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83037" y="696515"/>
            <a:ext cx="2727325" cy="377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3511550">
              <a:lnSpc>
                <a:spcPts val="130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3511550">
              <a:lnSpc>
                <a:spcPts val="130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3511550">
              <a:lnSpc>
                <a:spcPts val="130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3511550">
              <a:lnSpc>
                <a:spcPts val="130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3511550">
              <a:lnSpc>
                <a:spcPts val="130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2668" y="350520"/>
            <a:ext cx="9143999" cy="6813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419" y="700490"/>
            <a:ext cx="8682560" cy="4330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7659" y="1378743"/>
            <a:ext cx="8778081" cy="1757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779972" y="6224432"/>
            <a:ext cx="3721100" cy="763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3511550">
              <a:lnSpc>
                <a:spcPts val="130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Relationship Id="rId3" Type="http://schemas.openxmlformats.org/officeDocument/2006/relationships/image" Target="../media/image19.png"/><Relationship Id="rId4" Type="http://schemas.openxmlformats.org/officeDocument/2006/relationships/image" Target="../media/image20.jpg"/><Relationship Id="rId5" Type="http://schemas.openxmlformats.org/officeDocument/2006/relationships/image" Target="../media/image21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0478" y="718869"/>
            <a:ext cx="215646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宋体"/>
                <a:cs typeface="宋体"/>
              </a:rPr>
              <a:t>共射放大电路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89760" y="2232660"/>
            <a:ext cx="7200900" cy="4556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54162" y="1358647"/>
            <a:ext cx="7682230" cy="919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24700"/>
              </a:lnSpc>
            </a:pPr>
            <a:r>
              <a:rPr dirty="0" sz="2400" spc="5">
                <a:latin typeface="宋体"/>
                <a:cs typeface="宋体"/>
              </a:rPr>
              <a:t>要使下面电路工作在共射放大状态，请找出错误并改正。 </a:t>
            </a:r>
            <a:r>
              <a:rPr dirty="0" sz="2400" spc="-109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然后完成静态工作点分析和动态性能分析。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86631" rIns="0" bIns="0" rtlCol="0" vert="horz">
            <a:spAutoFit/>
          </a:bodyPr>
          <a:lstStyle/>
          <a:p>
            <a:pPr marL="3511550">
              <a:lnSpc>
                <a:spcPts val="1305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60"/>
              <a:t>（晶体管</a:t>
            </a:r>
            <a:r>
              <a:rPr dirty="0" spc="60">
                <a:latin typeface="Times New Roman"/>
                <a:cs typeface="Times New Roman"/>
              </a:rPr>
              <a:t>β=50</a:t>
            </a:r>
            <a:r>
              <a:rPr dirty="0" spc="60"/>
              <a:t>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93892" y="4602480"/>
            <a:ext cx="3816350" cy="2374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algn="r" marR="433705">
              <a:lnSpc>
                <a:spcPts val="1435"/>
              </a:lnSpc>
              <a:spcBef>
                <a:spcPts val="695"/>
              </a:spcBef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38278" y="737589"/>
            <a:ext cx="161036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20">
                <a:latin typeface="宋体"/>
                <a:cs typeface="宋体"/>
              </a:rPr>
              <a:t>3.</a:t>
            </a:r>
            <a:r>
              <a:rPr dirty="0" sz="2400" spc="-590"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动态分析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0478" y="718869"/>
            <a:ext cx="2832100" cy="1043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3500" indent="-51435">
              <a:lnSpc>
                <a:spcPct val="100000"/>
              </a:lnSpc>
            </a:pPr>
            <a:r>
              <a:rPr dirty="0" sz="2800" spc="-45">
                <a:latin typeface="宋体"/>
                <a:cs typeface="宋体"/>
              </a:rPr>
              <a:t>4.5.1</a:t>
            </a:r>
            <a:r>
              <a:rPr dirty="0" sz="2800" spc="-680">
                <a:latin typeface="宋体"/>
                <a:cs typeface="宋体"/>
              </a:rPr>
              <a:t> </a:t>
            </a:r>
            <a:r>
              <a:rPr dirty="0" sz="2800" spc="-5">
                <a:latin typeface="宋体"/>
                <a:cs typeface="宋体"/>
              </a:rPr>
              <a:t>共集极电路</a:t>
            </a:r>
            <a:endParaRPr sz="2800">
              <a:latin typeface="宋体"/>
              <a:cs typeface="宋体"/>
            </a:endParaRPr>
          </a:p>
          <a:p>
            <a:pPr marL="63500">
              <a:lnSpc>
                <a:spcPct val="100000"/>
              </a:lnSpc>
              <a:spcBef>
                <a:spcPts val="1920"/>
              </a:spcBef>
            </a:pPr>
            <a:r>
              <a:rPr dirty="0" sz="2400" spc="5">
                <a:latin typeface="宋体"/>
                <a:cs typeface="宋体"/>
              </a:rPr>
              <a:t>共集电路特点小结：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51204" y="1815083"/>
            <a:ext cx="2941320" cy="1233170"/>
          </a:xfrm>
          <a:custGeom>
            <a:avLst/>
            <a:gdLst/>
            <a:ahLst/>
            <a:cxnLst/>
            <a:rect l="l" t="t" r="r" b="b"/>
            <a:pathLst>
              <a:path w="2941320" h="1233170">
                <a:moveTo>
                  <a:pt x="0" y="0"/>
                </a:moveTo>
                <a:lnTo>
                  <a:pt x="2941320" y="0"/>
                </a:lnTo>
                <a:lnTo>
                  <a:pt x="2941320" y="1232916"/>
                </a:lnTo>
                <a:lnTo>
                  <a:pt x="0" y="1232916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82533" y="2414873"/>
            <a:ext cx="2124075" cy="0"/>
          </a:xfrm>
          <a:custGeom>
            <a:avLst/>
            <a:gdLst/>
            <a:ahLst/>
            <a:cxnLst/>
            <a:rect l="l" t="t" r="r" b="b"/>
            <a:pathLst>
              <a:path w="2124075" h="0">
                <a:moveTo>
                  <a:pt x="0" y="0"/>
                </a:moveTo>
                <a:lnTo>
                  <a:pt x="2124075" y="0"/>
                </a:lnTo>
              </a:path>
            </a:pathLst>
          </a:custGeom>
          <a:ln w="189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548383" y="2348484"/>
            <a:ext cx="102870" cy="261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5"/>
              </a:lnSpc>
            </a:pPr>
            <a:r>
              <a:rPr dirty="0" sz="1800" spc="-80">
                <a:latin typeface="Trebuchet MS"/>
                <a:cs typeface="Trebuchet MS"/>
              </a:rPr>
              <a:t>v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9595" y="2114550"/>
            <a:ext cx="586740" cy="478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765"/>
              </a:lnSpc>
            </a:pPr>
            <a:r>
              <a:rPr dirty="0" sz="3150" spc="60">
                <a:latin typeface="Trebuchet MS"/>
                <a:cs typeface="Trebuchet MS"/>
              </a:rPr>
              <a:t>A</a:t>
            </a:r>
            <a:r>
              <a:rPr dirty="0" sz="3150" spc="-130">
                <a:latin typeface="Trebuchet MS"/>
                <a:cs typeface="Trebuchet MS"/>
              </a:rPr>
              <a:t> </a:t>
            </a:r>
            <a:r>
              <a:rPr dirty="0" sz="3150" spc="-5">
                <a:latin typeface="Times New Roman"/>
                <a:cs typeface="Times New Roman"/>
              </a:rPr>
              <a:t>=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07107" y="2489453"/>
            <a:ext cx="334010" cy="4457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504"/>
              </a:lnSpc>
            </a:pPr>
            <a:r>
              <a:rPr dirty="0" baseline="8818" sz="4725" spc="-419">
                <a:latin typeface="Trebuchet MS"/>
                <a:cs typeface="Trebuchet MS"/>
              </a:rPr>
              <a:t>r</a:t>
            </a:r>
            <a:r>
              <a:rPr dirty="0" sz="1800" spc="-30">
                <a:latin typeface="Times New Roman"/>
                <a:cs typeface="Times New Roman"/>
              </a:rPr>
              <a:t>b</a:t>
            </a:r>
            <a:r>
              <a:rPr dirty="0" sz="1800" spc="5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70403" y="1828038"/>
            <a:ext cx="1583055" cy="1106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  <a:tabLst>
                <a:tab pos="852805" algn="l"/>
              </a:tabLst>
            </a:pPr>
            <a:r>
              <a:rPr dirty="0" sz="3150" spc="-135">
                <a:latin typeface="Times New Roman"/>
                <a:cs typeface="Times New Roman"/>
              </a:rPr>
              <a:t>1+	</a:t>
            </a:r>
            <a:r>
              <a:rPr dirty="0" sz="3150" spc="-5">
                <a:latin typeface="Trebuchet MS"/>
                <a:cs typeface="Trebuchet MS"/>
              </a:rPr>
              <a:t>R</a:t>
            </a:r>
            <a:r>
              <a:rPr dirty="0" baseline="-15432" sz="2700" spc="-7">
                <a:latin typeface="Times New Roman"/>
                <a:cs typeface="Times New Roman"/>
              </a:rPr>
              <a:t>L</a:t>
            </a:r>
            <a:endParaRPr baseline="-15432" sz="2700">
              <a:latin typeface="Times New Roman"/>
              <a:cs typeface="Times New Roman"/>
            </a:endParaRPr>
          </a:p>
          <a:p>
            <a:pPr marL="358140">
              <a:lnSpc>
                <a:spcPct val="100000"/>
              </a:lnSpc>
              <a:spcBef>
                <a:spcPts val="935"/>
              </a:spcBef>
              <a:tabLst>
                <a:tab pos="1211580" algn="l"/>
              </a:tabLst>
            </a:pPr>
            <a:r>
              <a:rPr dirty="0" sz="3150" spc="-260">
                <a:latin typeface="Times New Roman"/>
                <a:cs typeface="Times New Roman"/>
              </a:rPr>
              <a:t>1</a:t>
            </a:r>
            <a:r>
              <a:rPr dirty="0" sz="3150" spc="-5">
                <a:latin typeface="Times New Roman"/>
                <a:cs typeface="Times New Roman"/>
              </a:rPr>
              <a:t>+</a:t>
            </a:r>
            <a:r>
              <a:rPr dirty="0" sz="3150">
                <a:latin typeface="Times New Roman"/>
                <a:cs typeface="Times New Roman"/>
              </a:rPr>
              <a:t>	</a:t>
            </a:r>
            <a:r>
              <a:rPr dirty="0" sz="3150" spc="-30">
                <a:latin typeface="Trebuchet MS"/>
                <a:cs typeface="Trebuchet MS"/>
              </a:rPr>
              <a:t>R</a:t>
            </a:r>
            <a:r>
              <a:rPr dirty="0" baseline="-15432" sz="2700" spc="15">
                <a:latin typeface="Times New Roman"/>
                <a:cs typeface="Times New Roman"/>
              </a:rPr>
              <a:t>L</a:t>
            </a:r>
            <a:endParaRPr baseline="-15432" sz="2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76927" y="2267711"/>
            <a:ext cx="4671060" cy="474345"/>
          </a:xfrm>
          <a:custGeom>
            <a:avLst/>
            <a:gdLst/>
            <a:ahLst/>
            <a:cxnLst/>
            <a:rect l="l" t="t" r="r" b="b"/>
            <a:pathLst>
              <a:path w="4671059" h="474344">
                <a:moveTo>
                  <a:pt x="4669535" y="473963"/>
                </a:moveTo>
                <a:lnTo>
                  <a:pt x="1524" y="473963"/>
                </a:lnTo>
                <a:lnTo>
                  <a:pt x="0" y="470915"/>
                </a:lnTo>
                <a:lnTo>
                  <a:pt x="0" y="1524"/>
                </a:lnTo>
                <a:lnTo>
                  <a:pt x="1524" y="0"/>
                </a:lnTo>
                <a:lnTo>
                  <a:pt x="4669535" y="0"/>
                </a:lnTo>
                <a:lnTo>
                  <a:pt x="4671059" y="1524"/>
                </a:lnTo>
                <a:lnTo>
                  <a:pt x="4671059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463296"/>
                </a:lnTo>
                <a:lnTo>
                  <a:pt x="4572" y="463296"/>
                </a:lnTo>
                <a:lnTo>
                  <a:pt x="9144" y="467867"/>
                </a:lnTo>
                <a:lnTo>
                  <a:pt x="4671059" y="467867"/>
                </a:lnTo>
                <a:lnTo>
                  <a:pt x="4671059" y="470915"/>
                </a:lnTo>
                <a:lnTo>
                  <a:pt x="4669535" y="473963"/>
                </a:lnTo>
                <a:close/>
              </a:path>
              <a:path w="4671059" h="474344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4671059" h="474344">
                <a:moveTo>
                  <a:pt x="4661916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4661916" y="4572"/>
                </a:lnTo>
                <a:lnTo>
                  <a:pt x="4661916" y="9144"/>
                </a:lnTo>
                <a:close/>
              </a:path>
              <a:path w="4671059" h="474344">
                <a:moveTo>
                  <a:pt x="4661916" y="467867"/>
                </a:moveTo>
                <a:lnTo>
                  <a:pt x="4661916" y="4572"/>
                </a:lnTo>
                <a:lnTo>
                  <a:pt x="4666488" y="9144"/>
                </a:lnTo>
                <a:lnTo>
                  <a:pt x="4671059" y="9144"/>
                </a:lnTo>
                <a:lnTo>
                  <a:pt x="4671059" y="463296"/>
                </a:lnTo>
                <a:lnTo>
                  <a:pt x="4666488" y="463296"/>
                </a:lnTo>
                <a:lnTo>
                  <a:pt x="4661916" y="467867"/>
                </a:lnTo>
                <a:close/>
              </a:path>
              <a:path w="4671059" h="474344">
                <a:moveTo>
                  <a:pt x="4671059" y="9144"/>
                </a:moveTo>
                <a:lnTo>
                  <a:pt x="4666488" y="9144"/>
                </a:lnTo>
                <a:lnTo>
                  <a:pt x="4661916" y="4572"/>
                </a:lnTo>
                <a:lnTo>
                  <a:pt x="4671059" y="4572"/>
                </a:lnTo>
                <a:lnTo>
                  <a:pt x="4671059" y="9144"/>
                </a:lnTo>
                <a:close/>
              </a:path>
              <a:path w="4671059" h="474344">
                <a:moveTo>
                  <a:pt x="9144" y="467867"/>
                </a:moveTo>
                <a:lnTo>
                  <a:pt x="4572" y="463296"/>
                </a:lnTo>
                <a:lnTo>
                  <a:pt x="9144" y="463296"/>
                </a:lnTo>
                <a:lnTo>
                  <a:pt x="9144" y="467867"/>
                </a:lnTo>
                <a:close/>
              </a:path>
              <a:path w="4671059" h="474344">
                <a:moveTo>
                  <a:pt x="4661916" y="467867"/>
                </a:moveTo>
                <a:lnTo>
                  <a:pt x="9144" y="467867"/>
                </a:lnTo>
                <a:lnTo>
                  <a:pt x="9144" y="463296"/>
                </a:lnTo>
                <a:lnTo>
                  <a:pt x="4661916" y="463296"/>
                </a:lnTo>
                <a:lnTo>
                  <a:pt x="4661916" y="467867"/>
                </a:lnTo>
                <a:close/>
              </a:path>
              <a:path w="4671059" h="474344">
                <a:moveTo>
                  <a:pt x="4671059" y="467867"/>
                </a:moveTo>
                <a:lnTo>
                  <a:pt x="4661916" y="467867"/>
                </a:lnTo>
                <a:lnTo>
                  <a:pt x="4666488" y="463296"/>
                </a:lnTo>
                <a:lnTo>
                  <a:pt x="4671059" y="463296"/>
                </a:lnTo>
                <a:lnTo>
                  <a:pt x="4671059" y="467867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376927" y="2267711"/>
            <a:ext cx="4671060" cy="474345"/>
          </a:xfrm>
          <a:custGeom>
            <a:avLst/>
            <a:gdLst/>
            <a:ahLst/>
            <a:cxnLst/>
            <a:rect l="l" t="t" r="r" b="b"/>
            <a:pathLst>
              <a:path w="4671059" h="474344">
                <a:moveTo>
                  <a:pt x="4669535" y="473963"/>
                </a:moveTo>
                <a:lnTo>
                  <a:pt x="1524" y="473963"/>
                </a:lnTo>
                <a:lnTo>
                  <a:pt x="0" y="470915"/>
                </a:lnTo>
                <a:lnTo>
                  <a:pt x="0" y="1524"/>
                </a:lnTo>
                <a:lnTo>
                  <a:pt x="1524" y="0"/>
                </a:lnTo>
                <a:lnTo>
                  <a:pt x="4669535" y="0"/>
                </a:lnTo>
                <a:lnTo>
                  <a:pt x="4671059" y="1524"/>
                </a:lnTo>
                <a:lnTo>
                  <a:pt x="4671059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463296"/>
                </a:lnTo>
                <a:lnTo>
                  <a:pt x="4572" y="463296"/>
                </a:lnTo>
                <a:lnTo>
                  <a:pt x="9144" y="467867"/>
                </a:lnTo>
                <a:lnTo>
                  <a:pt x="4671059" y="467867"/>
                </a:lnTo>
                <a:lnTo>
                  <a:pt x="4671059" y="470915"/>
                </a:lnTo>
                <a:lnTo>
                  <a:pt x="4669535" y="473963"/>
                </a:lnTo>
                <a:close/>
              </a:path>
              <a:path w="4671059" h="474344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4671059" h="474344">
                <a:moveTo>
                  <a:pt x="4661916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4661916" y="4572"/>
                </a:lnTo>
                <a:lnTo>
                  <a:pt x="4661916" y="9144"/>
                </a:lnTo>
                <a:close/>
              </a:path>
              <a:path w="4671059" h="474344">
                <a:moveTo>
                  <a:pt x="4661916" y="467867"/>
                </a:moveTo>
                <a:lnTo>
                  <a:pt x="4661916" y="4572"/>
                </a:lnTo>
                <a:lnTo>
                  <a:pt x="4666488" y="9144"/>
                </a:lnTo>
                <a:lnTo>
                  <a:pt x="4671059" y="9144"/>
                </a:lnTo>
                <a:lnTo>
                  <a:pt x="4671059" y="463296"/>
                </a:lnTo>
                <a:lnTo>
                  <a:pt x="4666488" y="463296"/>
                </a:lnTo>
                <a:lnTo>
                  <a:pt x="4661916" y="467867"/>
                </a:lnTo>
                <a:close/>
              </a:path>
              <a:path w="4671059" h="474344">
                <a:moveTo>
                  <a:pt x="4671059" y="9144"/>
                </a:moveTo>
                <a:lnTo>
                  <a:pt x="4666488" y="9144"/>
                </a:lnTo>
                <a:lnTo>
                  <a:pt x="4661916" y="4572"/>
                </a:lnTo>
                <a:lnTo>
                  <a:pt x="4671059" y="4572"/>
                </a:lnTo>
                <a:lnTo>
                  <a:pt x="4671059" y="9144"/>
                </a:lnTo>
                <a:close/>
              </a:path>
              <a:path w="4671059" h="474344">
                <a:moveTo>
                  <a:pt x="9144" y="467867"/>
                </a:moveTo>
                <a:lnTo>
                  <a:pt x="4572" y="463296"/>
                </a:lnTo>
                <a:lnTo>
                  <a:pt x="9144" y="463296"/>
                </a:lnTo>
                <a:lnTo>
                  <a:pt x="9144" y="467867"/>
                </a:lnTo>
                <a:close/>
              </a:path>
              <a:path w="4671059" h="474344">
                <a:moveTo>
                  <a:pt x="4661916" y="467867"/>
                </a:moveTo>
                <a:lnTo>
                  <a:pt x="9144" y="467867"/>
                </a:lnTo>
                <a:lnTo>
                  <a:pt x="9144" y="463296"/>
                </a:lnTo>
                <a:lnTo>
                  <a:pt x="4661916" y="463296"/>
                </a:lnTo>
                <a:lnTo>
                  <a:pt x="4661916" y="467867"/>
                </a:lnTo>
                <a:close/>
              </a:path>
              <a:path w="4671059" h="474344">
                <a:moveTo>
                  <a:pt x="4671059" y="467867"/>
                </a:moveTo>
                <a:lnTo>
                  <a:pt x="4661916" y="467867"/>
                </a:lnTo>
                <a:lnTo>
                  <a:pt x="4666488" y="463296"/>
                </a:lnTo>
                <a:lnTo>
                  <a:pt x="4671059" y="463296"/>
                </a:lnTo>
                <a:lnTo>
                  <a:pt x="4671059" y="467867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460478" y="2316956"/>
            <a:ext cx="434403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latin typeface="宋体"/>
                <a:cs typeface="宋体"/>
              </a:rPr>
              <a:t>电压增益趋近于</a:t>
            </a:r>
            <a:r>
              <a:rPr dirty="0" sz="2400" spc="20">
                <a:latin typeface="Times New Roman"/>
                <a:cs typeface="Times New Roman"/>
              </a:rPr>
              <a:t>1</a:t>
            </a:r>
            <a:r>
              <a:rPr dirty="0" sz="2400" spc="20">
                <a:latin typeface="宋体"/>
                <a:cs typeface="宋体"/>
              </a:rPr>
              <a:t>但总是小于</a:t>
            </a:r>
            <a:r>
              <a:rPr dirty="0" sz="2400" spc="20">
                <a:latin typeface="Times New Roman"/>
                <a:cs typeface="Times New Roman"/>
              </a:rPr>
              <a:t>1</a:t>
            </a:r>
            <a:r>
              <a:rPr dirty="0" sz="2400" spc="2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17675" y="3101340"/>
            <a:ext cx="3805554" cy="733425"/>
          </a:xfrm>
          <a:prstGeom prst="rect">
            <a:avLst/>
          </a:prstGeom>
          <a:solidFill>
            <a:srgbClr val="FFFF66"/>
          </a:solidFill>
        </p:spPr>
        <p:txBody>
          <a:bodyPr wrap="square" lIns="0" tIns="66040" rIns="0" bIns="0" rtlCol="0" vert="horz">
            <a:spAutoFit/>
          </a:bodyPr>
          <a:lstStyle/>
          <a:p>
            <a:pPr marL="69850">
              <a:lnSpc>
                <a:spcPct val="100000"/>
              </a:lnSpc>
              <a:spcBef>
                <a:spcPts val="520"/>
              </a:spcBef>
              <a:tabLst>
                <a:tab pos="1473200" algn="l"/>
                <a:tab pos="2299335" algn="l"/>
                <a:tab pos="3152140" algn="l"/>
              </a:tabLst>
            </a:pPr>
            <a:r>
              <a:rPr dirty="0" sz="3150" spc="-40">
                <a:latin typeface="Trebuchet MS"/>
                <a:cs typeface="Trebuchet MS"/>
              </a:rPr>
              <a:t>R</a:t>
            </a:r>
            <a:r>
              <a:rPr dirty="0" baseline="-15432" sz="2700" spc="-60">
                <a:latin typeface="Times New Roman"/>
                <a:cs typeface="Times New Roman"/>
              </a:rPr>
              <a:t>i </a:t>
            </a:r>
            <a:r>
              <a:rPr dirty="0" sz="3150" spc="-35">
                <a:latin typeface="Times New Roman"/>
                <a:cs typeface="Times New Roman"/>
              </a:rPr>
              <a:t>=</a:t>
            </a:r>
            <a:r>
              <a:rPr dirty="0" sz="3150" spc="-35">
                <a:latin typeface="Trebuchet MS"/>
                <a:cs typeface="Trebuchet MS"/>
              </a:rPr>
              <a:t>R</a:t>
            </a:r>
            <a:r>
              <a:rPr dirty="0" baseline="-15432" sz="2700" spc="-52">
                <a:latin typeface="Times New Roman"/>
                <a:cs typeface="Times New Roman"/>
              </a:rPr>
              <a:t>b</a:t>
            </a:r>
            <a:r>
              <a:rPr dirty="0" baseline="-15432" sz="2700" spc="-22">
                <a:latin typeface="Times New Roman"/>
                <a:cs typeface="Times New Roman"/>
              </a:rPr>
              <a:t> </a:t>
            </a:r>
            <a:r>
              <a:rPr dirty="0" sz="3150" spc="-20">
                <a:latin typeface="Times New Roman"/>
                <a:cs typeface="Times New Roman"/>
              </a:rPr>
              <a:t>//	</a:t>
            </a:r>
            <a:r>
              <a:rPr dirty="0" sz="3150" spc="-95">
                <a:latin typeface="Trebuchet MS"/>
                <a:cs typeface="Trebuchet MS"/>
              </a:rPr>
              <a:t>r</a:t>
            </a:r>
            <a:r>
              <a:rPr dirty="0" baseline="-15432" sz="2700" spc="-142">
                <a:latin typeface="Times New Roman"/>
                <a:cs typeface="Times New Roman"/>
              </a:rPr>
              <a:t>be	</a:t>
            </a:r>
            <a:r>
              <a:rPr dirty="0" sz="3150" spc="-135">
                <a:latin typeface="Times New Roman"/>
                <a:cs typeface="Times New Roman"/>
              </a:rPr>
              <a:t>1+	</a:t>
            </a:r>
            <a:r>
              <a:rPr dirty="0" sz="3150" spc="-15">
                <a:latin typeface="Trebuchet MS"/>
                <a:cs typeface="Trebuchet MS"/>
              </a:rPr>
              <a:t>R</a:t>
            </a:r>
            <a:r>
              <a:rPr dirty="0" baseline="-15432" sz="2700" spc="-22">
                <a:latin typeface="Times New Roman"/>
                <a:cs typeface="Times New Roman"/>
              </a:rPr>
              <a:t>L</a:t>
            </a:r>
            <a:endParaRPr baseline="-15432" sz="2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304788" y="420624"/>
            <a:ext cx="2714243" cy="1572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082539" y="3061716"/>
            <a:ext cx="3937000" cy="841375"/>
          </a:xfrm>
          <a:custGeom>
            <a:avLst/>
            <a:gdLst/>
            <a:ahLst/>
            <a:cxnLst/>
            <a:rect l="l" t="t" r="r" b="b"/>
            <a:pathLst>
              <a:path w="3937000" h="841375">
                <a:moveTo>
                  <a:pt x="3934967" y="841247"/>
                </a:moveTo>
                <a:lnTo>
                  <a:pt x="1524" y="841247"/>
                </a:lnTo>
                <a:lnTo>
                  <a:pt x="0" y="838199"/>
                </a:lnTo>
                <a:lnTo>
                  <a:pt x="0" y="3048"/>
                </a:lnTo>
                <a:lnTo>
                  <a:pt x="1524" y="0"/>
                </a:lnTo>
                <a:lnTo>
                  <a:pt x="3934967" y="0"/>
                </a:lnTo>
                <a:lnTo>
                  <a:pt x="3936491" y="3048"/>
                </a:lnTo>
                <a:lnTo>
                  <a:pt x="3936491" y="4572"/>
                </a:lnTo>
                <a:lnTo>
                  <a:pt x="9144" y="4572"/>
                </a:lnTo>
                <a:lnTo>
                  <a:pt x="4572" y="10668"/>
                </a:lnTo>
                <a:lnTo>
                  <a:pt x="9144" y="10668"/>
                </a:lnTo>
                <a:lnTo>
                  <a:pt x="9144" y="832103"/>
                </a:lnTo>
                <a:lnTo>
                  <a:pt x="4572" y="832103"/>
                </a:lnTo>
                <a:lnTo>
                  <a:pt x="9144" y="836676"/>
                </a:lnTo>
                <a:lnTo>
                  <a:pt x="3936491" y="836676"/>
                </a:lnTo>
                <a:lnTo>
                  <a:pt x="3936491" y="838199"/>
                </a:lnTo>
                <a:lnTo>
                  <a:pt x="3934967" y="841247"/>
                </a:lnTo>
                <a:close/>
              </a:path>
              <a:path w="3937000" h="841375">
                <a:moveTo>
                  <a:pt x="9144" y="10668"/>
                </a:moveTo>
                <a:lnTo>
                  <a:pt x="4572" y="10668"/>
                </a:lnTo>
                <a:lnTo>
                  <a:pt x="9144" y="4572"/>
                </a:lnTo>
                <a:lnTo>
                  <a:pt x="9144" y="10668"/>
                </a:lnTo>
                <a:close/>
              </a:path>
              <a:path w="3937000" h="841375">
                <a:moveTo>
                  <a:pt x="3927348" y="10668"/>
                </a:moveTo>
                <a:lnTo>
                  <a:pt x="9144" y="10668"/>
                </a:lnTo>
                <a:lnTo>
                  <a:pt x="9144" y="4572"/>
                </a:lnTo>
                <a:lnTo>
                  <a:pt x="3927348" y="4572"/>
                </a:lnTo>
                <a:lnTo>
                  <a:pt x="3927348" y="10668"/>
                </a:lnTo>
                <a:close/>
              </a:path>
              <a:path w="3937000" h="841375">
                <a:moveTo>
                  <a:pt x="3927348" y="836676"/>
                </a:moveTo>
                <a:lnTo>
                  <a:pt x="3927348" y="4572"/>
                </a:lnTo>
                <a:lnTo>
                  <a:pt x="3931919" y="10668"/>
                </a:lnTo>
                <a:lnTo>
                  <a:pt x="3936491" y="10668"/>
                </a:lnTo>
                <a:lnTo>
                  <a:pt x="3936491" y="832103"/>
                </a:lnTo>
                <a:lnTo>
                  <a:pt x="3931919" y="832103"/>
                </a:lnTo>
                <a:lnTo>
                  <a:pt x="3927348" y="836676"/>
                </a:lnTo>
                <a:close/>
              </a:path>
              <a:path w="3937000" h="841375">
                <a:moveTo>
                  <a:pt x="3936491" y="10668"/>
                </a:moveTo>
                <a:lnTo>
                  <a:pt x="3931919" y="10668"/>
                </a:lnTo>
                <a:lnTo>
                  <a:pt x="3927348" y="4572"/>
                </a:lnTo>
                <a:lnTo>
                  <a:pt x="3936491" y="4572"/>
                </a:lnTo>
                <a:lnTo>
                  <a:pt x="3936491" y="10668"/>
                </a:lnTo>
                <a:close/>
              </a:path>
              <a:path w="3937000" h="841375">
                <a:moveTo>
                  <a:pt x="9144" y="836676"/>
                </a:moveTo>
                <a:lnTo>
                  <a:pt x="4572" y="832103"/>
                </a:lnTo>
                <a:lnTo>
                  <a:pt x="9144" y="832103"/>
                </a:lnTo>
                <a:lnTo>
                  <a:pt x="9144" y="836676"/>
                </a:lnTo>
                <a:close/>
              </a:path>
              <a:path w="3937000" h="841375">
                <a:moveTo>
                  <a:pt x="3927348" y="836676"/>
                </a:moveTo>
                <a:lnTo>
                  <a:pt x="9144" y="836676"/>
                </a:lnTo>
                <a:lnTo>
                  <a:pt x="9144" y="832103"/>
                </a:lnTo>
                <a:lnTo>
                  <a:pt x="3927348" y="832103"/>
                </a:lnTo>
                <a:lnTo>
                  <a:pt x="3927348" y="836676"/>
                </a:lnTo>
                <a:close/>
              </a:path>
              <a:path w="3937000" h="841375">
                <a:moveTo>
                  <a:pt x="3936491" y="836676"/>
                </a:moveTo>
                <a:lnTo>
                  <a:pt x="3927348" y="836676"/>
                </a:lnTo>
                <a:lnTo>
                  <a:pt x="3931919" y="832103"/>
                </a:lnTo>
                <a:lnTo>
                  <a:pt x="3936491" y="832103"/>
                </a:lnTo>
                <a:lnTo>
                  <a:pt x="3936491" y="836676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082539" y="3061716"/>
            <a:ext cx="3937000" cy="841375"/>
          </a:xfrm>
          <a:custGeom>
            <a:avLst/>
            <a:gdLst/>
            <a:ahLst/>
            <a:cxnLst/>
            <a:rect l="l" t="t" r="r" b="b"/>
            <a:pathLst>
              <a:path w="3937000" h="841375">
                <a:moveTo>
                  <a:pt x="3934967" y="841247"/>
                </a:moveTo>
                <a:lnTo>
                  <a:pt x="1524" y="841247"/>
                </a:lnTo>
                <a:lnTo>
                  <a:pt x="0" y="838199"/>
                </a:lnTo>
                <a:lnTo>
                  <a:pt x="0" y="3048"/>
                </a:lnTo>
                <a:lnTo>
                  <a:pt x="1524" y="0"/>
                </a:lnTo>
                <a:lnTo>
                  <a:pt x="3934967" y="0"/>
                </a:lnTo>
                <a:lnTo>
                  <a:pt x="3936491" y="3048"/>
                </a:lnTo>
                <a:lnTo>
                  <a:pt x="3936491" y="4572"/>
                </a:lnTo>
                <a:lnTo>
                  <a:pt x="9144" y="4572"/>
                </a:lnTo>
                <a:lnTo>
                  <a:pt x="4572" y="10668"/>
                </a:lnTo>
                <a:lnTo>
                  <a:pt x="9144" y="10668"/>
                </a:lnTo>
                <a:lnTo>
                  <a:pt x="9144" y="832103"/>
                </a:lnTo>
                <a:lnTo>
                  <a:pt x="4572" y="832103"/>
                </a:lnTo>
                <a:lnTo>
                  <a:pt x="9144" y="836676"/>
                </a:lnTo>
                <a:lnTo>
                  <a:pt x="3936491" y="836676"/>
                </a:lnTo>
                <a:lnTo>
                  <a:pt x="3936491" y="838199"/>
                </a:lnTo>
                <a:lnTo>
                  <a:pt x="3934967" y="841247"/>
                </a:lnTo>
                <a:close/>
              </a:path>
              <a:path w="3937000" h="841375">
                <a:moveTo>
                  <a:pt x="9144" y="10668"/>
                </a:moveTo>
                <a:lnTo>
                  <a:pt x="4572" y="10668"/>
                </a:lnTo>
                <a:lnTo>
                  <a:pt x="9144" y="4572"/>
                </a:lnTo>
                <a:lnTo>
                  <a:pt x="9144" y="10668"/>
                </a:lnTo>
                <a:close/>
              </a:path>
              <a:path w="3937000" h="841375">
                <a:moveTo>
                  <a:pt x="3927348" y="10668"/>
                </a:moveTo>
                <a:lnTo>
                  <a:pt x="9144" y="10668"/>
                </a:lnTo>
                <a:lnTo>
                  <a:pt x="9144" y="4572"/>
                </a:lnTo>
                <a:lnTo>
                  <a:pt x="3927348" y="4572"/>
                </a:lnTo>
                <a:lnTo>
                  <a:pt x="3927348" y="10668"/>
                </a:lnTo>
                <a:close/>
              </a:path>
              <a:path w="3937000" h="841375">
                <a:moveTo>
                  <a:pt x="3927348" y="836676"/>
                </a:moveTo>
                <a:lnTo>
                  <a:pt x="3927348" y="4572"/>
                </a:lnTo>
                <a:lnTo>
                  <a:pt x="3931919" y="10668"/>
                </a:lnTo>
                <a:lnTo>
                  <a:pt x="3936491" y="10668"/>
                </a:lnTo>
                <a:lnTo>
                  <a:pt x="3936491" y="832103"/>
                </a:lnTo>
                <a:lnTo>
                  <a:pt x="3931919" y="832103"/>
                </a:lnTo>
                <a:lnTo>
                  <a:pt x="3927348" y="836676"/>
                </a:lnTo>
                <a:close/>
              </a:path>
              <a:path w="3937000" h="841375">
                <a:moveTo>
                  <a:pt x="3936491" y="10668"/>
                </a:moveTo>
                <a:lnTo>
                  <a:pt x="3931919" y="10668"/>
                </a:lnTo>
                <a:lnTo>
                  <a:pt x="3927348" y="4572"/>
                </a:lnTo>
                <a:lnTo>
                  <a:pt x="3936491" y="4572"/>
                </a:lnTo>
                <a:lnTo>
                  <a:pt x="3936491" y="10668"/>
                </a:lnTo>
                <a:close/>
              </a:path>
              <a:path w="3937000" h="841375">
                <a:moveTo>
                  <a:pt x="9144" y="836676"/>
                </a:moveTo>
                <a:lnTo>
                  <a:pt x="4572" y="832103"/>
                </a:lnTo>
                <a:lnTo>
                  <a:pt x="9144" y="832103"/>
                </a:lnTo>
                <a:lnTo>
                  <a:pt x="9144" y="836676"/>
                </a:lnTo>
                <a:close/>
              </a:path>
              <a:path w="3937000" h="841375">
                <a:moveTo>
                  <a:pt x="3927348" y="836676"/>
                </a:moveTo>
                <a:lnTo>
                  <a:pt x="9144" y="836676"/>
                </a:lnTo>
                <a:lnTo>
                  <a:pt x="9144" y="832103"/>
                </a:lnTo>
                <a:lnTo>
                  <a:pt x="3927348" y="832103"/>
                </a:lnTo>
                <a:lnTo>
                  <a:pt x="3927348" y="836676"/>
                </a:lnTo>
                <a:close/>
              </a:path>
              <a:path w="3937000" h="841375">
                <a:moveTo>
                  <a:pt x="3936491" y="836676"/>
                </a:moveTo>
                <a:lnTo>
                  <a:pt x="3927348" y="836676"/>
                </a:lnTo>
                <a:lnTo>
                  <a:pt x="3931919" y="832103"/>
                </a:lnTo>
                <a:lnTo>
                  <a:pt x="3936491" y="832103"/>
                </a:lnTo>
                <a:lnTo>
                  <a:pt x="3936491" y="836676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165328" y="3120628"/>
            <a:ext cx="3905250" cy="729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0"/>
              </a:lnSpc>
            </a:pPr>
            <a:r>
              <a:rPr dirty="0" sz="2400" spc="5">
                <a:latin typeface="宋体"/>
                <a:cs typeface="宋体"/>
              </a:rPr>
              <a:t>输入电阻较大。对信号源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ts val="2830"/>
              </a:lnSpc>
            </a:pPr>
            <a:r>
              <a:rPr dirty="0" sz="2400" spc="5">
                <a:latin typeface="Times New Roman"/>
                <a:cs typeface="Times New Roman"/>
              </a:rPr>
              <a:t>(</a:t>
            </a:r>
            <a:r>
              <a:rPr dirty="0" sz="2400" spc="5">
                <a:latin typeface="宋体"/>
                <a:cs typeface="宋体"/>
              </a:rPr>
              <a:t>前级电路</a:t>
            </a:r>
            <a:r>
              <a:rPr dirty="0" sz="2400" spc="5">
                <a:latin typeface="Times New Roman"/>
                <a:cs typeface="Times New Roman"/>
              </a:rPr>
              <a:t>)</a:t>
            </a:r>
            <a:r>
              <a:rPr dirty="0" sz="2400" spc="5">
                <a:latin typeface="宋体"/>
                <a:cs typeface="宋体"/>
              </a:rPr>
              <a:t>的电压影响较小。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51204" y="3918203"/>
            <a:ext cx="2598420" cy="1051560"/>
          </a:xfrm>
          <a:custGeom>
            <a:avLst/>
            <a:gdLst/>
            <a:ahLst/>
            <a:cxnLst/>
            <a:rect l="l" t="t" r="r" b="b"/>
            <a:pathLst>
              <a:path w="2598420" h="1051560">
                <a:moveTo>
                  <a:pt x="0" y="0"/>
                </a:moveTo>
                <a:lnTo>
                  <a:pt x="2598420" y="0"/>
                </a:lnTo>
                <a:lnTo>
                  <a:pt x="2598420" y="1051560"/>
                </a:lnTo>
                <a:lnTo>
                  <a:pt x="0" y="105156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705195" y="4428077"/>
            <a:ext cx="1071880" cy="0"/>
          </a:xfrm>
          <a:custGeom>
            <a:avLst/>
            <a:gdLst/>
            <a:ahLst/>
            <a:cxnLst/>
            <a:rect l="l" t="t" r="r" b="b"/>
            <a:pathLst>
              <a:path w="1071879" h="0">
                <a:moveTo>
                  <a:pt x="0" y="0"/>
                </a:moveTo>
                <a:lnTo>
                  <a:pt x="1071848" y="0"/>
                </a:lnTo>
              </a:path>
            </a:pathLst>
          </a:custGeom>
          <a:ln w="181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717292" y="4369308"/>
            <a:ext cx="3214370" cy="2545080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560"/>
              </a:spcBef>
            </a:pPr>
            <a:r>
              <a:rPr dirty="0" sz="3000" spc="5"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15260" y="3960876"/>
            <a:ext cx="345440" cy="436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440"/>
              </a:lnSpc>
            </a:pPr>
            <a:r>
              <a:rPr dirty="0" baseline="8333" sz="4500" spc="-382">
                <a:latin typeface="Trebuchet MS"/>
                <a:cs typeface="Trebuchet MS"/>
              </a:rPr>
              <a:t>r</a:t>
            </a:r>
            <a:r>
              <a:rPr dirty="0" sz="1750" spc="-40">
                <a:latin typeface="Times New Roman"/>
                <a:cs typeface="Times New Roman"/>
              </a:rPr>
              <a:t>b</a:t>
            </a:r>
            <a:r>
              <a:rPr dirty="0" sz="1750" spc="-10">
                <a:latin typeface="Times New Roman"/>
                <a:cs typeface="Times New Roman"/>
              </a:rPr>
              <a:t>e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14998" y="3901440"/>
            <a:ext cx="321310" cy="496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0" spc="-100">
                <a:latin typeface="Trebuchet MS"/>
                <a:cs typeface="Trebuchet MS"/>
              </a:rPr>
              <a:t>R</a:t>
            </a:r>
            <a:r>
              <a:rPr dirty="0" baseline="-14285" sz="2625" spc="-7">
                <a:latin typeface="Times New Roman"/>
                <a:cs typeface="Times New Roman"/>
              </a:rPr>
              <a:t>s</a:t>
            </a:r>
            <a:endParaRPr baseline="-14285" sz="2625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05559" y="4142232"/>
            <a:ext cx="1347470" cy="497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758190" algn="l"/>
              </a:tabLst>
            </a:pPr>
            <a:r>
              <a:rPr dirty="0" sz="3000" spc="-25">
                <a:latin typeface="Trebuchet MS"/>
                <a:cs typeface="Trebuchet MS"/>
              </a:rPr>
              <a:t>R</a:t>
            </a:r>
            <a:r>
              <a:rPr dirty="0" baseline="-15873" sz="2625" spc="-37">
                <a:latin typeface="Times New Roman"/>
                <a:cs typeface="Times New Roman"/>
              </a:rPr>
              <a:t>o	</a:t>
            </a:r>
            <a:r>
              <a:rPr dirty="0" sz="3000" spc="-20">
                <a:latin typeface="Trebuchet MS"/>
                <a:cs typeface="Trebuchet MS"/>
              </a:rPr>
              <a:t>R</a:t>
            </a:r>
            <a:r>
              <a:rPr dirty="0" baseline="-15873" sz="2625" spc="-30">
                <a:latin typeface="Times New Roman"/>
                <a:cs typeface="Times New Roman"/>
              </a:rPr>
              <a:t>e</a:t>
            </a:r>
            <a:r>
              <a:rPr dirty="0" baseline="-15873" sz="2625" spc="-202">
                <a:latin typeface="Times New Roman"/>
                <a:cs typeface="Times New Roman"/>
              </a:rPr>
              <a:t> </a:t>
            </a:r>
            <a:r>
              <a:rPr dirty="0" sz="3000" spc="-15">
                <a:latin typeface="Times New Roman"/>
                <a:cs typeface="Times New Roman"/>
              </a:rPr>
              <a:t>//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899915" y="4014216"/>
            <a:ext cx="4018915" cy="471170"/>
          </a:xfrm>
          <a:custGeom>
            <a:avLst/>
            <a:gdLst/>
            <a:ahLst/>
            <a:cxnLst/>
            <a:rect l="l" t="t" r="r" b="b"/>
            <a:pathLst>
              <a:path w="4018915" h="471170">
                <a:moveTo>
                  <a:pt x="4015740" y="470915"/>
                </a:moveTo>
                <a:lnTo>
                  <a:pt x="3048" y="470915"/>
                </a:lnTo>
                <a:lnTo>
                  <a:pt x="0" y="469391"/>
                </a:lnTo>
                <a:lnTo>
                  <a:pt x="0" y="3048"/>
                </a:lnTo>
                <a:lnTo>
                  <a:pt x="3048" y="0"/>
                </a:lnTo>
                <a:lnTo>
                  <a:pt x="4015740" y="0"/>
                </a:lnTo>
                <a:lnTo>
                  <a:pt x="4018788" y="3048"/>
                </a:lnTo>
                <a:lnTo>
                  <a:pt x="4018788" y="4572"/>
                </a:lnTo>
                <a:lnTo>
                  <a:pt x="10668" y="4572"/>
                </a:lnTo>
                <a:lnTo>
                  <a:pt x="4572" y="10668"/>
                </a:lnTo>
                <a:lnTo>
                  <a:pt x="10668" y="10668"/>
                </a:lnTo>
                <a:lnTo>
                  <a:pt x="10668" y="461772"/>
                </a:lnTo>
                <a:lnTo>
                  <a:pt x="4572" y="461772"/>
                </a:lnTo>
                <a:lnTo>
                  <a:pt x="10668" y="466344"/>
                </a:lnTo>
                <a:lnTo>
                  <a:pt x="4018788" y="466344"/>
                </a:lnTo>
                <a:lnTo>
                  <a:pt x="4018788" y="469391"/>
                </a:lnTo>
                <a:lnTo>
                  <a:pt x="4015740" y="470915"/>
                </a:lnTo>
                <a:close/>
              </a:path>
              <a:path w="4018915" h="471170">
                <a:moveTo>
                  <a:pt x="10668" y="10668"/>
                </a:moveTo>
                <a:lnTo>
                  <a:pt x="4572" y="10668"/>
                </a:lnTo>
                <a:lnTo>
                  <a:pt x="10668" y="4572"/>
                </a:lnTo>
                <a:lnTo>
                  <a:pt x="10668" y="10668"/>
                </a:lnTo>
                <a:close/>
              </a:path>
              <a:path w="4018915" h="471170">
                <a:moveTo>
                  <a:pt x="4008119" y="10668"/>
                </a:moveTo>
                <a:lnTo>
                  <a:pt x="10668" y="10668"/>
                </a:lnTo>
                <a:lnTo>
                  <a:pt x="10668" y="4572"/>
                </a:lnTo>
                <a:lnTo>
                  <a:pt x="4008119" y="4572"/>
                </a:lnTo>
                <a:lnTo>
                  <a:pt x="4008119" y="10668"/>
                </a:lnTo>
                <a:close/>
              </a:path>
              <a:path w="4018915" h="471170">
                <a:moveTo>
                  <a:pt x="4008119" y="466344"/>
                </a:moveTo>
                <a:lnTo>
                  <a:pt x="4008119" y="4572"/>
                </a:lnTo>
                <a:lnTo>
                  <a:pt x="4012691" y="10668"/>
                </a:lnTo>
                <a:lnTo>
                  <a:pt x="4018788" y="10668"/>
                </a:lnTo>
                <a:lnTo>
                  <a:pt x="4018788" y="461772"/>
                </a:lnTo>
                <a:lnTo>
                  <a:pt x="4012691" y="461772"/>
                </a:lnTo>
                <a:lnTo>
                  <a:pt x="4008119" y="466344"/>
                </a:lnTo>
                <a:close/>
              </a:path>
              <a:path w="4018915" h="471170">
                <a:moveTo>
                  <a:pt x="4018788" y="10668"/>
                </a:moveTo>
                <a:lnTo>
                  <a:pt x="4012691" y="10668"/>
                </a:lnTo>
                <a:lnTo>
                  <a:pt x="4008119" y="4572"/>
                </a:lnTo>
                <a:lnTo>
                  <a:pt x="4018788" y="4572"/>
                </a:lnTo>
                <a:lnTo>
                  <a:pt x="4018788" y="10668"/>
                </a:lnTo>
                <a:close/>
              </a:path>
              <a:path w="4018915" h="471170">
                <a:moveTo>
                  <a:pt x="10668" y="466344"/>
                </a:moveTo>
                <a:lnTo>
                  <a:pt x="4572" y="461772"/>
                </a:lnTo>
                <a:lnTo>
                  <a:pt x="10668" y="461772"/>
                </a:lnTo>
                <a:lnTo>
                  <a:pt x="10668" y="466344"/>
                </a:lnTo>
                <a:close/>
              </a:path>
              <a:path w="4018915" h="471170">
                <a:moveTo>
                  <a:pt x="4008119" y="466344"/>
                </a:moveTo>
                <a:lnTo>
                  <a:pt x="10668" y="466344"/>
                </a:lnTo>
                <a:lnTo>
                  <a:pt x="10668" y="461772"/>
                </a:lnTo>
                <a:lnTo>
                  <a:pt x="4008119" y="461772"/>
                </a:lnTo>
                <a:lnTo>
                  <a:pt x="4008119" y="466344"/>
                </a:lnTo>
                <a:close/>
              </a:path>
              <a:path w="4018915" h="471170">
                <a:moveTo>
                  <a:pt x="4018788" y="466344"/>
                </a:moveTo>
                <a:lnTo>
                  <a:pt x="4008119" y="466344"/>
                </a:lnTo>
                <a:lnTo>
                  <a:pt x="4012691" y="461772"/>
                </a:lnTo>
                <a:lnTo>
                  <a:pt x="4018788" y="461772"/>
                </a:lnTo>
                <a:lnTo>
                  <a:pt x="4018788" y="466344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899915" y="4014216"/>
            <a:ext cx="4018915" cy="471170"/>
          </a:xfrm>
          <a:custGeom>
            <a:avLst/>
            <a:gdLst/>
            <a:ahLst/>
            <a:cxnLst/>
            <a:rect l="l" t="t" r="r" b="b"/>
            <a:pathLst>
              <a:path w="4018915" h="471170">
                <a:moveTo>
                  <a:pt x="4015740" y="470915"/>
                </a:moveTo>
                <a:lnTo>
                  <a:pt x="3048" y="470915"/>
                </a:lnTo>
                <a:lnTo>
                  <a:pt x="0" y="469391"/>
                </a:lnTo>
                <a:lnTo>
                  <a:pt x="0" y="3048"/>
                </a:lnTo>
                <a:lnTo>
                  <a:pt x="3048" y="0"/>
                </a:lnTo>
                <a:lnTo>
                  <a:pt x="4015740" y="0"/>
                </a:lnTo>
                <a:lnTo>
                  <a:pt x="4018788" y="3048"/>
                </a:lnTo>
                <a:lnTo>
                  <a:pt x="4018788" y="4572"/>
                </a:lnTo>
                <a:lnTo>
                  <a:pt x="10668" y="4572"/>
                </a:lnTo>
                <a:lnTo>
                  <a:pt x="4572" y="10668"/>
                </a:lnTo>
                <a:lnTo>
                  <a:pt x="10668" y="10668"/>
                </a:lnTo>
                <a:lnTo>
                  <a:pt x="10668" y="461772"/>
                </a:lnTo>
                <a:lnTo>
                  <a:pt x="4572" y="461772"/>
                </a:lnTo>
                <a:lnTo>
                  <a:pt x="10668" y="466344"/>
                </a:lnTo>
                <a:lnTo>
                  <a:pt x="4018788" y="466344"/>
                </a:lnTo>
                <a:lnTo>
                  <a:pt x="4018788" y="469391"/>
                </a:lnTo>
                <a:lnTo>
                  <a:pt x="4015740" y="470915"/>
                </a:lnTo>
                <a:close/>
              </a:path>
              <a:path w="4018915" h="471170">
                <a:moveTo>
                  <a:pt x="10668" y="10668"/>
                </a:moveTo>
                <a:lnTo>
                  <a:pt x="4572" y="10668"/>
                </a:lnTo>
                <a:lnTo>
                  <a:pt x="10668" y="4572"/>
                </a:lnTo>
                <a:lnTo>
                  <a:pt x="10668" y="10668"/>
                </a:lnTo>
                <a:close/>
              </a:path>
              <a:path w="4018915" h="471170">
                <a:moveTo>
                  <a:pt x="4008119" y="10668"/>
                </a:moveTo>
                <a:lnTo>
                  <a:pt x="10668" y="10668"/>
                </a:lnTo>
                <a:lnTo>
                  <a:pt x="10668" y="4572"/>
                </a:lnTo>
                <a:lnTo>
                  <a:pt x="4008119" y="4572"/>
                </a:lnTo>
                <a:lnTo>
                  <a:pt x="4008119" y="10668"/>
                </a:lnTo>
                <a:close/>
              </a:path>
              <a:path w="4018915" h="471170">
                <a:moveTo>
                  <a:pt x="4008119" y="466344"/>
                </a:moveTo>
                <a:lnTo>
                  <a:pt x="4008119" y="4572"/>
                </a:lnTo>
                <a:lnTo>
                  <a:pt x="4012691" y="10668"/>
                </a:lnTo>
                <a:lnTo>
                  <a:pt x="4018788" y="10668"/>
                </a:lnTo>
                <a:lnTo>
                  <a:pt x="4018788" y="461772"/>
                </a:lnTo>
                <a:lnTo>
                  <a:pt x="4012691" y="461772"/>
                </a:lnTo>
                <a:lnTo>
                  <a:pt x="4008119" y="466344"/>
                </a:lnTo>
                <a:close/>
              </a:path>
              <a:path w="4018915" h="471170">
                <a:moveTo>
                  <a:pt x="4018788" y="10668"/>
                </a:moveTo>
                <a:lnTo>
                  <a:pt x="4012691" y="10668"/>
                </a:lnTo>
                <a:lnTo>
                  <a:pt x="4008119" y="4572"/>
                </a:lnTo>
                <a:lnTo>
                  <a:pt x="4018788" y="4572"/>
                </a:lnTo>
                <a:lnTo>
                  <a:pt x="4018788" y="10668"/>
                </a:lnTo>
                <a:close/>
              </a:path>
              <a:path w="4018915" h="471170">
                <a:moveTo>
                  <a:pt x="10668" y="466344"/>
                </a:moveTo>
                <a:lnTo>
                  <a:pt x="4572" y="461772"/>
                </a:lnTo>
                <a:lnTo>
                  <a:pt x="10668" y="461772"/>
                </a:lnTo>
                <a:lnTo>
                  <a:pt x="10668" y="466344"/>
                </a:lnTo>
                <a:close/>
              </a:path>
              <a:path w="4018915" h="471170">
                <a:moveTo>
                  <a:pt x="4008119" y="466344"/>
                </a:moveTo>
                <a:lnTo>
                  <a:pt x="10668" y="466344"/>
                </a:lnTo>
                <a:lnTo>
                  <a:pt x="10668" y="461772"/>
                </a:lnTo>
                <a:lnTo>
                  <a:pt x="4008119" y="461772"/>
                </a:lnTo>
                <a:lnTo>
                  <a:pt x="4008119" y="466344"/>
                </a:lnTo>
                <a:close/>
              </a:path>
              <a:path w="4018915" h="471170">
                <a:moveTo>
                  <a:pt x="4018788" y="466344"/>
                </a:moveTo>
                <a:lnTo>
                  <a:pt x="4008119" y="466344"/>
                </a:lnTo>
                <a:lnTo>
                  <a:pt x="4012691" y="461772"/>
                </a:lnTo>
                <a:lnTo>
                  <a:pt x="4018788" y="461772"/>
                </a:lnTo>
                <a:lnTo>
                  <a:pt x="4018788" y="466344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989320" y="4597908"/>
            <a:ext cx="3825240" cy="23180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989320" y="4597908"/>
            <a:ext cx="3825240" cy="2318385"/>
          </a:xfrm>
          <a:custGeom>
            <a:avLst/>
            <a:gdLst/>
            <a:ahLst/>
            <a:cxnLst/>
            <a:rect l="l" t="t" r="r" b="b"/>
            <a:pathLst>
              <a:path w="3825240" h="2318384">
                <a:moveTo>
                  <a:pt x="3823716" y="2318004"/>
                </a:moveTo>
                <a:lnTo>
                  <a:pt x="1524" y="2318004"/>
                </a:lnTo>
                <a:lnTo>
                  <a:pt x="0" y="2316480"/>
                </a:lnTo>
                <a:lnTo>
                  <a:pt x="0" y="1524"/>
                </a:lnTo>
                <a:lnTo>
                  <a:pt x="1524" y="0"/>
                </a:lnTo>
                <a:lnTo>
                  <a:pt x="3823716" y="0"/>
                </a:lnTo>
                <a:lnTo>
                  <a:pt x="3825240" y="1524"/>
                </a:lnTo>
                <a:lnTo>
                  <a:pt x="3825240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3"/>
                </a:lnTo>
                <a:lnTo>
                  <a:pt x="9144" y="2308859"/>
                </a:lnTo>
                <a:lnTo>
                  <a:pt x="4572" y="2308859"/>
                </a:lnTo>
                <a:lnTo>
                  <a:pt x="9144" y="2313431"/>
                </a:lnTo>
                <a:lnTo>
                  <a:pt x="3825240" y="2313431"/>
                </a:lnTo>
                <a:lnTo>
                  <a:pt x="3825240" y="2316480"/>
                </a:lnTo>
                <a:lnTo>
                  <a:pt x="3823716" y="2318004"/>
                </a:lnTo>
                <a:close/>
              </a:path>
              <a:path w="3825240" h="2318384">
                <a:moveTo>
                  <a:pt x="9144" y="9143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3"/>
                </a:lnTo>
                <a:close/>
              </a:path>
              <a:path w="3825240" h="2318384">
                <a:moveTo>
                  <a:pt x="3816096" y="9143"/>
                </a:moveTo>
                <a:lnTo>
                  <a:pt x="9144" y="9143"/>
                </a:lnTo>
                <a:lnTo>
                  <a:pt x="9144" y="4572"/>
                </a:lnTo>
                <a:lnTo>
                  <a:pt x="3816096" y="4572"/>
                </a:lnTo>
                <a:lnTo>
                  <a:pt x="3816096" y="9143"/>
                </a:lnTo>
                <a:close/>
              </a:path>
              <a:path w="3825240" h="2318384">
                <a:moveTo>
                  <a:pt x="3816096" y="2313431"/>
                </a:moveTo>
                <a:lnTo>
                  <a:pt x="3816096" y="4572"/>
                </a:lnTo>
                <a:lnTo>
                  <a:pt x="3820667" y="9144"/>
                </a:lnTo>
                <a:lnTo>
                  <a:pt x="3825240" y="9143"/>
                </a:lnTo>
                <a:lnTo>
                  <a:pt x="3825240" y="2308859"/>
                </a:lnTo>
                <a:lnTo>
                  <a:pt x="3820667" y="2308859"/>
                </a:lnTo>
                <a:lnTo>
                  <a:pt x="3816096" y="2313431"/>
                </a:lnTo>
                <a:close/>
              </a:path>
              <a:path w="3825240" h="2318384">
                <a:moveTo>
                  <a:pt x="3825240" y="9143"/>
                </a:moveTo>
                <a:lnTo>
                  <a:pt x="3820667" y="9144"/>
                </a:lnTo>
                <a:lnTo>
                  <a:pt x="3816096" y="4572"/>
                </a:lnTo>
                <a:lnTo>
                  <a:pt x="3825240" y="4572"/>
                </a:lnTo>
                <a:lnTo>
                  <a:pt x="3825240" y="9143"/>
                </a:lnTo>
                <a:close/>
              </a:path>
              <a:path w="3825240" h="2318384">
                <a:moveTo>
                  <a:pt x="9144" y="2313431"/>
                </a:moveTo>
                <a:lnTo>
                  <a:pt x="4572" y="2308859"/>
                </a:lnTo>
                <a:lnTo>
                  <a:pt x="9144" y="2308859"/>
                </a:lnTo>
                <a:lnTo>
                  <a:pt x="9144" y="2313431"/>
                </a:lnTo>
                <a:close/>
              </a:path>
              <a:path w="3825240" h="2318384">
                <a:moveTo>
                  <a:pt x="3816096" y="2313431"/>
                </a:moveTo>
                <a:lnTo>
                  <a:pt x="9144" y="2313431"/>
                </a:lnTo>
                <a:lnTo>
                  <a:pt x="9144" y="2308859"/>
                </a:lnTo>
                <a:lnTo>
                  <a:pt x="3816096" y="2308859"/>
                </a:lnTo>
                <a:lnTo>
                  <a:pt x="3816096" y="2313431"/>
                </a:lnTo>
                <a:close/>
              </a:path>
              <a:path w="3825240" h="2318384">
                <a:moveTo>
                  <a:pt x="3825240" y="2313431"/>
                </a:moveTo>
                <a:lnTo>
                  <a:pt x="3816096" y="2313431"/>
                </a:lnTo>
                <a:lnTo>
                  <a:pt x="3820667" y="2308859"/>
                </a:lnTo>
                <a:lnTo>
                  <a:pt x="3825240" y="2308859"/>
                </a:lnTo>
                <a:lnTo>
                  <a:pt x="3825240" y="2313431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984228" y="4060031"/>
            <a:ext cx="5481955" cy="2785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输出电阻很小。带载能力强！</a:t>
            </a:r>
            <a:endParaRPr sz="2400">
              <a:latin typeface="宋体"/>
              <a:cs typeface="宋体"/>
            </a:endParaRPr>
          </a:p>
          <a:p>
            <a:pPr algn="just" marL="2100580" marR="5080">
              <a:lnSpc>
                <a:spcPct val="99200"/>
              </a:lnSpc>
              <a:spcBef>
                <a:spcPts val="1850"/>
              </a:spcBef>
            </a:pPr>
            <a:r>
              <a:rPr dirty="0" sz="2400">
                <a:latin typeface="宋体"/>
                <a:cs typeface="宋体"/>
              </a:rPr>
              <a:t>当</a:t>
            </a:r>
            <a:r>
              <a:rPr dirty="0" sz="2400" spc="20">
                <a:latin typeface="宋体"/>
                <a:cs typeface="宋体"/>
              </a:rPr>
              <a:t>信号</a:t>
            </a:r>
            <a:r>
              <a:rPr dirty="0" sz="2400">
                <a:latin typeface="宋体"/>
                <a:cs typeface="宋体"/>
              </a:rPr>
              <a:t>源内</a:t>
            </a:r>
            <a:r>
              <a:rPr dirty="0" sz="2400" spc="20">
                <a:latin typeface="宋体"/>
                <a:cs typeface="宋体"/>
              </a:rPr>
              <a:t>阻较</a:t>
            </a:r>
            <a:r>
              <a:rPr dirty="0" sz="2400">
                <a:latin typeface="宋体"/>
                <a:cs typeface="宋体"/>
              </a:rPr>
              <a:t>大</a:t>
            </a:r>
            <a:r>
              <a:rPr dirty="0" sz="2400" spc="20">
                <a:latin typeface="宋体"/>
                <a:cs typeface="宋体"/>
              </a:rPr>
              <a:t>，</a:t>
            </a:r>
            <a:r>
              <a:rPr dirty="0" sz="2400">
                <a:latin typeface="宋体"/>
                <a:cs typeface="宋体"/>
              </a:rPr>
              <a:t>负载 </a:t>
            </a:r>
            <a:r>
              <a:rPr dirty="0" sz="2400">
                <a:latin typeface="宋体"/>
                <a:cs typeface="宋体"/>
              </a:rPr>
              <a:t> 电</a:t>
            </a:r>
            <a:r>
              <a:rPr dirty="0" sz="2400" spc="20">
                <a:latin typeface="宋体"/>
                <a:cs typeface="宋体"/>
              </a:rPr>
              <a:t>阻较</a:t>
            </a:r>
            <a:r>
              <a:rPr dirty="0" sz="2400">
                <a:latin typeface="宋体"/>
                <a:cs typeface="宋体"/>
              </a:rPr>
              <a:t>小时</a:t>
            </a:r>
            <a:r>
              <a:rPr dirty="0" sz="2400" spc="20">
                <a:latin typeface="宋体"/>
                <a:cs typeface="宋体"/>
              </a:rPr>
              <a:t>，信</a:t>
            </a:r>
            <a:r>
              <a:rPr dirty="0" sz="2400">
                <a:latin typeface="宋体"/>
                <a:cs typeface="宋体"/>
              </a:rPr>
              <a:t>号</a:t>
            </a:r>
            <a:r>
              <a:rPr dirty="0" sz="2400" spc="20">
                <a:latin typeface="宋体"/>
                <a:cs typeface="宋体"/>
              </a:rPr>
              <a:t>源</a:t>
            </a:r>
            <a:r>
              <a:rPr dirty="0" sz="2400">
                <a:latin typeface="宋体"/>
                <a:cs typeface="宋体"/>
              </a:rPr>
              <a:t>带载 </a:t>
            </a:r>
            <a:r>
              <a:rPr dirty="0" sz="2400">
                <a:latin typeface="宋体"/>
                <a:cs typeface="宋体"/>
              </a:rPr>
              <a:t> 能</a:t>
            </a:r>
            <a:r>
              <a:rPr dirty="0" sz="2400" spc="20">
                <a:latin typeface="宋体"/>
                <a:cs typeface="宋体"/>
              </a:rPr>
              <a:t>力差</a:t>
            </a:r>
            <a:r>
              <a:rPr dirty="0" sz="2400">
                <a:latin typeface="宋体"/>
                <a:cs typeface="宋体"/>
              </a:rPr>
              <a:t>。在</a:t>
            </a:r>
            <a:r>
              <a:rPr dirty="0" sz="2400" spc="20">
                <a:latin typeface="宋体"/>
                <a:cs typeface="宋体"/>
              </a:rPr>
              <a:t>两者</a:t>
            </a:r>
            <a:r>
              <a:rPr dirty="0" sz="2400">
                <a:latin typeface="宋体"/>
                <a:cs typeface="宋体"/>
              </a:rPr>
              <a:t>之</a:t>
            </a:r>
            <a:r>
              <a:rPr dirty="0" sz="2400" spc="20">
                <a:latin typeface="宋体"/>
                <a:cs typeface="宋体"/>
              </a:rPr>
              <a:t>间</a:t>
            </a:r>
            <a:r>
              <a:rPr dirty="0" sz="2400">
                <a:latin typeface="宋体"/>
                <a:cs typeface="宋体"/>
              </a:rPr>
              <a:t>采用 </a:t>
            </a:r>
            <a:r>
              <a:rPr dirty="0" sz="2400">
                <a:latin typeface="宋体"/>
                <a:cs typeface="宋体"/>
              </a:rPr>
              <a:t> 共</a:t>
            </a:r>
            <a:r>
              <a:rPr dirty="0" sz="2400" spc="20">
                <a:latin typeface="宋体"/>
                <a:cs typeface="宋体"/>
              </a:rPr>
              <a:t>集电</a:t>
            </a:r>
            <a:r>
              <a:rPr dirty="0" sz="2400">
                <a:latin typeface="宋体"/>
                <a:cs typeface="宋体"/>
              </a:rPr>
              <a:t>路，</a:t>
            </a:r>
            <a:r>
              <a:rPr dirty="0" sz="2400" spc="20">
                <a:latin typeface="宋体"/>
                <a:cs typeface="宋体"/>
              </a:rPr>
              <a:t>起到</a:t>
            </a:r>
            <a:r>
              <a:rPr dirty="0" sz="2400">
                <a:latin typeface="宋体"/>
                <a:cs typeface="宋体"/>
              </a:rPr>
              <a:t>阻</a:t>
            </a:r>
            <a:r>
              <a:rPr dirty="0" sz="2400" spc="20">
                <a:latin typeface="宋体"/>
                <a:cs typeface="宋体"/>
              </a:rPr>
              <a:t>抗</a:t>
            </a:r>
            <a:r>
              <a:rPr dirty="0" sz="2400">
                <a:latin typeface="宋体"/>
                <a:cs typeface="宋体"/>
              </a:rPr>
              <a:t>变换 </a:t>
            </a:r>
            <a:r>
              <a:rPr dirty="0" sz="2400">
                <a:latin typeface="宋体"/>
                <a:cs typeface="宋体"/>
              </a:rPr>
              <a:t> 作</a:t>
            </a:r>
            <a:r>
              <a:rPr dirty="0" sz="2400" spc="20">
                <a:latin typeface="宋体"/>
                <a:cs typeface="宋体"/>
              </a:rPr>
              <a:t>用，</a:t>
            </a:r>
            <a:r>
              <a:rPr dirty="0" sz="2400">
                <a:latin typeface="宋体"/>
                <a:cs typeface="宋体"/>
              </a:rPr>
              <a:t>电压</a:t>
            </a:r>
            <a:r>
              <a:rPr dirty="0" sz="2400" spc="20">
                <a:latin typeface="宋体"/>
                <a:cs typeface="宋体"/>
              </a:rPr>
              <a:t>跟随</a:t>
            </a:r>
            <a:r>
              <a:rPr dirty="0" sz="2400">
                <a:latin typeface="宋体"/>
                <a:cs typeface="宋体"/>
              </a:rPr>
              <a:t>、</a:t>
            </a:r>
            <a:r>
              <a:rPr dirty="0" sz="2400" spc="20">
                <a:latin typeface="宋体"/>
                <a:cs typeface="宋体"/>
              </a:rPr>
              <a:t>电</a:t>
            </a:r>
            <a:r>
              <a:rPr dirty="0" sz="2400">
                <a:latin typeface="宋体"/>
                <a:cs typeface="宋体"/>
              </a:rPr>
              <a:t>流放 </a:t>
            </a:r>
            <a:r>
              <a:rPr dirty="0" sz="2400">
                <a:latin typeface="宋体"/>
                <a:cs typeface="宋体"/>
              </a:rPr>
              <a:t> 大</a:t>
            </a:r>
            <a:r>
              <a:rPr dirty="0" sz="2400" spc="20">
                <a:latin typeface="宋体"/>
                <a:cs typeface="宋体"/>
              </a:rPr>
              <a:t>，从</a:t>
            </a:r>
            <a:r>
              <a:rPr dirty="0" sz="2400">
                <a:latin typeface="宋体"/>
                <a:cs typeface="宋体"/>
              </a:rPr>
              <a:t>而实</a:t>
            </a:r>
            <a:r>
              <a:rPr dirty="0" sz="2400" spc="20">
                <a:latin typeface="宋体"/>
                <a:cs typeface="宋体"/>
              </a:rPr>
              <a:t>现功</a:t>
            </a:r>
            <a:r>
              <a:rPr dirty="0" sz="2400">
                <a:latin typeface="宋体"/>
                <a:cs typeface="宋体"/>
              </a:rPr>
              <a:t>率</a:t>
            </a:r>
            <a:r>
              <a:rPr dirty="0" sz="2400" spc="20">
                <a:latin typeface="宋体"/>
                <a:cs typeface="宋体"/>
              </a:rPr>
              <a:t>放</a:t>
            </a:r>
            <a:r>
              <a:rPr dirty="0" sz="2400">
                <a:latin typeface="宋体"/>
                <a:cs typeface="宋体"/>
              </a:rPr>
              <a:t>大。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717292" y="4369308"/>
            <a:ext cx="3214115" cy="25450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001268" y="5425439"/>
            <a:ext cx="1684020" cy="15346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08946" y="6793995"/>
            <a:ext cx="172085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0">
                <a:solidFill>
                  <a:srgbClr val="898989"/>
                </a:solidFill>
                <a:latin typeface="Times New Roman"/>
                <a:cs typeface="Times New Roman"/>
              </a:rPr>
              <a:t>1</a:t>
            </a: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7645">
              <a:lnSpc>
                <a:spcPct val="100000"/>
              </a:lnSpc>
            </a:pPr>
            <a:r>
              <a:rPr dirty="0" spc="-45"/>
              <a:t>4.5.1</a:t>
            </a:r>
            <a:r>
              <a:rPr dirty="0" spc="-680"/>
              <a:t> </a:t>
            </a:r>
            <a:r>
              <a:rPr dirty="0" spc="-5"/>
              <a:t>共集极电路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38278" y="760509"/>
            <a:ext cx="389826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20">
                <a:latin typeface="宋体"/>
                <a:cs typeface="宋体"/>
              </a:rPr>
              <a:t>4.</a:t>
            </a:r>
            <a:r>
              <a:rPr dirty="0" sz="2400" spc="-505"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例题：教材</a:t>
            </a:r>
            <a:r>
              <a:rPr dirty="0" sz="2400" spc="-490">
                <a:latin typeface="宋体"/>
                <a:cs typeface="宋体"/>
              </a:rPr>
              <a:t> </a:t>
            </a:r>
            <a:r>
              <a:rPr dirty="0" sz="2400" spc="290">
                <a:latin typeface="宋体"/>
                <a:cs typeface="宋体"/>
              </a:rPr>
              <a:t>P143</a:t>
            </a:r>
            <a:r>
              <a:rPr dirty="0" sz="2400" spc="-505">
                <a:latin typeface="宋体"/>
                <a:cs typeface="宋体"/>
              </a:rPr>
              <a:t> </a:t>
            </a:r>
            <a:r>
              <a:rPr dirty="0" sz="2400" spc="-45">
                <a:latin typeface="宋体"/>
                <a:cs typeface="宋体"/>
              </a:rPr>
              <a:t>例4.5.1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40151" y="3549396"/>
            <a:ext cx="76200" cy="1333500"/>
          </a:xfrm>
          <a:custGeom>
            <a:avLst/>
            <a:gdLst/>
            <a:ahLst/>
            <a:cxnLst/>
            <a:rect l="l" t="t" r="r" b="b"/>
            <a:pathLst>
              <a:path w="76200" h="1333500">
                <a:moveTo>
                  <a:pt x="25907" y="1259707"/>
                </a:moveTo>
                <a:lnTo>
                  <a:pt x="25907" y="0"/>
                </a:lnTo>
                <a:lnTo>
                  <a:pt x="50291" y="0"/>
                </a:lnTo>
                <a:lnTo>
                  <a:pt x="50291" y="1257299"/>
                </a:lnTo>
                <a:lnTo>
                  <a:pt x="38099" y="1257300"/>
                </a:lnTo>
                <a:lnTo>
                  <a:pt x="25907" y="1259707"/>
                </a:lnTo>
                <a:close/>
              </a:path>
              <a:path w="76200" h="1333500">
                <a:moveTo>
                  <a:pt x="50291" y="1295400"/>
                </a:moveTo>
                <a:lnTo>
                  <a:pt x="25907" y="1295400"/>
                </a:lnTo>
                <a:lnTo>
                  <a:pt x="25907" y="1259707"/>
                </a:lnTo>
                <a:lnTo>
                  <a:pt x="38099" y="1257300"/>
                </a:lnTo>
                <a:lnTo>
                  <a:pt x="50291" y="1259707"/>
                </a:lnTo>
                <a:lnTo>
                  <a:pt x="50291" y="1295400"/>
                </a:lnTo>
                <a:close/>
              </a:path>
              <a:path w="76200" h="1333500">
                <a:moveTo>
                  <a:pt x="50291" y="1259707"/>
                </a:moveTo>
                <a:lnTo>
                  <a:pt x="38099" y="1257300"/>
                </a:lnTo>
                <a:lnTo>
                  <a:pt x="50291" y="1257299"/>
                </a:lnTo>
                <a:lnTo>
                  <a:pt x="50291" y="1259707"/>
                </a:lnTo>
                <a:close/>
              </a:path>
              <a:path w="76200" h="1333500">
                <a:moveTo>
                  <a:pt x="38099" y="1333500"/>
                </a:moveTo>
                <a:lnTo>
                  <a:pt x="23145" y="1330547"/>
                </a:lnTo>
                <a:lnTo>
                  <a:pt x="11048" y="1322451"/>
                </a:lnTo>
                <a:lnTo>
                  <a:pt x="2952" y="1310354"/>
                </a:lnTo>
                <a:lnTo>
                  <a:pt x="0" y="1295400"/>
                </a:lnTo>
                <a:lnTo>
                  <a:pt x="2952" y="1280445"/>
                </a:lnTo>
                <a:lnTo>
                  <a:pt x="11048" y="1268349"/>
                </a:lnTo>
                <a:lnTo>
                  <a:pt x="23145" y="1260252"/>
                </a:lnTo>
                <a:lnTo>
                  <a:pt x="25907" y="1259707"/>
                </a:lnTo>
                <a:lnTo>
                  <a:pt x="25907" y="1295400"/>
                </a:lnTo>
                <a:lnTo>
                  <a:pt x="76199" y="1295400"/>
                </a:lnTo>
                <a:lnTo>
                  <a:pt x="73247" y="1310354"/>
                </a:lnTo>
                <a:lnTo>
                  <a:pt x="65150" y="1322451"/>
                </a:lnTo>
                <a:lnTo>
                  <a:pt x="53054" y="1330547"/>
                </a:lnTo>
                <a:lnTo>
                  <a:pt x="38099" y="1333500"/>
                </a:lnTo>
                <a:close/>
              </a:path>
              <a:path w="76200" h="1333500">
                <a:moveTo>
                  <a:pt x="76199" y="1295400"/>
                </a:moveTo>
                <a:lnTo>
                  <a:pt x="50291" y="1295400"/>
                </a:lnTo>
                <a:lnTo>
                  <a:pt x="50291" y="1259707"/>
                </a:lnTo>
                <a:lnTo>
                  <a:pt x="53054" y="1260252"/>
                </a:lnTo>
                <a:lnTo>
                  <a:pt x="65150" y="1268349"/>
                </a:lnTo>
                <a:lnTo>
                  <a:pt x="73247" y="1280445"/>
                </a:lnTo>
                <a:lnTo>
                  <a:pt x="76199" y="129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689860" y="3982211"/>
            <a:ext cx="170815" cy="433070"/>
          </a:xfrm>
          <a:custGeom>
            <a:avLst/>
            <a:gdLst/>
            <a:ahLst/>
            <a:cxnLst/>
            <a:rect l="l" t="t" r="r" b="b"/>
            <a:pathLst>
              <a:path w="170814" h="433070">
                <a:moveTo>
                  <a:pt x="0" y="0"/>
                </a:moveTo>
                <a:lnTo>
                  <a:pt x="170688" y="0"/>
                </a:lnTo>
                <a:lnTo>
                  <a:pt x="170688" y="432816"/>
                </a:lnTo>
                <a:lnTo>
                  <a:pt x="0" y="4328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76143" y="3970020"/>
            <a:ext cx="198120" cy="457200"/>
          </a:xfrm>
          <a:custGeom>
            <a:avLst/>
            <a:gdLst/>
            <a:ahLst/>
            <a:cxnLst/>
            <a:rect l="l" t="t" r="r" b="b"/>
            <a:pathLst>
              <a:path w="198119" h="457200">
                <a:moveTo>
                  <a:pt x="198119" y="457200"/>
                </a:moveTo>
                <a:lnTo>
                  <a:pt x="0" y="457200"/>
                </a:lnTo>
                <a:lnTo>
                  <a:pt x="0" y="0"/>
                </a:lnTo>
                <a:lnTo>
                  <a:pt x="198119" y="0"/>
                </a:lnTo>
                <a:lnTo>
                  <a:pt x="198119" y="12192"/>
                </a:lnTo>
                <a:lnTo>
                  <a:pt x="25908" y="12192"/>
                </a:lnTo>
                <a:lnTo>
                  <a:pt x="13716" y="25908"/>
                </a:lnTo>
                <a:lnTo>
                  <a:pt x="25908" y="25907"/>
                </a:lnTo>
                <a:lnTo>
                  <a:pt x="25908" y="431291"/>
                </a:lnTo>
                <a:lnTo>
                  <a:pt x="13716" y="431291"/>
                </a:lnTo>
                <a:lnTo>
                  <a:pt x="25908" y="445008"/>
                </a:lnTo>
                <a:lnTo>
                  <a:pt x="198119" y="445008"/>
                </a:lnTo>
                <a:lnTo>
                  <a:pt x="198119" y="457200"/>
                </a:lnTo>
                <a:close/>
              </a:path>
              <a:path w="198119" h="457200">
                <a:moveTo>
                  <a:pt x="25908" y="25907"/>
                </a:moveTo>
                <a:lnTo>
                  <a:pt x="13716" y="25908"/>
                </a:lnTo>
                <a:lnTo>
                  <a:pt x="25908" y="12192"/>
                </a:lnTo>
                <a:lnTo>
                  <a:pt x="25908" y="25907"/>
                </a:lnTo>
                <a:close/>
              </a:path>
              <a:path w="198119" h="457200">
                <a:moveTo>
                  <a:pt x="172211" y="25907"/>
                </a:moveTo>
                <a:lnTo>
                  <a:pt x="25908" y="25907"/>
                </a:lnTo>
                <a:lnTo>
                  <a:pt x="25908" y="12192"/>
                </a:lnTo>
                <a:lnTo>
                  <a:pt x="172211" y="12192"/>
                </a:lnTo>
                <a:lnTo>
                  <a:pt x="172211" y="25907"/>
                </a:lnTo>
                <a:close/>
              </a:path>
              <a:path w="198119" h="457200">
                <a:moveTo>
                  <a:pt x="172211" y="445008"/>
                </a:moveTo>
                <a:lnTo>
                  <a:pt x="172211" y="12192"/>
                </a:lnTo>
                <a:lnTo>
                  <a:pt x="184404" y="25908"/>
                </a:lnTo>
                <a:lnTo>
                  <a:pt x="198119" y="25907"/>
                </a:lnTo>
                <a:lnTo>
                  <a:pt x="198119" y="431291"/>
                </a:lnTo>
                <a:lnTo>
                  <a:pt x="184404" y="431291"/>
                </a:lnTo>
                <a:lnTo>
                  <a:pt x="172211" y="445008"/>
                </a:lnTo>
                <a:close/>
              </a:path>
              <a:path w="198119" h="457200">
                <a:moveTo>
                  <a:pt x="198119" y="25907"/>
                </a:moveTo>
                <a:lnTo>
                  <a:pt x="184404" y="25908"/>
                </a:lnTo>
                <a:lnTo>
                  <a:pt x="172211" y="12192"/>
                </a:lnTo>
                <a:lnTo>
                  <a:pt x="198119" y="12192"/>
                </a:lnTo>
                <a:lnTo>
                  <a:pt x="198119" y="25907"/>
                </a:lnTo>
                <a:close/>
              </a:path>
              <a:path w="198119" h="457200">
                <a:moveTo>
                  <a:pt x="25908" y="445008"/>
                </a:moveTo>
                <a:lnTo>
                  <a:pt x="13716" y="431291"/>
                </a:lnTo>
                <a:lnTo>
                  <a:pt x="25908" y="431291"/>
                </a:lnTo>
                <a:lnTo>
                  <a:pt x="25908" y="445008"/>
                </a:lnTo>
                <a:close/>
              </a:path>
              <a:path w="198119" h="457200">
                <a:moveTo>
                  <a:pt x="172211" y="445008"/>
                </a:moveTo>
                <a:lnTo>
                  <a:pt x="25908" y="445008"/>
                </a:lnTo>
                <a:lnTo>
                  <a:pt x="25908" y="431291"/>
                </a:lnTo>
                <a:lnTo>
                  <a:pt x="172211" y="431291"/>
                </a:lnTo>
                <a:lnTo>
                  <a:pt x="172211" y="445008"/>
                </a:lnTo>
                <a:close/>
              </a:path>
              <a:path w="198119" h="457200">
                <a:moveTo>
                  <a:pt x="198119" y="445008"/>
                </a:moveTo>
                <a:lnTo>
                  <a:pt x="172211" y="445008"/>
                </a:lnTo>
                <a:lnTo>
                  <a:pt x="184404" y="431291"/>
                </a:lnTo>
                <a:lnTo>
                  <a:pt x="198119" y="431291"/>
                </a:lnTo>
                <a:lnTo>
                  <a:pt x="198119" y="445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90443" y="3518916"/>
            <a:ext cx="922019" cy="76200"/>
          </a:xfrm>
          <a:custGeom>
            <a:avLst/>
            <a:gdLst/>
            <a:ahLst/>
            <a:cxnLst/>
            <a:rect l="l" t="t" r="r" b="b"/>
            <a:pathLst>
              <a:path w="922020" h="76200">
                <a:moveTo>
                  <a:pt x="883920" y="76200"/>
                </a:moveTo>
                <a:lnTo>
                  <a:pt x="868965" y="73247"/>
                </a:lnTo>
                <a:lnTo>
                  <a:pt x="856869" y="65151"/>
                </a:lnTo>
                <a:lnTo>
                  <a:pt x="848772" y="53054"/>
                </a:lnTo>
                <a:lnTo>
                  <a:pt x="845820" y="38100"/>
                </a:lnTo>
                <a:lnTo>
                  <a:pt x="848772" y="23145"/>
                </a:lnTo>
                <a:lnTo>
                  <a:pt x="856869" y="11049"/>
                </a:lnTo>
                <a:lnTo>
                  <a:pt x="868965" y="2952"/>
                </a:lnTo>
                <a:lnTo>
                  <a:pt x="883920" y="0"/>
                </a:lnTo>
                <a:lnTo>
                  <a:pt x="898231" y="2952"/>
                </a:lnTo>
                <a:lnTo>
                  <a:pt x="910399" y="11049"/>
                </a:lnTo>
                <a:lnTo>
                  <a:pt x="918852" y="23145"/>
                </a:lnTo>
                <a:lnTo>
                  <a:pt x="919437" y="25908"/>
                </a:lnTo>
                <a:lnTo>
                  <a:pt x="883920" y="25908"/>
                </a:lnTo>
                <a:lnTo>
                  <a:pt x="883920" y="50292"/>
                </a:lnTo>
                <a:lnTo>
                  <a:pt x="919437" y="50292"/>
                </a:lnTo>
                <a:lnTo>
                  <a:pt x="918852" y="53054"/>
                </a:lnTo>
                <a:lnTo>
                  <a:pt x="910399" y="65151"/>
                </a:lnTo>
                <a:lnTo>
                  <a:pt x="898231" y="73247"/>
                </a:lnTo>
                <a:lnTo>
                  <a:pt x="883920" y="76200"/>
                </a:lnTo>
                <a:close/>
              </a:path>
              <a:path w="922020" h="76200">
                <a:moveTo>
                  <a:pt x="848227" y="50292"/>
                </a:moveTo>
                <a:lnTo>
                  <a:pt x="0" y="50292"/>
                </a:lnTo>
                <a:lnTo>
                  <a:pt x="0" y="25908"/>
                </a:lnTo>
                <a:lnTo>
                  <a:pt x="848227" y="25908"/>
                </a:lnTo>
                <a:lnTo>
                  <a:pt x="845820" y="38100"/>
                </a:lnTo>
                <a:lnTo>
                  <a:pt x="848227" y="50292"/>
                </a:lnTo>
                <a:close/>
              </a:path>
              <a:path w="922020" h="76200">
                <a:moveTo>
                  <a:pt x="919437" y="50292"/>
                </a:moveTo>
                <a:lnTo>
                  <a:pt x="883920" y="50292"/>
                </a:lnTo>
                <a:lnTo>
                  <a:pt x="883920" y="25908"/>
                </a:lnTo>
                <a:lnTo>
                  <a:pt x="919437" y="25908"/>
                </a:lnTo>
                <a:lnTo>
                  <a:pt x="922020" y="38100"/>
                </a:lnTo>
                <a:lnTo>
                  <a:pt x="919437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37382" y="4576572"/>
            <a:ext cx="0" cy="551815"/>
          </a:xfrm>
          <a:custGeom>
            <a:avLst/>
            <a:gdLst/>
            <a:ahLst/>
            <a:cxnLst/>
            <a:rect l="l" t="t" r="r" b="b"/>
            <a:pathLst>
              <a:path w="0" h="551814">
                <a:moveTo>
                  <a:pt x="0" y="0"/>
                </a:moveTo>
                <a:lnTo>
                  <a:pt x="0" y="55168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439667" y="4852415"/>
            <a:ext cx="227329" cy="295910"/>
          </a:xfrm>
          <a:custGeom>
            <a:avLst/>
            <a:gdLst/>
            <a:ahLst/>
            <a:cxnLst/>
            <a:rect l="l" t="t" r="r" b="b"/>
            <a:pathLst>
              <a:path w="227329" h="295910">
                <a:moveTo>
                  <a:pt x="25908" y="140208"/>
                </a:moveTo>
                <a:lnTo>
                  <a:pt x="0" y="0"/>
                </a:lnTo>
                <a:lnTo>
                  <a:pt x="128016" y="64008"/>
                </a:lnTo>
                <a:lnTo>
                  <a:pt x="101467" y="83820"/>
                </a:lnTo>
                <a:lnTo>
                  <a:pt x="79248" y="83820"/>
                </a:lnTo>
                <a:lnTo>
                  <a:pt x="59436" y="99060"/>
                </a:lnTo>
                <a:lnTo>
                  <a:pt x="67152" y="109428"/>
                </a:lnTo>
                <a:lnTo>
                  <a:pt x="25908" y="140208"/>
                </a:lnTo>
                <a:close/>
              </a:path>
              <a:path w="227329" h="295910">
                <a:moveTo>
                  <a:pt x="67152" y="109428"/>
                </a:moveTo>
                <a:lnTo>
                  <a:pt x="59436" y="99060"/>
                </a:lnTo>
                <a:lnTo>
                  <a:pt x="79248" y="83820"/>
                </a:lnTo>
                <a:lnTo>
                  <a:pt x="87234" y="94441"/>
                </a:lnTo>
                <a:lnTo>
                  <a:pt x="67152" y="109428"/>
                </a:lnTo>
                <a:close/>
              </a:path>
              <a:path w="227329" h="295910">
                <a:moveTo>
                  <a:pt x="87234" y="94441"/>
                </a:moveTo>
                <a:lnTo>
                  <a:pt x="79248" y="83820"/>
                </a:lnTo>
                <a:lnTo>
                  <a:pt x="101467" y="83820"/>
                </a:lnTo>
                <a:lnTo>
                  <a:pt x="87234" y="94441"/>
                </a:lnTo>
                <a:close/>
              </a:path>
              <a:path w="227329" h="295910">
                <a:moveTo>
                  <a:pt x="205740" y="295656"/>
                </a:moveTo>
                <a:lnTo>
                  <a:pt x="67152" y="109428"/>
                </a:lnTo>
                <a:lnTo>
                  <a:pt x="87234" y="94441"/>
                </a:lnTo>
                <a:lnTo>
                  <a:pt x="227076" y="280415"/>
                </a:lnTo>
                <a:lnTo>
                  <a:pt x="205740" y="295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429000" y="4576572"/>
            <a:ext cx="273050" cy="268605"/>
          </a:xfrm>
          <a:custGeom>
            <a:avLst/>
            <a:gdLst/>
            <a:ahLst/>
            <a:cxnLst/>
            <a:rect l="l" t="t" r="r" b="b"/>
            <a:pathLst>
              <a:path w="273050" h="268604">
                <a:moveTo>
                  <a:pt x="16764" y="268224"/>
                </a:moveTo>
                <a:lnTo>
                  <a:pt x="0" y="249935"/>
                </a:lnTo>
                <a:lnTo>
                  <a:pt x="254508" y="0"/>
                </a:lnTo>
                <a:lnTo>
                  <a:pt x="272796" y="18287"/>
                </a:lnTo>
                <a:lnTo>
                  <a:pt x="16764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76650" y="3395472"/>
            <a:ext cx="0" cy="441959"/>
          </a:xfrm>
          <a:custGeom>
            <a:avLst/>
            <a:gdLst/>
            <a:ahLst/>
            <a:cxnLst/>
            <a:rect l="l" t="t" r="r" b="b"/>
            <a:pathLst>
              <a:path w="0" h="441960">
                <a:moveTo>
                  <a:pt x="0" y="0"/>
                </a:moveTo>
                <a:lnTo>
                  <a:pt x="0" y="441959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76650" y="4270248"/>
            <a:ext cx="0" cy="349250"/>
          </a:xfrm>
          <a:custGeom>
            <a:avLst/>
            <a:gdLst/>
            <a:ahLst/>
            <a:cxnLst/>
            <a:rect l="l" t="t" r="r" b="b"/>
            <a:pathLst>
              <a:path w="0" h="349250">
                <a:moveTo>
                  <a:pt x="0" y="0"/>
                </a:moveTo>
                <a:lnTo>
                  <a:pt x="0" y="348995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65982" y="5111496"/>
            <a:ext cx="0" cy="685800"/>
          </a:xfrm>
          <a:custGeom>
            <a:avLst/>
            <a:gdLst/>
            <a:ahLst/>
            <a:cxnLst/>
            <a:rect l="l" t="t" r="r" b="b"/>
            <a:pathLst>
              <a:path w="0"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65982" y="6300215"/>
            <a:ext cx="0" cy="574675"/>
          </a:xfrm>
          <a:custGeom>
            <a:avLst/>
            <a:gdLst/>
            <a:ahLst/>
            <a:cxnLst/>
            <a:rect l="l" t="t" r="r" b="b"/>
            <a:pathLst>
              <a:path w="0" h="574675">
                <a:moveTo>
                  <a:pt x="0" y="0"/>
                </a:moveTo>
                <a:lnTo>
                  <a:pt x="0" y="574548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504187" y="6679692"/>
            <a:ext cx="2197735" cy="76200"/>
          </a:xfrm>
          <a:custGeom>
            <a:avLst/>
            <a:gdLst/>
            <a:ahLst/>
            <a:cxnLst/>
            <a:rect l="l" t="t" r="r" b="b"/>
            <a:pathLst>
              <a:path w="2197735" h="76200">
                <a:moveTo>
                  <a:pt x="2159508" y="76199"/>
                </a:moveTo>
                <a:lnTo>
                  <a:pt x="2145196" y="73247"/>
                </a:lnTo>
                <a:lnTo>
                  <a:pt x="2133028" y="65150"/>
                </a:lnTo>
                <a:lnTo>
                  <a:pt x="2124575" y="53054"/>
                </a:lnTo>
                <a:lnTo>
                  <a:pt x="2121408" y="38099"/>
                </a:lnTo>
                <a:lnTo>
                  <a:pt x="2124575" y="23145"/>
                </a:lnTo>
                <a:lnTo>
                  <a:pt x="2133028" y="11048"/>
                </a:lnTo>
                <a:lnTo>
                  <a:pt x="2145196" y="2952"/>
                </a:lnTo>
                <a:lnTo>
                  <a:pt x="2159508" y="0"/>
                </a:lnTo>
                <a:lnTo>
                  <a:pt x="2174462" y="2952"/>
                </a:lnTo>
                <a:lnTo>
                  <a:pt x="2186559" y="11048"/>
                </a:lnTo>
                <a:lnTo>
                  <a:pt x="2194655" y="23145"/>
                </a:lnTo>
                <a:lnTo>
                  <a:pt x="2195200" y="25907"/>
                </a:lnTo>
                <a:lnTo>
                  <a:pt x="2159508" y="25907"/>
                </a:lnTo>
                <a:lnTo>
                  <a:pt x="2159508" y="50291"/>
                </a:lnTo>
                <a:lnTo>
                  <a:pt x="2195200" y="50291"/>
                </a:lnTo>
                <a:lnTo>
                  <a:pt x="2194655" y="53054"/>
                </a:lnTo>
                <a:lnTo>
                  <a:pt x="2186559" y="65150"/>
                </a:lnTo>
                <a:lnTo>
                  <a:pt x="2174462" y="73247"/>
                </a:lnTo>
                <a:lnTo>
                  <a:pt x="2159508" y="76199"/>
                </a:lnTo>
                <a:close/>
              </a:path>
              <a:path w="2197735" h="76200">
                <a:moveTo>
                  <a:pt x="2123990" y="50291"/>
                </a:moveTo>
                <a:lnTo>
                  <a:pt x="0" y="50291"/>
                </a:lnTo>
                <a:lnTo>
                  <a:pt x="0" y="25907"/>
                </a:lnTo>
                <a:lnTo>
                  <a:pt x="2123990" y="25907"/>
                </a:lnTo>
                <a:lnTo>
                  <a:pt x="2121408" y="38099"/>
                </a:lnTo>
                <a:lnTo>
                  <a:pt x="2123990" y="50291"/>
                </a:lnTo>
                <a:close/>
              </a:path>
              <a:path w="2197735" h="76200">
                <a:moveTo>
                  <a:pt x="2195200" y="50291"/>
                </a:moveTo>
                <a:lnTo>
                  <a:pt x="2159508" y="50291"/>
                </a:lnTo>
                <a:lnTo>
                  <a:pt x="2159508" y="25907"/>
                </a:lnTo>
                <a:lnTo>
                  <a:pt x="2195200" y="25907"/>
                </a:lnTo>
                <a:lnTo>
                  <a:pt x="2197608" y="38099"/>
                </a:lnTo>
                <a:lnTo>
                  <a:pt x="2195200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680459" y="6717792"/>
            <a:ext cx="1440180" cy="0"/>
          </a:xfrm>
          <a:custGeom>
            <a:avLst/>
            <a:gdLst/>
            <a:ahLst/>
            <a:cxnLst/>
            <a:rect l="l" t="t" r="r" b="b"/>
            <a:pathLst>
              <a:path w="1440179" h="0">
                <a:moveTo>
                  <a:pt x="0" y="0"/>
                </a:moveTo>
                <a:lnTo>
                  <a:pt x="1440179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617976" y="3278123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86868" y="1523"/>
                </a:moveTo>
                <a:lnTo>
                  <a:pt x="60960" y="1523"/>
                </a:lnTo>
                <a:lnTo>
                  <a:pt x="71628" y="0"/>
                </a:lnTo>
                <a:lnTo>
                  <a:pt x="74676" y="0"/>
                </a:lnTo>
                <a:lnTo>
                  <a:pt x="86868" y="1523"/>
                </a:lnTo>
                <a:close/>
              </a:path>
              <a:path w="146685" h="146685">
                <a:moveTo>
                  <a:pt x="102108" y="6095"/>
                </a:moveTo>
                <a:lnTo>
                  <a:pt x="44195" y="6095"/>
                </a:lnTo>
                <a:lnTo>
                  <a:pt x="45719" y="4571"/>
                </a:lnTo>
                <a:lnTo>
                  <a:pt x="47244" y="4571"/>
                </a:lnTo>
                <a:lnTo>
                  <a:pt x="56387" y="1523"/>
                </a:lnTo>
                <a:lnTo>
                  <a:pt x="89916" y="1523"/>
                </a:lnTo>
                <a:lnTo>
                  <a:pt x="100584" y="4571"/>
                </a:lnTo>
                <a:lnTo>
                  <a:pt x="102108" y="6095"/>
                </a:lnTo>
                <a:close/>
              </a:path>
              <a:path w="146685" h="146685">
                <a:moveTo>
                  <a:pt x="123444" y="19811"/>
                </a:moveTo>
                <a:lnTo>
                  <a:pt x="22859" y="19811"/>
                </a:lnTo>
                <a:lnTo>
                  <a:pt x="30480" y="13715"/>
                </a:lnTo>
                <a:lnTo>
                  <a:pt x="32004" y="12191"/>
                </a:lnTo>
                <a:lnTo>
                  <a:pt x="33528" y="12191"/>
                </a:lnTo>
                <a:lnTo>
                  <a:pt x="33528" y="10667"/>
                </a:lnTo>
                <a:lnTo>
                  <a:pt x="42672" y="6095"/>
                </a:lnTo>
                <a:lnTo>
                  <a:pt x="103632" y="6095"/>
                </a:lnTo>
                <a:lnTo>
                  <a:pt x="112775" y="10667"/>
                </a:lnTo>
                <a:lnTo>
                  <a:pt x="115824" y="13715"/>
                </a:lnTo>
                <a:lnTo>
                  <a:pt x="123444" y="19811"/>
                </a:lnTo>
                <a:close/>
              </a:path>
              <a:path w="146685" h="146685">
                <a:moveTo>
                  <a:pt x="126491" y="123443"/>
                </a:moveTo>
                <a:lnTo>
                  <a:pt x="19812" y="123443"/>
                </a:lnTo>
                <a:lnTo>
                  <a:pt x="13716" y="114299"/>
                </a:lnTo>
                <a:lnTo>
                  <a:pt x="12192" y="112775"/>
                </a:lnTo>
                <a:lnTo>
                  <a:pt x="12192" y="111251"/>
                </a:lnTo>
                <a:lnTo>
                  <a:pt x="6096" y="102107"/>
                </a:lnTo>
                <a:lnTo>
                  <a:pt x="6096" y="99059"/>
                </a:lnTo>
                <a:lnTo>
                  <a:pt x="1524" y="88391"/>
                </a:lnTo>
                <a:lnTo>
                  <a:pt x="1524" y="85343"/>
                </a:lnTo>
                <a:lnTo>
                  <a:pt x="0" y="74675"/>
                </a:lnTo>
                <a:lnTo>
                  <a:pt x="0" y="70103"/>
                </a:lnTo>
                <a:lnTo>
                  <a:pt x="1524" y="59435"/>
                </a:lnTo>
                <a:lnTo>
                  <a:pt x="1524" y="56387"/>
                </a:lnTo>
                <a:lnTo>
                  <a:pt x="6096" y="45719"/>
                </a:lnTo>
                <a:lnTo>
                  <a:pt x="6096" y="42671"/>
                </a:lnTo>
                <a:lnTo>
                  <a:pt x="12192" y="33527"/>
                </a:lnTo>
                <a:lnTo>
                  <a:pt x="12192" y="32003"/>
                </a:lnTo>
                <a:lnTo>
                  <a:pt x="13716" y="32003"/>
                </a:lnTo>
                <a:lnTo>
                  <a:pt x="13716" y="30479"/>
                </a:lnTo>
                <a:lnTo>
                  <a:pt x="19812" y="22859"/>
                </a:lnTo>
                <a:lnTo>
                  <a:pt x="21336" y="21335"/>
                </a:lnTo>
                <a:lnTo>
                  <a:pt x="21336" y="19811"/>
                </a:lnTo>
                <a:lnTo>
                  <a:pt x="124968" y="19811"/>
                </a:lnTo>
                <a:lnTo>
                  <a:pt x="124968" y="21335"/>
                </a:lnTo>
                <a:lnTo>
                  <a:pt x="126491" y="22859"/>
                </a:lnTo>
                <a:lnTo>
                  <a:pt x="132588" y="30479"/>
                </a:lnTo>
                <a:lnTo>
                  <a:pt x="134112" y="32003"/>
                </a:lnTo>
                <a:lnTo>
                  <a:pt x="134112" y="33527"/>
                </a:lnTo>
                <a:lnTo>
                  <a:pt x="137160" y="38099"/>
                </a:lnTo>
                <a:lnTo>
                  <a:pt x="68580" y="38099"/>
                </a:lnTo>
                <a:lnTo>
                  <a:pt x="63246" y="39623"/>
                </a:lnTo>
                <a:lnTo>
                  <a:pt x="60960" y="39623"/>
                </a:lnTo>
                <a:lnTo>
                  <a:pt x="51816" y="44195"/>
                </a:lnTo>
                <a:lnTo>
                  <a:pt x="52959" y="44195"/>
                </a:lnTo>
                <a:lnTo>
                  <a:pt x="47244" y="48767"/>
                </a:lnTo>
                <a:lnTo>
                  <a:pt x="48768" y="48767"/>
                </a:lnTo>
                <a:lnTo>
                  <a:pt x="42672" y="54863"/>
                </a:lnTo>
                <a:lnTo>
                  <a:pt x="43688" y="54863"/>
                </a:lnTo>
                <a:lnTo>
                  <a:pt x="41656" y="57911"/>
                </a:lnTo>
                <a:lnTo>
                  <a:pt x="41148" y="57911"/>
                </a:lnTo>
                <a:lnTo>
                  <a:pt x="39624" y="60959"/>
                </a:lnTo>
                <a:lnTo>
                  <a:pt x="40131" y="60959"/>
                </a:lnTo>
                <a:lnTo>
                  <a:pt x="38100" y="67055"/>
                </a:lnTo>
                <a:lnTo>
                  <a:pt x="39188" y="67055"/>
                </a:lnTo>
                <a:lnTo>
                  <a:pt x="38753" y="70103"/>
                </a:lnTo>
                <a:lnTo>
                  <a:pt x="38100" y="70103"/>
                </a:lnTo>
                <a:lnTo>
                  <a:pt x="38100" y="74675"/>
                </a:lnTo>
                <a:lnTo>
                  <a:pt x="38753" y="74675"/>
                </a:lnTo>
                <a:lnTo>
                  <a:pt x="39188" y="77723"/>
                </a:lnTo>
                <a:lnTo>
                  <a:pt x="38100" y="77723"/>
                </a:lnTo>
                <a:lnTo>
                  <a:pt x="40277" y="85343"/>
                </a:lnTo>
                <a:lnTo>
                  <a:pt x="39624" y="85343"/>
                </a:lnTo>
                <a:lnTo>
                  <a:pt x="41148" y="88391"/>
                </a:lnTo>
                <a:lnTo>
                  <a:pt x="41656" y="88391"/>
                </a:lnTo>
                <a:lnTo>
                  <a:pt x="43687" y="91439"/>
                </a:lnTo>
                <a:lnTo>
                  <a:pt x="42672" y="91439"/>
                </a:lnTo>
                <a:lnTo>
                  <a:pt x="50292" y="99059"/>
                </a:lnTo>
                <a:lnTo>
                  <a:pt x="51053" y="99059"/>
                </a:lnTo>
                <a:lnTo>
                  <a:pt x="52959" y="100583"/>
                </a:lnTo>
                <a:lnTo>
                  <a:pt x="51816" y="100583"/>
                </a:lnTo>
                <a:lnTo>
                  <a:pt x="60960" y="105155"/>
                </a:lnTo>
                <a:lnTo>
                  <a:pt x="63246" y="105155"/>
                </a:lnTo>
                <a:lnTo>
                  <a:pt x="68580" y="106679"/>
                </a:lnTo>
                <a:lnTo>
                  <a:pt x="64008" y="106679"/>
                </a:lnTo>
                <a:lnTo>
                  <a:pt x="73152" y="107986"/>
                </a:lnTo>
                <a:lnTo>
                  <a:pt x="71628" y="108203"/>
                </a:lnTo>
                <a:lnTo>
                  <a:pt x="136144" y="108203"/>
                </a:lnTo>
                <a:lnTo>
                  <a:pt x="134112" y="111251"/>
                </a:lnTo>
                <a:lnTo>
                  <a:pt x="134112" y="114299"/>
                </a:lnTo>
                <a:lnTo>
                  <a:pt x="132588" y="114299"/>
                </a:lnTo>
                <a:lnTo>
                  <a:pt x="126491" y="123443"/>
                </a:lnTo>
                <a:close/>
              </a:path>
              <a:path w="146685" h="146685">
                <a:moveTo>
                  <a:pt x="88392" y="41147"/>
                </a:moveTo>
                <a:lnTo>
                  <a:pt x="79248" y="38099"/>
                </a:lnTo>
                <a:lnTo>
                  <a:pt x="137160" y="38099"/>
                </a:lnTo>
                <a:lnTo>
                  <a:pt x="138176" y="39623"/>
                </a:lnTo>
                <a:lnTo>
                  <a:pt x="85344" y="39623"/>
                </a:lnTo>
                <a:lnTo>
                  <a:pt x="88392" y="41147"/>
                </a:lnTo>
                <a:close/>
              </a:path>
              <a:path w="146685" h="146685">
                <a:moveTo>
                  <a:pt x="57912" y="41147"/>
                </a:moveTo>
                <a:lnTo>
                  <a:pt x="60960" y="39623"/>
                </a:lnTo>
                <a:lnTo>
                  <a:pt x="63246" y="39623"/>
                </a:lnTo>
                <a:lnTo>
                  <a:pt x="57912" y="41147"/>
                </a:lnTo>
                <a:close/>
              </a:path>
              <a:path w="146685" h="146685">
                <a:moveTo>
                  <a:pt x="140208" y="44195"/>
                </a:moveTo>
                <a:lnTo>
                  <a:pt x="94488" y="44195"/>
                </a:lnTo>
                <a:lnTo>
                  <a:pt x="85344" y="39623"/>
                </a:lnTo>
                <a:lnTo>
                  <a:pt x="138176" y="39623"/>
                </a:lnTo>
                <a:lnTo>
                  <a:pt x="140208" y="42671"/>
                </a:lnTo>
                <a:lnTo>
                  <a:pt x="140208" y="44195"/>
                </a:lnTo>
                <a:close/>
              </a:path>
              <a:path w="146685" h="146685">
                <a:moveTo>
                  <a:pt x="52959" y="44195"/>
                </a:moveTo>
                <a:lnTo>
                  <a:pt x="51816" y="44195"/>
                </a:lnTo>
                <a:lnTo>
                  <a:pt x="54864" y="42671"/>
                </a:lnTo>
                <a:lnTo>
                  <a:pt x="52959" y="44195"/>
                </a:lnTo>
                <a:close/>
              </a:path>
              <a:path w="146685" h="146685">
                <a:moveTo>
                  <a:pt x="142602" y="48767"/>
                </a:moveTo>
                <a:lnTo>
                  <a:pt x="99060" y="48767"/>
                </a:lnTo>
                <a:lnTo>
                  <a:pt x="91439" y="42671"/>
                </a:lnTo>
                <a:lnTo>
                  <a:pt x="94488" y="44195"/>
                </a:lnTo>
                <a:lnTo>
                  <a:pt x="140208" y="44195"/>
                </a:lnTo>
                <a:lnTo>
                  <a:pt x="141732" y="45719"/>
                </a:lnTo>
                <a:lnTo>
                  <a:pt x="142602" y="48767"/>
                </a:lnTo>
                <a:close/>
              </a:path>
              <a:path w="146685" h="146685">
                <a:moveTo>
                  <a:pt x="48768" y="48767"/>
                </a:moveTo>
                <a:lnTo>
                  <a:pt x="47244" y="48767"/>
                </a:lnTo>
                <a:lnTo>
                  <a:pt x="50292" y="47243"/>
                </a:lnTo>
                <a:lnTo>
                  <a:pt x="48768" y="48767"/>
                </a:lnTo>
                <a:close/>
              </a:path>
              <a:path w="146685" h="146685">
                <a:moveTo>
                  <a:pt x="144344" y="54863"/>
                </a:moveTo>
                <a:lnTo>
                  <a:pt x="103632" y="54863"/>
                </a:lnTo>
                <a:lnTo>
                  <a:pt x="96012" y="47243"/>
                </a:lnTo>
                <a:lnTo>
                  <a:pt x="99060" y="48767"/>
                </a:lnTo>
                <a:lnTo>
                  <a:pt x="142602" y="48767"/>
                </a:lnTo>
                <a:lnTo>
                  <a:pt x="144344" y="54863"/>
                </a:lnTo>
                <a:close/>
              </a:path>
              <a:path w="146685" h="146685">
                <a:moveTo>
                  <a:pt x="43688" y="54863"/>
                </a:moveTo>
                <a:lnTo>
                  <a:pt x="42672" y="54863"/>
                </a:lnTo>
                <a:lnTo>
                  <a:pt x="45719" y="51815"/>
                </a:lnTo>
                <a:lnTo>
                  <a:pt x="43688" y="54863"/>
                </a:lnTo>
                <a:close/>
              </a:path>
              <a:path w="146685" h="146685">
                <a:moveTo>
                  <a:pt x="105663" y="59435"/>
                </a:moveTo>
                <a:lnTo>
                  <a:pt x="100584" y="51815"/>
                </a:lnTo>
                <a:lnTo>
                  <a:pt x="103632" y="54863"/>
                </a:lnTo>
                <a:lnTo>
                  <a:pt x="144344" y="54863"/>
                </a:lnTo>
                <a:lnTo>
                  <a:pt x="144779" y="56387"/>
                </a:lnTo>
                <a:lnTo>
                  <a:pt x="144779" y="57911"/>
                </a:lnTo>
                <a:lnTo>
                  <a:pt x="105155" y="57911"/>
                </a:lnTo>
                <a:lnTo>
                  <a:pt x="105663" y="59435"/>
                </a:lnTo>
                <a:close/>
              </a:path>
              <a:path w="146685" h="146685">
                <a:moveTo>
                  <a:pt x="39624" y="60959"/>
                </a:moveTo>
                <a:lnTo>
                  <a:pt x="41148" y="57911"/>
                </a:lnTo>
                <a:lnTo>
                  <a:pt x="40640" y="59435"/>
                </a:lnTo>
                <a:lnTo>
                  <a:pt x="39624" y="60959"/>
                </a:lnTo>
                <a:close/>
              </a:path>
              <a:path w="146685" h="146685">
                <a:moveTo>
                  <a:pt x="40640" y="59435"/>
                </a:moveTo>
                <a:lnTo>
                  <a:pt x="41148" y="57911"/>
                </a:lnTo>
                <a:lnTo>
                  <a:pt x="41656" y="57911"/>
                </a:lnTo>
                <a:lnTo>
                  <a:pt x="40640" y="59435"/>
                </a:lnTo>
                <a:close/>
              </a:path>
              <a:path w="146685" h="146685">
                <a:moveTo>
                  <a:pt x="106679" y="60959"/>
                </a:moveTo>
                <a:lnTo>
                  <a:pt x="105663" y="59435"/>
                </a:lnTo>
                <a:lnTo>
                  <a:pt x="105155" y="57911"/>
                </a:lnTo>
                <a:lnTo>
                  <a:pt x="106679" y="60959"/>
                </a:lnTo>
                <a:close/>
              </a:path>
              <a:path w="146685" h="146685">
                <a:moveTo>
                  <a:pt x="144997" y="60959"/>
                </a:moveTo>
                <a:lnTo>
                  <a:pt x="106679" y="60959"/>
                </a:lnTo>
                <a:lnTo>
                  <a:pt x="105155" y="57911"/>
                </a:lnTo>
                <a:lnTo>
                  <a:pt x="144779" y="57911"/>
                </a:lnTo>
                <a:lnTo>
                  <a:pt x="144779" y="59435"/>
                </a:lnTo>
                <a:lnTo>
                  <a:pt x="144997" y="60959"/>
                </a:lnTo>
                <a:close/>
              </a:path>
              <a:path w="146685" h="146685">
                <a:moveTo>
                  <a:pt x="40131" y="60959"/>
                </a:moveTo>
                <a:lnTo>
                  <a:pt x="39624" y="60959"/>
                </a:lnTo>
                <a:lnTo>
                  <a:pt x="40640" y="59435"/>
                </a:lnTo>
                <a:lnTo>
                  <a:pt x="40131" y="60959"/>
                </a:lnTo>
                <a:close/>
              </a:path>
              <a:path w="146685" h="146685">
                <a:moveTo>
                  <a:pt x="145868" y="67055"/>
                </a:moveTo>
                <a:lnTo>
                  <a:pt x="108204" y="67055"/>
                </a:lnTo>
                <a:lnTo>
                  <a:pt x="105663" y="59435"/>
                </a:lnTo>
                <a:lnTo>
                  <a:pt x="106679" y="60959"/>
                </a:lnTo>
                <a:lnTo>
                  <a:pt x="144997" y="60959"/>
                </a:lnTo>
                <a:lnTo>
                  <a:pt x="145868" y="67055"/>
                </a:lnTo>
                <a:close/>
              </a:path>
              <a:path w="146685" h="146685">
                <a:moveTo>
                  <a:pt x="39188" y="67055"/>
                </a:moveTo>
                <a:lnTo>
                  <a:pt x="38100" y="67055"/>
                </a:lnTo>
                <a:lnTo>
                  <a:pt x="39624" y="64007"/>
                </a:lnTo>
                <a:lnTo>
                  <a:pt x="39188" y="67055"/>
                </a:lnTo>
                <a:close/>
              </a:path>
              <a:path w="146685" h="146685">
                <a:moveTo>
                  <a:pt x="107877" y="72389"/>
                </a:moveTo>
                <a:lnTo>
                  <a:pt x="106679" y="64007"/>
                </a:lnTo>
                <a:lnTo>
                  <a:pt x="108204" y="67055"/>
                </a:lnTo>
                <a:lnTo>
                  <a:pt x="145868" y="67055"/>
                </a:lnTo>
                <a:lnTo>
                  <a:pt x="146304" y="70103"/>
                </a:lnTo>
                <a:lnTo>
                  <a:pt x="108204" y="70103"/>
                </a:lnTo>
                <a:lnTo>
                  <a:pt x="107877" y="72389"/>
                </a:lnTo>
                <a:close/>
              </a:path>
              <a:path w="146685" h="146685">
                <a:moveTo>
                  <a:pt x="38100" y="74675"/>
                </a:moveTo>
                <a:lnTo>
                  <a:pt x="38100" y="70103"/>
                </a:lnTo>
                <a:lnTo>
                  <a:pt x="38426" y="72389"/>
                </a:lnTo>
                <a:lnTo>
                  <a:pt x="38100" y="74675"/>
                </a:lnTo>
                <a:close/>
              </a:path>
              <a:path w="146685" h="146685">
                <a:moveTo>
                  <a:pt x="38426" y="72389"/>
                </a:moveTo>
                <a:lnTo>
                  <a:pt x="38100" y="70103"/>
                </a:lnTo>
                <a:lnTo>
                  <a:pt x="38753" y="70103"/>
                </a:lnTo>
                <a:lnTo>
                  <a:pt x="38426" y="72389"/>
                </a:lnTo>
                <a:close/>
              </a:path>
              <a:path w="146685" h="146685">
                <a:moveTo>
                  <a:pt x="108204" y="74675"/>
                </a:moveTo>
                <a:lnTo>
                  <a:pt x="107877" y="72389"/>
                </a:lnTo>
                <a:lnTo>
                  <a:pt x="108204" y="70103"/>
                </a:lnTo>
                <a:lnTo>
                  <a:pt x="108204" y="74675"/>
                </a:lnTo>
                <a:close/>
              </a:path>
              <a:path w="146685" h="146685">
                <a:moveTo>
                  <a:pt x="146304" y="74675"/>
                </a:moveTo>
                <a:lnTo>
                  <a:pt x="108204" y="74675"/>
                </a:lnTo>
                <a:lnTo>
                  <a:pt x="108204" y="70103"/>
                </a:lnTo>
                <a:lnTo>
                  <a:pt x="146304" y="70103"/>
                </a:lnTo>
                <a:lnTo>
                  <a:pt x="146304" y="74675"/>
                </a:lnTo>
                <a:close/>
              </a:path>
              <a:path w="146685" h="146685">
                <a:moveTo>
                  <a:pt x="38753" y="74675"/>
                </a:moveTo>
                <a:lnTo>
                  <a:pt x="38100" y="74675"/>
                </a:lnTo>
                <a:lnTo>
                  <a:pt x="38426" y="72389"/>
                </a:lnTo>
                <a:lnTo>
                  <a:pt x="38753" y="74675"/>
                </a:lnTo>
                <a:close/>
              </a:path>
              <a:path w="146685" h="146685">
                <a:moveTo>
                  <a:pt x="106679" y="80771"/>
                </a:moveTo>
                <a:lnTo>
                  <a:pt x="107877" y="72389"/>
                </a:lnTo>
                <a:lnTo>
                  <a:pt x="108204" y="74675"/>
                </a:lnTo>
                <a:lnTo>
                  <a:pt x="146304" y="74675"/>
                </a:lnTo>
                <a:lnTo>
                  <a:pt x="145868" y="77723"/>
                </a:lnTo>
                <a:lnTo>
                  <a:pt x="108204" y="77723"/>
                </a:lnTo>
                <a:lnTo>
                  <a:pt x="106679" y="80771"/>
                </a:lnTo>
                <a:close/>
              </a:path>
              <a:path w="146685" h="146685">
                <a:moveTo>
                  <a:pt x="39624" y="80771"/>
                </a:moveTo>
                <a:lnTo>
                  <a:pt x="38100" y="77723"/>
                </a:lnTo>
                <a:lnTo>
                  <a:pt x="39188" y="77723"/>
                </a:lnTo>
                <a:lnTo>
                  <a:pt x="39624" y="80771"/>
                </a:lnTo>
                <a:close/>
              </a:path>
              <a:path w="146685" h="146685">
                <a:moveTo>
                  <a:pt x="105536" y="87058"/>
                </a:moveTo>
                <a:lnTo>
                  <a:pt x="108204" y="77723"/>
                </a:lnTo>
                <a:lnTo>
                  <a:pt x="145868" y="77723"/>
                </a:lnTo>
                <a:lnTo>
                  <a:pt x="144779" y="85343"/>
                </a:lnTo>
                <a:lnTo>
                  <a:pt x="106679" y="85343"/>
                </a:lnTo>
                <a:lnTo>
                  <a:pt x="105536" y="87058"/>
                </a:lnTo>
                <a:close/>
              </a:path>
              <a:path w="146685" h="146685">
                <a:moveTo>
                  <a:pt x="41148" y="88391"/>
                </a:moveTo>
                <a:lnTo>
                  <a:pt x="39624" y="85343"/>
                </a:lnTo>
                <a:lnTo>
                  <a:pt x="40767" y="87058"/>
                </a:lnTo>
                <a:lnTo>
                  <a:pt x="41148" y="88391"/>
                </a:lnTo>
                <a:close/>
              </a:path>
              <a:path w="146685" h="146685">
                <a:moveTo>
                  <a:pt x="40767" y="87058"/>
                </a:moveTo>
                <a:lnTo>
                  <a:pt x="39624" y="85343"/>
                </a:lnTo>
                <a:lnTo>
                  <a:pt x="40277" y="85343"/>
                </a:lnTo>
                <a:lnTo>
                  <a:pt x="40767" y="87058"/>
                </a:lnTo>
                <a:close/>
              </a:path>
              <a:path w="146685" h="146685">
                <a:moveTo>
                  <a:pt x="105155" y="88391"/>
                </a:moveTo>
                <a:lnTo>
                  <a:pt x="105536" y="87058"/>
                </a:lnTo>
                <a:lnTo>
                  <a:pt x="106679" y="85343"/>
                </a:lnTo>
                <a:lnTo>
                  <a:pt x="105155" y="88391"/>
                </a:lnTo>
                <a:close/>
              </a:path>
              <a:path w="146685" h="146685">
                <a:moveTo>
                  <a:pt x="144779" y="88391"/>
                </a:moveTo>
                <a:lnTo>
                  <a:pt x="105155" y="88391"/>
                </a:lnTo>
                <a:lnTo>
                  <a:pt x="106679" y="85343"/>
                </a:lnTo>
                <a:lnTo>
                  <a:pt x="144779" y="85343"/>
                </a:lnTo>
                <a:lnTo>
                  <a:pt x="144779" y="88391"/>
                </a:lnTo>
                <a:close/>
              </a:path>
              <a:path w="146685" h="146685">
                <a:moveTo>
                  <a:pt x="41656" y="88391"/>
                </a:moveTo>
                <a:lnTo>
                  <a:pt x="41148" y="88391"/>
                </a:lnTo>
                <a:lnTo>
                  <a:pt x="40767" y="87058"/>
                </a:lnTo>
                <a:lnTo>
                  <a:pt x="41656" y="88391"/>
                </a:lnTo>
                <a:close/>
              </a:path>
              <a:path w="146685" h="146685">
                <a:moveTo>
                  <a:pt x="100584" y="94487"/>
                </a:moveTo>
                <a:lnTo>
                  <a:pt x="105536" y="87058"/>
                </a:lnTo>
                <a:lnTo>
                  <a:pt x="105155" y="88391"/>
                </a:lnTo>
                <a:lnTo>
                  <a:pt x="144779" y="88391"/>
                </a:lnTo>
                <a:lnTo>
                  <a:pt x="143909" y="91439"/>
                </a:lnTo>
                <a:lnTo>
                  <a:pt x="103632" y="91439"/>
                </a:lnTo>
                <a:lnTo>
                  <a:pt x="100584" y="94487"/>
                </a:lnTo>
                <a:close/>
              </a:path>
              <a:path w="146685" h="146685">
                <a:moveTo>
                  <a:pt x="45719" y="94487"/>
                </a:moveTo>
                <a:lnTo>
                  <a:pt x="42672" y="91439"/>
                </a:lnTo>
                <a:lnTo>
                  <a:pt x="43687" y="91439"/>
                </a:lnTo>
                <a:lnTo>
                  <a:pt x="45719" y="94487"/>
                </a:lnTo>
                <a:close/>
              </a:path>
              <a:path w="146685" h="146685">
                <a:moveTo>
                  <a:pt x="141732" y="99059"/>
                </a:moveTo>
                <a:lnTo>
                  <a:pt x="96012" y="99059"/>
                </a:lnTo>
                <a:lnTo>
                  <a:pt x="103632" y="91439"/>
                </a:lnTo>
                <a:lnTo>
                  <a:pt x="143909" y="91439"/>
                </a:lnTo>
                <a:lnTo>
                  <a:pt x="141732" y="99059"/>
                </a:lnTo>
                <a:close/>
              </a:path>
              <a:path w="146685" h="146685">
                <a:moveTo>
                  <a:pt x="51053" y="99059"/>
                </a:moveTo>
                <a:lnTo>
                  <a:pt x="50292" y="99059"/>
                </a:lnTo>
                <a:lnTo>
                  <a:pt x="47244" y="96011"/>
                </a:lnTo>
                <a:lnTo>
                  <a:pt x="51053" y="99059"/>
                </a:lnTo>
                <a:close/>
              </a:path>
              <a:path w="146685" h="146685">
                <a:moveTo>
                  <a:pt x="91440" y="102107"/>
                </a:moveTo>
                <a:lnTo>
                  <a:pt x="99060" y="96011"/>
                </a:lnTo>
                <a:lnTo>
                  <a:pt x="96012" y="99059"/>
                </a:lnTo>
                <a:lnTo>
                  <a:pt x="141732" y="99059"/>
                </a:lnTo>
                <a:lnTo>
                  <a:pt x="140208" y="100583"/>
                </a:lnTo>
                <a:lnTo>
                  <a:pt x="94488" y="100583"/>
                </a:lnTo>
                <a:lnTo>
                  <a:pt x="91440" y="102107"/>
                </a:lnTo>
                <a:close/>
              </a:path>
              <a:path w="146685" h="146685">
                <a:moveTo>
                  <a:pt x="54864" y="102107"/>
                </a:moveTo>
                <a:lnTo>
                  <a:pt x="51816" y="100583"/>
                </a:lnTo>
                <a:lnTo>
                  <a:pt x="52959" y="100583"/>
                </a:lnTo>
                <a:lnTo>
                  <a:pt x="54864" y="102107"/>
                </a:lnTo>
                <a:close/>
              </a:path>
              <a:path w="146685" h="146685">
                <a:moveTo>
                  <a:pt x="138176" y="105155"/>
                </a:moveTo>
                <a:lnTo>
                  <a:pt x="85344" y="105155"/>
                </a:lnTo>
                <a:lnTo>
                  <a:pt x="94488" y="100583"/>
                </a:lnTo>
                <a:lnTo>
                  <a:pt x="140208" y="100583"/>
                </a:lnTo>
                <a:lnTo>
                  <a:pt x="140208" y="102107"/>
                </a:lnTo>
                <a:lnTo>
                  <a:pt x="138176" y="105155"/>
                </a:lnTo>
                <a:close/>
              </a:path>
              <a:path w="146685" h="146685">
                <a:moveTo>
                  <a:pt x="63246" y="105155"/>
                </a:moveTo>
                <a:lnTo>
                  <a:pt x="60960" y="105155"/>
                </a:lnTo>
                <a:lnTo>
                  <a:pt x="57912" y="103631"/>
                </a:lnTo>
                <a:lnTo>
                  <a:pt x="63246" y="105155"/>
                </a:lnTo>
                <a:close/>
              </a:path>
              <a:path w="146685" h="146685">
                <a:moveTo>
                  <a:pt x="136144" y="108203"/>
                </a:moveTo>
                <a:lnTo>
                  <a:pt x="74676" y="108203"/>
                </a:lnTo>
                <a:lnTo>
                  <a:pt x="73152" y="107986"/>
                </a:lnTo>
                <a:lnTo>
                  <a:pt x="82296" y="106679"/>
                </a:lnTo>
                <a:lnTo>
                  <a:pt x="79248" y="106679"/>
                </a:lnTo>
                <a:lnTo>
                  <a:pt x="88391" y="103631"/>
                </a:lnTo>
                <a:lnTo>
                  <a:pt x="85344" y="105155"/>
                </a:lnTo>
                <a:lnTo>
                  <a:pt x="138176" y="105155"/>
                </a:lnTo>
                <a:lnTo>
                  <a:pt x="136144" y="108203"/>
                </a:lnTo>
                <a:close/>
              </a:path>
              <a:path w="146685" h="146685">
                <a:moveTo>
                  <a:pt x="74676" y="108203"/>
                </a:moveTo>
                <a:lnTo>
                  <a:pt x="71628" y="108203"/>
                </a:lnTo>
                <a:lnTo>
                  <a:pt x="73152" y="107986"/>
                </a:lnTo>
                <a:lnTo>
                  <a:pt x="74676" y="108203"/>
                </a:lnTo>
                <a:close/>
              </a:path>
              <a:path w="146685" h="146685">
                <a:moveTo>
                  <a:pt x="124968" y="124967"/>
                </a:moveTo>
                <a:lnTo>
                  <a:pt x="21336" y="124967"/>
                </a:lnTo>
                <a:lnTo>
                  <a:pt x="21336" y="123443"/>
                </a:lnTo>
                <a:lnTo>
                  <a:pt x="124968" y="123443"/>
                </a:lnTo>
                <a:lnTo>
                  <a:pt x="124968" y="124967"/>
                </a:lnTo>
                <a:close/>
              </a:path>
              <a:path w="146685" h="146685">
                <a:moveTo>
                  <a:pt x="115824" y="132587"/>
                </a:moveTo>
                <a:lnTo>
                  <a:pt x="30480" y="132587"/>
                </a:lnTo>
                <a:lnTo>
                  <a:pt x="22859" y="124967"/>
                </a:lnTo>
                <a:lnTo>
                  <a:pt x="123444" y="124967"/>
                </a:lnTo>
                <a:lnTo>
                  <a:pt x="115824" y="132587"/>
                </a:lnTo>
                <a:close/>
              </a:path>
              <a:path w="146685" h="146685">
                <a:moveTo>
                  <a:pt x="102108" y="140207"/>
                </a:moveTo>
                <a:lnTo>
                  <a:pt x="44195" y="140207"/>
                </a:lnTo>
                <a:lnTo>
                  <a:pt x="42672" y="138683"/>
                </a:lnTo>
                <a:lnTo>
                  <a:pt x="33528" y="134111"/>
                </a:lnTo>
                <a:lnTo>
                  <a:pt x="32004" y="132587"/>
                </a:lnTo>
                <a:lnTo>
                  <a:pt x="114300" y="132587"/>
                </a:lnTo>
                <a:lnTo>
                  <a:pt x="114300" y="134111"/>
                </a:lnTo>
                <a:lnTo>
                  <a:pt x="112775" y="134111"/>
                </a:lnTo>
                <a:lnTo>
                  <a:pt x="103632" y="138683"/>
                </a:lnTo>
                <a:lnTo>
                  <a:pt x="102108" y="140207"/>
                </a:lnTo>
                <a:close/>
              </a:path>
              <a:path w="146685" h="146685">
                <a:moveTo>
                  <a:pt x="88391" y="144779"/>
                </a:moveTo>
                <a:lnTo>
                  <a:pt x="57912" y="144779"/>
                </a:lnTo>
                <a:lnTo>
                  <a:pt x="56387" y="143255"/>
                </a:lnTo>
                <a:lnTo>
                  <a:pt x="47244" y="140207"/>
                </a:lnTo>
                <a:lnTo>
                  <a:pt x="100584" y="140207"/>
                </a:lnTo>
                <a:lnTo>
                  <a:pt x="89916" y="143255"/>
                </a:lnTo>
                <a:lnTo>
                  <a:pt x="88391" y="144779"/>
                </a:lnTo>
                <a:close/>
              </a:path>
              <a:path w="146685" h="146685">
                <a:moveTo>
                  <a:pt x="74676" y="146303"/>
                </a:moveTo>
                <a:lnTo>
                  <a:pt x="71628" y="146303"/>
                </a:lnTo>
                <a:lnTo>
                  <a:pt x="60960" y="144779"/>
                </a:lnTo>
                <a:lnTo>
                  <a:pt x="86868" y="144779"/>
                </a:lnTo>
                <a:lnTo>
                  <a:pt x="74676" y="146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141982" y="4596384"/>
            <a:ext cx="0" cy="504825"/>
          </a:xfrm>
          <a:custGeom>
            <a:avLst/>
            <a:gdLst/>
            <a:ahLst/>
            <a:cxnLst/>
            <a:rect l="l" t="t" r="r" b="b"/>
            <a:pathLst>
              <a:path w="0" h="504825">
                <a:moveTo>
                  <a:pt x="0" y="0"/>
                </a:moveTo>
                <a:lnTo>
                  <a:pt x="0" y="50444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86761" y="4596384"/>
            <a:ext cx="0" cy="504825"/>
          </a:xfrm>
          <a:custGeom>
            <a:avLst/>
            <a:gdLst/>
            <a:ahLst/>
            <a:cxnLst/>
            <a:rect l="l" t="t" r="r" b="b"/>
            <a:pathLst>
              <a:path w="0" h="504825">
                <a:moveTo>
                  <a:pt x="0" y="0"/>
                </a:moveTo>
                <a:lnTo>
                  <a:pt x="0" y="50444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475232" y="483793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345685" y="5221223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20">
                <a:moveTo>
                  <a:pt x="0" y="0"/>
                </a:moveTo>
                <a:lnTo>
                  <a:pt x="0" y="50292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219194" y="5221223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20">
                <a:moveTo>
                  <a:pt x="0" y="0"/>
                </a:moveTo>
                <a:lnTo>
                  <a:pt x="0" y="50292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634740" y="5416295"/>
            <a:ext cx="577850" cy="76200"/>
          </a:xfrm>
          <a:custGeom>
            <a:avLst/>
            <a:gdLst/>
            <a:ahLst/>
            <a:cxnLst/>
            <a:rect l="l" t="t" r="r" b="b"/>
            <a:pathLst>
              <a:path w="577850" h="76200">
                <a:moveTo>
                  <a:pt x="38100" y="76199"/>
                </a:moveTo>
                <a:lnTo>
                  <a:pt x="23145" y="73247"/>
                </a:lnTo>
                <a:lnTo>
                  <a:pt x="11049" y="65150"/>
                </a:lnTo>
                <a:lnTo>
                  <a:pt x="2952" y="53054"/>
                </a:lnTo>
                <a:lnTo>
                  <a:pt x="0" y="38099"/>
                </a:lnTo>
                <a:lnTo>
                  <a:pt x="2952" y="23145"/>
                </a:lnTo>
                <a:lnTo>
                  <a:pt x="11049" y="11048"/>
                </a:lnTo>
                <a:lnTo>
                  <a:pt x="23145" y="2952"/>
                </a:lnTo>
                <a:lnTo>
                  <a:pt x="38100" y="0"/>
                </a:lnTo>
                <a:lnTo>
                  <a:pt x="52411" y="2952"/>
                </a:lnTo>
                <a:lnTo>
                  <a:pt x="64579" y="11048"/>
                </a:lnTo>
                <a:lnTo>
                  <a:pt x="73032" y="23145"/>
                </a:lnTo>
                <a:lnTo>
                  <a:pt x="73617" y="25907"/>
                </a:lnTo>
                <a:lnTo>
                  <a:pt x="38100" y="25907"/>
                </a:lnTo>
                <a:lnTo>
                  <a:pt x="38100" y="50291"/>
                </a:lnTo>
                <a:lnTo>
                  <a:pt x="73617" y="50291"/>
                </a:lnTo>
                <a:lnTo>
                  <a:pt x="73032" y="53054"/>
                </a:lnTo>
                <a:lnTo>
                  <a:pt x="64579" y="65150"/>
                </a:lnTo>
                <a:lnTo>
                  <a:pt x="52411" y="73247"/>
                </a:lnTo>
                <a:lnTo>
                  <a:pt x="38100" y="76199"/>
                </a:lnTo>
                <a:close/>
              </a:path>
              <a:path w="577850" h="76200">
                <a:moveTo>
                  <a:pt x="73617" y="50291"/>
                </a:moveTo>
                <a:lnTo>
                  <a:pt x="38100" y="50291"/>
                </a:lnTo>
                <a:lnTo>
                  <a:pt x="38100" y="25907"/>
                </a:lnTo>
                <a:lnTo>
                  <a:pt x="73617" y="25907"/>
                </a:lnTo>
                <a:lnTo>
                  <a:pt x="76200" y="38099"/>
                </a:lnTo>
                <a:lnTo>
                  <a:pt x="73617" y="50291"/>
                </a:lnTo>
                <a:close/>
              </a:path>
              <a:path w="577850" h="76200">
                <a:moveTo>
                  <a:pt x="577595" y="50291"/>
                </a:moveTo>
                <a:lnTo>
                  <a:pt x="73617" y="50291"/>
                </a:lnTo>
                <a:lnTo>
                  <a:pt x="76200" y="38099"/>
                </a:lnTo>
                <a:lnTo>
                  <a:pt x="73617" y="25907"/>
                </a:lnTo>
                <a:lnTo>
                  <a:pt x="577595" y="25907"/>
                </a:lnTo>
                <a:lnTo>
                  <a:pt x="577595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31108" y="6861810"/>
            <a:ext cx="264160" cy="0"/>
          </a:xfrm>
          <a:custGeom>
            <a:avLst/>
            <a:gdLst/>
            <a:ahLst/>
            <a:cxnLst/>
            <a:rect l="l" t="t" r="r" b="b"/>
            <a:pathLst>
              <a:path w="264160" h="0">
                <a:moveTo>
                  <a:pt x="0" y="0"/>
                </a:moveTo>
                <a:lnTo>
                  <a:pt x="26365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576827" y="5797296"/>
            <a:ext cx="170815" cy="502920"/>
          </a:xfrm>
          <a:custGeom>
            <a:avLst/>
            <a:gdLst/>
            <a:ahLst/>
            <a:cxnLst/>
            <a:rect l="l" t="t" r="r" b="b"/>
            <a:pathLst>
              <a:path w="170814" h="502920">
                <a:moveTo>
                  <a:pt x="0" y="0"/>
                </a:moveTo>
                <a:lnTo>
                  <a:pt x="170688" y="0"/>
                </a:lnTo>
                <a:lnTo>
                  <a:pt x="170688" y="502919"/>
                </a:lnTo>
                <a:lnTo>
                  <a:pt x="0" y="5029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564635" y="5785103"/>
            <a:ext cx="195580" cy="527685"/>
          </a:xfrm>
          <a:custGeom>
            <a:avLst/>
            <a:gdLst/>
            <a:ahLst/>
            <a:cxnLst/>
            <a:rect l="l" t="t" r="r" b="b"/>
            <a:pathLst>
              <a:path w="195579" h="527685">
                <a:moveTo>
                  <a:pt x="195072" y="527304"/>
                </a:moveTo>
                <a:lnTo>
                  <a:pt x="0" y="527304"/>
                </a:lnTo>
                <a:lnTo>
                  <a:pt x="0" y="0"/>
                </a:lnTo>
                <a:lnTo>
                  <a:pt x="195072" y="0"/>
                </a:lnTo>
                <a:lnTo>
                  <a:pt x="195072" y="12192"/>
                </a:lnTo>
                <a:lnTo>
                  <a:pt x="24384" y="12192"/>
                </a:lnTo>
                <a:lnTo>
                  <a:pt x="12192" y="24384"/>
                </a:lnTo>
                <a:lnTo>
                  <a:pt x="24384" y="24384"/>
                </a:lnTo>
                <a:lnTo>
                  <a:pt x="24384" y="502919"/>
                </a:lnTo>
                <a:lnTo>
                  <a:pt x="12192" y="502919"/>
                </a:lnTo>
                <a:lnTo>
                  <a:pt x="24384" y="515112"/>
                </a:lnTo>
                <a:lnTo>
                  <a:pt x="195072" y="515112"/>
                </a:lnTo>
                <a:lnTo>
                  <a:pt x="195072" y="527304"/>
                </a:lnTo>
                <a:close/>
              </a:path>
              <a:path w="195579" h="527685">
                <a:moveTo>
                  <a:pt x="24384" y="24384"/>
                </a:moveTo>
                <a:lnTo>
                  <a:pt x="12192" y="24384"/>
                </a:lnTo>
                <a:lnTo>
                  <a:pt x="24384" y="12192"/>
                </a:lnTo>
                <a:lnTo>
                  <a:pt x="24384" y="24384"/>
                </a:lnTo>
                <a:close/>
              </a:path>
              <a:path w="195579" h="527685">
                <a:moveTo>
                  <a:pt x="169164" y="24384"/>
                </a:moveTo>
                <a:lnTo>
                  <a:pt x="24384" y="24384"/>
                </a:lnTo>
                <a:lnTo>
                  <a:pt x="24384" y="12192"/>
                </a:lnTo>
                <a:lnTo>
                  <a:pt x="169164" y="12192"/>
                </a:lnTo>
                <a:lnTo>
                  <a:pt x="169164" y="24384"/>
                </a:lnTo>
                <a:close/>
              </a:path>
              <a:path w="195579" h="527685">
                <a:moveTo>
                  <a:pt x="169164" y="515112"/>
                </a:moveTo>
                <a:lnTo>
                  <a:pt x="169164" y="12192"/>
                </a:lnTo>
                <a:lnTo>
                  <a:pt x="182880" y="24384"/>
                </a:lnTo>
                <a:lnTo>
                  <a:pt x="195072" y="24384"/>
                </a:lnTo>
                <a:lnTo>
                  <a:pt x="195072" y="502919"/>
                </a:lnTo>
                <a:lnTo>
                  <a:pt x="182880" y="502919"/>
                </a:lnTo>
                <a:lnTo>
                  <a:pt x="169164" y="515112"/>
                </a:lnTo>
                <a:close/>
              </a:path>
              <a:path w="195579" h="527685">
                <a:moveTo>
                  <a:pt x="195072" y="24384"/>
                </a:moveTo>
                <a:lnTo>
                  <a:pt x="182880" y="24384"/>
                </a:lnTo>
                <a:lnTo>
                  <a:pt x="169164" y="12192"/>
                </a:lnTo>
                <a:lnTo>
                  <a:pt x="195072" y="12192"/>
                </a:lnTo>
                <a:lnTo>
                  <a:pt x="195072" y="24384"/>
                </a:lnTo>
                <a:close/>
              </a:path>
              <a:path w="195579" h="527685">
                <a:moveTo>
                  <a:pt x="24384" y="515112"/>
                </a:moveTo>
                <a:lnTo>
                  <a:pt x="12192" y="502919"/>
                </a:lnTo>
                <a:lnTo>
                  <a:pt x="24384" y="502919"/>
                </a:lnTo>
                <a:lnTo>
                  <a:pt x="24384" y="515112"/>
                </a:lnTo>
                <a:close/>
              </a:path>
              <a:path w="195579" h="527685">
                <a:moveTo>
                  <a:pt x="169164" y="515112"/>
                </a:moveTo>
                <a:lnTo>
                  <a:pt x="24384" y="515112"/>
                </a:lnTo>
                <a:lnTo>
                  <a:pt x="24384" y="502919"/>
                </a:lnTo>
                <a:lnTo>
                  <a:pt x="169164" y="502919"/>
                </a:lnTo>
                <a:lnTo>
                  <a:pt x="169164" y="515112"/>
                </a:lnTo>
                <a:close/>
              </a:path>
              <a:path w="195579" h="527685">
                <a:moveTo>
                  <a:pt x="195072" y="515112"/>
                </a:moveTo>
                <a:lnTo>
                  <a:pt x="169164" y="515112"/>
                </a:lnTo>
                <a:lnTo>
                  <a:pt x="182880" y="502919"/>
                </a:lnTo>
                <a:lnTo>
                  <a:pt x="195072" y="502919"/>
                </a:lnTo>
                <a:lnTo>
                  <a:pt x="195072" y="515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122926" y="5455920"/>
            <a:ext cx="0" cy="325120"/>
          </a:xfrm>
          <a:custGeom>
            <a:avLst/>
            <a:gdLst/>
            <a:ahLst/>
            <a:cxnLst/>
            <a:rect l="l" t="t" r="r" b="b"/>
            <a:pathLst>
              <a:path w="0" h="325120">
                <a:moveTo>
                  <a:pt x="0" y="0"/>
                </a:moveTo>
                <a:lnTo>
                  <a:pt x="0" y="324612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122926" y="6249923"/>
            <a:ext cx="0" cy="466725"/>
          </a:xfrm>
          <a:custGeom>
            <a:avLst/>
            <a:gdLst/>
            <a:ahLst/>
            <a:cxnLst/>
            <a:rect l="l" t="t" r="r" b="b"/>
            <a:pathLst>
              <a:path w="0" h="466725">
                <a:moveTo>
                  <a:pt x="0" y="0"/>
                </a:moveTo>
                <a:lnTo>
                  <a:pt x="0" y="466344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030723" y="5780532"/>
            <a:ext cx="172720" cy="469900"/>
          </a:xfrm>
          <a:custGeom>
            <a:avLst/>
            <a:gdLst/>
            <a:ahLst/>
            <a:cxnLst/>
            <a:rect l="l" t="t" r="r" b="b"/>
            <a:pathLst>
              <a:path w="172720" h="469900">
                <a:moveTo>
                  <a:pt x="0" y="0"/>
                </a:moveTo>
                <a:lnTo>
                  <a:pt x="172212" y="0"/>
                </a:lnTo>
                <a:lnTo>
                  <a:pt x="172212" y="469391"/>
                </a:lnTo>
                <a:lnTo>
                  <a:pt x="0" y="4693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018532" y="5768339"/>
            <a:ext cx="196850" cy="494030"/>
          </a:xfrm>
          <a:custGeom>
            <a:avLst/>
            <a:gdLst/>
            <a:ahLst/>
            <a:cxnLst/>
            <a:rect l="l" t="t" r="r" b="b"/>
            <a:pathLst>
              <a:path w="196850" h="494029">
                <a:moveTo>
                  <a:pt x="196595" y="493776"/>
                </a:moveTo>
                <a:lnTo>
                  <a:pt x="0" y="493776"/>
                </a:lnTo>
                <a:lnTo>
                  <a:pt x="0" y="0"/>
                </a:lnTo>
                <a:lnTo>
                  <a:pt x="196595" y="0"/>
                </a:lnTo>
                <a:lnTo>
                  <a:pt x="196595" y="12192"/>
                </a:lnTo>
                <a:lnTo>
                  <a:pt x="25908" y="12192"/>
                </a:lnTo>
                <a:lnTo>
                  <a:pt x="12192" y="25908"/>
                </a:lnTo>
                <a:lnTo>
                  <a:pt x="25908" y="25907"/>
                </a:lnTo>
                <a:lnTo>
                  <a:pt x="25908" y="467867"/>
                </a:lnTo>
                <a:lnTo>
                  <a:pt x="12192" y="467867"/>
                </a:lnTo>
                <a:lnTo>
                  <a:pt x="25908" y="481584"/>
                </a:lnTo>
                <a:lnTo>
                  <a:pt x="196595" y="481584"/>
                </a:lnTo>
                <a:lnTo>
                  <a:pt x="196595" y="493776"/>
                </a:lnTo>
                <a:close/>
              </a:path>
              <a:path w="196850" h="494029">
                <a:moveTo>
                  <a:pt x="25908" y="25907"/>
                </a:moveTo>
                <a:lnTo>
                  <a:pt x="12192" y="25908"/>
                </a:lnTo>
                <a:lnTo>
                  <a:pt x="25908" y="12192"/>
                </a:lnTo>
                <a:lnTo>
                  <a:pt x="25908" y="25907"/>
                </a:lnTo>
                <a:close/>
              </a:path>
              <a:path w="196850" h="494029">
                <a:moveTo>
                  <a:pt x="170688" y="25907"/>
                </a:moveTo>
                <a:lnTo>
                  <a:pt x="25908" y="25907"/>
                </a:lnTo>
                <a:lnTo>
                  <a:pt x="25908" y="12192"/>
                </a:lnTo>
                <a:lnTo>
                  <a:pt x="170688" y="12192"/>
                </a:lnTo>
                <a:lnTo>
                  <a:pt x="170688" y="25907"/>
                </a:lnTo>
                <a:close/>
              </a:path>
              <a:path w="196850" h="494029">
                <a:moveTo>
                  <a:pt x="170688" y="481584"/>
                </a:moveTo>
                <a:lnTo>
                  <a:pt x="170688" y="12192"/>
                </a:lnTo>
                <a:lnTo>
                  <a:pt x="184404" y="25908"/>
                </a:lnTo>
                <a:lnTo>
                  <a:pt x="196595" y="25907"/>
                </a:lnTo>
                <a:lnTo>
                  <a:pt x="196595" y="467867"/>
                </a:lnTo>
                <a:lnTo>
                  <a:pt x="184404" y="467867"/>
                </a:lnTo>
                <a:lnTo>
                  <a:pt x="170688" y="481584"/>
                </a:lnTo>
                <a:close/>
              </a:path>
              <a:path w="196850" h="494029">
                <a:moveTo>
                  <a:pt x="196595" y="25907"/>
                </a:moveTo>
                <a:lnTo>
                  <a:pt x="184404" y="25908"/>
                </a:lnTo>
                <a:lnTo>
                  <a:pt x="170688" y="12192"/>
                </a:lnTo>
                <a:lnTo>
                  <a:pt x="196595" y="12192"/>
                </a:lnTo>
                <a:lnTo>
                  <a:pt x="196595" y="25907"/>
                </a:lnTo>
                <a:close/>
              </a:path>
              <a:path w="196850" h="494029">
                <a:moveTo>
                  <a:pt x="25908" y="481584"/>
                </a:moveTo>
                <a:lnTo>
                  <a:pt x="12192" y="467867"/>
                </a:lnTo>
                <a:lnTo>
                  <a:pt x="25908" y="467867"/>
                </a:lnTo>
                <a:lnTo>
                  <a:pt x="25908" y="481584"/>
                </a:lnTo>
                <a:close/>
              </a:path>
              <a:path w="196850" h="494029">
                <a:moveTo>
                  <a:pt x="170688" y="481584"/>
                </a:moveTo>
                <a:lnTo>
                  <a:pt x="25908" y="481584"/>
                </a:lnTo>
                <a:lnTo>
                  <a:pt x="25908" y="467867"/>
                </a:lnTo>
                <a:lnTo>
                  <a:pt x="170688" y="467867"/>
                </a:lnTo>
                <a:lnTo>
                  <a:pt x="170688" y="481584"/>
                </a:lnTo>
                <a:close/>
              </a:path>
              <a:path w="196850" h="494029">
                <a:moveTo>
                  <a:pt x="196595" y="481584"/>
                </a:moveTo>
                <a:lnTo>
                  <a:pt x="170688" y="481584"/>
                </a:lnTo>
                <a:lnTo>
                  <a:pt x="184404" y="467867"/>
                </a:lnTo>
                <a:lnTo>
                  <a:pt x="196595" y="467867"/>
                </a:lnTo>
                <a:lnTo>
                  <a:pt x="196595" y="481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275596" y="5928403"/>
            <a:ext cx="1606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411157" y="6104534"/>
            <a:ext cx="1270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361688" y="5454395"/>
            <a:ext cx="769620" cy="0"/>
          </a:xfrm>
          <a:custGeom>
            <a:avLst/>
            <a:gdLst/>
            <a:ahLst/>
            <a:cxnLst/>
            <a:rect l="l" t="t" r="r" b="b"/>
            <a:pathLst>
              <a:path w="769620" h="0">
                <a:moveTo>
                  <a:pt x="0" y="0"/>
                </a:moveTo>
                <a:lnTo>
                  <a:pt x="769619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281427" y="4836414"/>
            <a:ext cx="1152525" cy="0"/>
          </a:xfrm>
          <a:custGeom>
            <a:avLst/>
            <a:gdLst/>
            <a:ahLst/>
            <a:cxnLst/>
            <a:rect l="l" t="t" r="r" b="b"/>
            <a:pathLst>
              <a:path w="1152525" h="0">
                <a:moveTo>
                  <a:pt x="0" y="0"/>
                </a:moveTo>
                <a:lnTo>
                  <a:pt x="1152144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494282" y="4823459"/>
            <a:ext cx="0" cy="375285"/>
          </a:xfrm>
          <a:custGeom>
            <a:avLst/>
            <a:gdLst/>
            <a:ahLst/>
            <a:cxnLst/>
            <a:rect l="l" t="t" r="r" b="b"/>
            <a:pathLst>
              <a:path w="0" h="375285">
                <a:moveTo>
                  <a:pt x="0" y="0"/>
                </a:moveTo>
                <a:lnTo>
                  <a:pt x="0" y="374904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494282" y="5701284"/>
            <a:ext cx="0" cy="1030605"/>
          </a:xfrm>
          <a:custGeom>
            <a:avLst/>
            <a:gdLst/>
            <a:ahLst/>
            <a:cxnLst/>
            <a:rect l="l" t="t" r="r" b="b"/>
            <a:pathLst>
              <a:path w="0" h="1030604">
                <a:moveTo>
                  <a:pt x="0" y="0"/>
                </a:moveTo>
                <a:lnTo>
                  <a:pt x="0" y="1030223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272540" y="608228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51459" y="457200"/>
                </a:moveTo>
                <a:lnTo>
                  <a:pt x="205740" y="457200"/>
                </a:lnTo>
                <a:lnTo>
                  <a:pt x="160019" y="448055"/>
                </a:lnTo>
                <a:lnTo>
                  <a:pt x="118872" y="429767"/>
                </a:lnTo>
                <a:lnTo>
                  <a:pt x="82296" y="405384"/>
                </a:lnTo>
                <a:lnTo>
                  <a:pt x="51816" y="374904"/>
                </a:lnTo>
                <a:lnTo>
                  <a:pt x="27432" y="338328"/>
                </a:lnTo>
                <a:lnTo>
                  <a:pt x="9144" y="297180"/>
                </a:lnTo>
                <a:lnTo>
                  <a:pt x="0" y="252984"/>
                </a:lnTo>
                <a:lnTo>
                  <a:pt x="0" y="205740"/>
                </a:lnTo>
                <a:lnTo>
                  <a:pt x="4572" y="184404"/>
                </a:lnTo>
                <a:lnTo>
                  <a:pt x="9144" y="161544"/>
                </a:lnTo>
                <a:lnTo>
                  <a:pt x="27432" y="120396"/>
                </a:lnTo>
                <a:lnTo>
                  <a:pt x="51816" y="83820"/>
                </a:lnTo>
                <a:lnTo>
                  <a:pt x="82296" y="53340"/>
                </a:lnTo>
                <a:lnTo>
                  <a:pt x="138684" y="18288"/>
                </a:lnTo>
                <a:lnTo>
                  <a:pt x="181356" y="4572"/>
                </a:lnTo>
                <a:lnTo>
                  <a:pt x="227076" y="0"/>
                </a:lnTo>
                <a:lnTo>
                  <a:pt x="251459" y="1524"/>
                </a:lnTo>
                <a:lnTo>
                  <a:pt x="272795" y="4572"/>
                </a:lnTo>
                <a:lnTo>
                  <a:pt x="295656" y="10667"/>
                </a:lnTo>
                <a:lnTo>
                  <a:pt x="316991" y="18288"/>
                </a:lnTo>
                <a:lnTo>
                  <a:pt x="333502" y="25907"/>
                </a:lnTo>
                <a:lnTo>
                  <a:pt x="228600" y="25907"/>
                </a:lnTo>
                <a:lnTo>
                  <a:pt x="207264" y="27431"/>
                </a:lnTo>
                <a:lnTo>
                  <a:pt x="167640" y="35052"/>
                </a:lnTo>
                <a:lnTo>
                  <a:pt x="131064" y="50292"/>
                </a:lnTo>
                <a:lnTo>
                  <a:pt x="99060" y="71628"/>
                </a:lnTo>
                <a:lnTo>
                  <a:pt x="71628" y="99060"/>
                </a:lnTo>
                <a:lnTo>
                  <a:pt x="50292" y="131064"/>
                </a:lnTo>
                <a:lnTo>
                  <a:pt x="33528" y="167640"/>
                </a:lnTo>
                <a:lnTo>
                  <a:pt x="25908" y="207264"/>
                </a:lnTo>
                <a:lnTo>
                  <a:pt x="24384" y="228600"/>
                </a:lnTo>
                <a:lnTo>
                  <a:pt x="25908" y="249936"/>
                </a:lnTo>
                <a:lnTo>
                  <a:pt x="33528" y="289560"/>
                </a:lnTo>
                <a:lnTo>
                  <a:pt x="48768" y="326136"/>
                </a:lnTo>
                <a:lnTo>
                  <a:pt x="70104" y="358140"/>
                </a:lnTo>
                <a:lnTo>
                  <a:pt x="97536" y="385572"/>
                </a:lnTo>
                <a:lnTo>
                  <a:pt x="147828" y="416052"/>
                </a:lnTo>
                <a:lnTo>
                  <a:pt x="185928" y="428243"/>
                </a:lnTo>
                <a:lnTo>
                  <a:pt x="227076" y="432816"/>
                </a:lnTo>
                <a:lnTo>
                  <a:pt x="330199" y="432816"/>
                </a:lnTo>
                <a:lnTo>
                  <a:pt x="297180" y="448055"/>
                </a:lnTo>
                <a:lnTo>
                  <a:pt x="251459" y="457200"/>
                </a:lnTo>
                <a:close/>
              </a:path>
              <a:path w="457200" h="457200">
                <a:moveTo>
                  <a:pt x="330199" y="432816"/>
                </a:moveTo>
                <a:lnTo>
                  <a:pt x="227076" y="432816"/>
                </a:lnTo>
                <a:lnTo>
                  <a:pt x="248411" y="431292"/>
                </a:lnTo>
                <a:lnTo>
                  <a:pt x="268224" y="428243"/>
                </a:lnTo>
                <a:lnTo>
                  <a:pt x="324612" y="408431"/>
                </a:lnTo>
                <a:lnTo>
                  <a:pt x="356615" y="387096"/>
                </a:lnTo>
                <a:lnTo>
                  <a:pt x="384048" y="359664"/>
                </a:lnTo>
                <a:lnTo>
                  <a:pt x="406908" y="326136"/>
                </a:lnTo>
                <a:lnTo>
                  <a:pt x="422148" y="289560"/>
                </a:lnTo>
                <a:lnTo>
                  <a:pt x="429767" y="249936"/>
                </a:lnTo>
                <a:lnTo>
                  <a:pt x="431291" y="230124"/>
                </a:lnTo>
                <a:lnTo>
                  <a:pt x="429767" y="208788"/>
                </a:lnTo>
                <a:lnTo>
                  <a:pt x="422148" y="169164"/>
                </a:lnTo>
                <a:lnTo>
                  <a:pt x="406908" y="132588"/>
                </a:lnTo>
                <a:lnTo>
                  <a:pt x="385572" y="100584"/>
                </a:lnTo>
                <a:lnTo>
                  <a:pt x="358139" y="73152"/>
                </a:lnTo>
                <a:lnTo>
                  <a:pt x="326136" y="50292"/>
                </a:lnTo>
                <a:lnTo>
                  <a:pt x="289559" y="35052"/>
                </a:lnTo>
                <a:lnTo>
                  <a:pt x="249936" y="27431"/>
                </a:lnTo>
                <a:lnTo>
                  <a:pt x="228600" y="25907"/>
                </a:lnTo>
                <a:lnTo>
                  <a:pt x="333502" y="25907"/>
                </a:lnTo>
                <a:lnTo>
                  <a:pt x="373380" y="51816"/>
                </a:lnTo>
                <a:lnTo>
                  <a:pt x="403860" y="83820"/>
                </a:lnTo>
                <a:lnTo>
                  <a:pt x="428243" y="118872"/>
                </a:lnTo>
                <a:lnTo>
                  <a:pt x="446532" y="160020"/>
                </a:lnTo>
                <a:lnTo>
                  <a:pt x="455676" y="205740"/>
                </a:lnTo>
                <a:lnTo>
                  <a:pt x="457200" y="228600"/>
                </a:lnTo>
                <a:lnTo>
                  <a:pt x="455676" y="251460"/>
                </a:lnTo>
                <a:lnTo>
                  <a:pt x="446532" y="297180"/>
                </a:lnTo>
                <a:lnTo>
                  <a:pt x="429767" y="338328"/>
                </a:lnTo>
                <a:lnTo>
                  <a:pt x="405384" y="373380"/>
                </a:lnTo>
                <a:lnTo>
                  <a:pt x="373380" y="405384"/>
                </a:lnTo>
                <a:lnTo>
                  <a:pt x="336804" y="429767"/>
                </a:lnTo>
                <a:lnTo>
                  <a:pt x="330199" y="432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5255790" y="5528582"/>
            <a:ext cx="22796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0"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741440" y="4864169"/>
            <a:ext cx="22796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0"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397508" y="5198364"/>
            <a:ext cx="170815" cy="502920"/>
          </a:xfrm>
          <a:custGeom>
            <a:avLst/>
            <a:gdLst/>
            <a:ahLst/>
            <a:cxnLst/>
            <a:rect l="l" t="t" r="r" b="b"/>
            <a:pathLst>
              <a:path w="170815" h="502920">
                <a:moveTo>
                  <a:pt x="0" y="0"/>
                </a:moveTo>
                <a:lnTo>
                  <a:pt x="170687" y="0"/>
                </a:lnTo>
                <a:lnTo>
                  <a:pt x="170687" y="502919"/>
                </a:lnTo>
                <a:lnTo>
                  <a:pt x="0" y="5029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385316" y="5186171"/>
            <a:ext cx="196850" cy="528955"/>
          </a:xfrm>
          <a:custGeom>
            <a:avLst/>
            <a:gdLst/>
            <a:ahLst/>
            <a:cxnLst/>
            <a:rect l="l" t="t" r="r" b="b"/>
            <a:pathLst>
              <a:path w="196850" h="528954">
                <a:moveTo>
                  <a:pt x="196595" y="528828"/>
                </a:moveTo>
                <a:lnTo>
                  <a:pt x="0" y="528828"/>
                </a:lnTo>
                <a:lnTo>
                  <a:pt x="0" y="0"/>
                </a:lnTo>
                <a:lnTo>
                  <a:pt x="196595" y="0"/>
                </a:lnTo>
                <a:lnTo>
                  <a:pt x="196595" y="12192"/>
                </a:lnTo>
                <a:lnTo>
                  <a:pt x="24384" y="12192"/>
                </a:lnTo>
                <a:lnTo>
                  <a:pt x="12192" y="24384"/>
                </a:lnTo>
                <a:lnTo>
                  <a:pt x="24384" y="24384"/>
                </a:lnTo>
                <a:lnTo>
                  <a:pt x="24384" y="502919"/>
                </a:lnTo>
                <a:lnTo>
                  <a:pt x="12192" y="502919"/>
                </a:lnTo>
                <a:lnTo>
                  <a:pt x="24384" y="515112"/>
                </a:lnTo>
                <a:lnTo>
                  <a:pt x="196595" y="515112"/>
                </a:lnTo>
                <a:lnTo>
                  <a:pt x="196595" y="528828"/>
                </a:lnTo>
                <a:close/>
              </a:path>
              <a:path w="196850" h="528954">
                <a:moveTo>
                  <a:pt x="24384" y="24384"/>
                </a:moveTo>
                <a:lnTo>
                  <a:pt x="12192" y="24384"/>
                </a:lnTo>
                <a:lnTo>
                  <a:pt x="24384" y="12192"/>
                </a:lnTo>
                <a:lnTo>
                  <a:pt x="24384" y="24384"/>
                </a:lnTo>
                <a:close/>
              </a:path>
              <a:path w="196850" h="528954">
                <a:moveTo>
                  <a:pt x="170688" y="24384"/>
                </a:moveTo>
                <a:lnTo>
                  <a:pt x="24384" y="24384"/>
                </a:lnTo>
                <a:lnTo>
                  <a:pt x="24384" y="12192"/>
                </a:lnTo>
                <a:lnTo>
                  <a:pt x="170688" y="12192"/>
                </a:lnTo>
                <a:lnTo>
                  <a:pt x="170688" y="24384"/>
                </a:lnTo>
                <a:close/>
              </a:path>
              <a:path w="196850" h="528954">
                <a:moveTo>
                  <a:pt x="170688" y="515112"/>
                </a:moveTo>
                <a:lnTo>
                  <a:pt x="170688" y="12192"/>
                </a:lnTo>
                <a:lnTo>
                  <a:pt x="182880" y="24384"/>
                </a:lnTo>
                <a:lnTo>
                  <a:pt x="196595" y="24384"/>
                </a:lnTo>
                <a:lnTo>
                  <a:pt x="196595" y="502919"/>
                </a:lnTo>
                <a:lnTo>
                  <a:pt x="182880" y="502919"/>
                </a:lnTo>
                <a:lnTo>
                  <a:pt x="170688" y="515112"/>
                </a:lnTo>
                <a:close/>
              </a:path>
              <a:path w="196850" h="528954">
                <a:moveTo>
                  <a:pt x="196595" y="24384"/>
                </a:moveTo>
                <a:lnTo>
                  <a:pt x="182880" y="24384"/>
                </a:lnTo>
                <a:lnTo>
                  <a:pt x="170688" y="12192"/>
                </a:lnTo>
                <a:lnTo>
                  <a:pt x="196595" y="12192"/>
                </a:lnTo>
                <a:lnTo>
                  <a:pt x="196595" y="24384"/>
                </a:lnTo>
                <a:close/>
              </a:path>
              <a:path w="196850" h="528954">
                <a:moveTo>
                  <a:pt x="24384" y="515112"/>
                </a:moveTo>
                <a:lnTo>
                  <a:pt x="12192" y="502919"/>
                </a:lnTo>
                <a:lnTo>
                  <a:pt x="24384" y="502919"/>
                </a:lnTo>
                <a:lnTo>
                  <a:pt x="24384" y="515112"/>
                </a:lnTo>
                <a:close/>
              </a:path>
              <a:path w="196850" h="528954">
                <a:moveTo>
                  <a:pt x="170688" y="515112"/>
                </a:moveTo>
                <a:lnTo>
                  <a:pt x="24384" y="515112"/>
                </a:lnTo>
                <a:lnTo>
                  <a:pt x="24384" y="502919"/>
                </a:lnTo>
                <a:lnTo>
                  <a:pt x="170688" y="502919"/>
                </a:lnTo>
                <a:lnTo>
                  <a:pt x="170688" y="515112"/>
                </a:lnTo>
                <a:close/>
              </a:path>
              <a:path w="196850" h="528954">
                <a:moveTo>
                  <a:pt x="196595" y="515112"/>
                </a:moveTo>
                <a:lnTo>
                  <a:pt x="170688" y="515112"/>
                </a:lnTo>
                <a:lnTo>
                  <a:pt x="182880" y="502919"/>
                </a:lnTo>
                <a:lnTo>
                  <a:pt x="196595" y="502919"/>
                </a:lnTo>
                <a:lnTo>
                  <a:pt x="196595" y="515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1768916" y="5589968"/>
            <a:ext cx="217170" cy="1092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  <a:spcBef>
                <a:spcPts val="2275"/>
              </a:spcBef>
            </a:pPr>
            <a:r>
              <a:rPr dirty="0" sz="2800" spc="-5"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661915" y="6672071"/>
            <a:ext cx="106680" cy="108585"/>
          </a:xfrm>
          <a:custGeom>
            <a:avLst/>
            <a:gdLst/>
            <a:ahLst/>
            <a:cxnLst/>
            <a:rect l="l" t="t" r="r" b="b"/>
            <a:pathLst>
              <a:path w="106679" h="108584">
                <a:moveTo>
                  <a:pt x="53339" y="108204"/>
                </a:moveTo>
                <a:lnTo>
                  <a:pt x="32146" y="103917"/>
                </a:lnTo>
                <a:lnTo>
                  <a:pt x="15239" y="92202"/>
                </a:lnTo>
                <a:lnTo>
                  <a:pt x="4048" y="74771"/>
                </a:lnTo>
                <a:lnTo>
                  <a:pt x="0" y="53340"/>
                </a:lnTo>
                <a:lnTo>
                  <a:pt x="4048" y="32789"/>
                </a:lnTo>
                <a:lnTo>
                  <a:pt x="15239" y="15811"/>
                </a:lnTo>
                <a:lnTo>
                  <a:pt x="32146" y="4262"/>
                </a:lnTo>
                <a:lnTo>
                  <a:pt x="53339" y="0"/>
                </a:lnTo>
                <a:lnTo>
                  <a:pt x="73890" y="4262"/>
                </a:lnTo>
                <a:lnTo>
                  <a:pt x="90868" y="15811"/>
                </a:lnTo>
                <a:lnTo>
                  <a:pt x="102417" y="32789"/>
                </a:lnTo>
                <a:lnTo>
                  <a:pt x="106679" y="53340"/>
                </a:lnTo>
                <a:lnTo>
                  <a:pt x="102417" y="74771"/>
                </a:lnTo>
                <a:lnTo>
                  <a:pt x="90868" y="92202"/>
                </a:lnTo>
                <a:lnTo>
                  <a:pt x="73890" y="103917"/>
                </a:lnTo>
                <a:lnTo>
                  <a:pt x="53339" y="1082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649723" y="6661404"/>
            <a:ext cx="131445" cy="129539"/>
          </a:xfrm>
          <a:custGeom>
            <a:avLst/>
            <a:gdLst/>
            <a:ahLst/>
            <a:cxnLst/>
            <a:rect l="l" t="t" r="r" b="b"/>
            <a:pathLst>
              <a:path w="131445" h="129540">
                <a:moveTo>
                  <a:pt x="89916" y="4571"/>
                </a:moveTo>
                <a:lnTo>
                  <a:pt x="41148" y="4571"/>
                </a:lnTo>
                <a:lnTo>
                  <a:pt x="51816" y="1523"/>
                </a:lnTo>
                <a:lnTo>
                  <a:pt x="51816" y="0"/>
                </a:lnTo>
                <a:lnTo>
                  <a:pt x="79248" y="0"/>
                </a:lnTo>
                <a:lnTo>
                  <a:pt x="79248" y="1523"/>
                </a:lnTo>
                <a:lnTo>
                  <a:pt x="89916" y="4571"/>
                </a:lnTo>
                <a:close/>
              </a:path>
              <a:path w="131445" h="129540">
                <a:moveTo>
                  <a:pt x="30480" y="89915"/>
                </a:moveTo>
                <a:lnTo>
                  <a:pt x="4572" y="89915"/>
                </a:lnTo>
                <a:lnTo>
                  <a:pt x="4572" y="88391"/>
                </a:lnTo>
                <a:lnTo>
                  <a:pt x="1524" y="79247"/>
                </a:lnTo>
                <a:lnTo>
                  <a:pt x="1524" y="76199"/>
                </a:lnTo>
                <a:lnTo>
                  <a:pt x="0" y="65531"/>
                </a:lnTo>
                <a:lnTo>
                  <a:pt x="0" y="62483"/>
                </a:lnTo>
                <a:lnTo>
                  <a:pt x="1524" y="51815"/>
                </a:lnTo>
                <a:lnTo>
                  <a:pt x="1524" y="50291"/>
                </a:lnTo>
                <a:lnTo>
                  <a:pt x="4572" y="39623"/>
                </a:lnTo>
                <a:lnTo>
                  <a:pt x="6096" y="38099"/>
                </a:lnTo>
                <a:lnTo>
                  <a:pt x="10668" y="28955"/>
                </a:lnTo>
                <a:lnTo>
                  <a:pt x="12192" y="27431"/>
                </a:lnTo>
                <a:lnTo>
                  <a:pt x="18288" y="19811"/>
                </a:lnTo>
                <a:lnTo>
                  <a:pt x="19812" y="18287"/>
                </a:lnTo>
                <a:lnTo>
                  <a:pt x="28956" y="10667"/>
                </a:lnTo>
                <a:lnTo>
                  <a:pt x="30480" y="9143"/>
                </a:lnTo>
                <a:lnTo>
                  <a:pt x="39624" y="4571"/>
                </a:lnTo>
                <a:lnTo>
                  <a:pt x="91439" y="4571"/>
                </a:lnTo>
                <a:lnTo>
                  <a:pt x="100584" y="9143"/>
                </a:lnTo>
                <a:lnTo>
                  <a:pt x="102108" y="10667"/>
                </a:lnTo>
                <a:lnTo>
                  <a:pt x="111252" y="18287"/>
                </a:lnTo>
                <a:lnTo>
                  <a:pt x="112775" y="19811"/>
                </a:lnTo>
                <a:lnTo>
                  <a:pt x="113995" y="21335"/>
                </a:lnTo>
                <a:lnTo>
                  <a:pt x="64008" y="21335"/>
                </a:lnTo>
                <a:lnTo>
                  <a:pt x="65532" y="21553"/>
                </a:lnTo>
                <a:lnTo>
                  <a:pt x="56387" y="22859"/>
                </a:lnTo>
                <a:lnTo>
                  <a:pt x="57912" y="22859"/>
                </a:lnTo>
                <a:lnTo>
                  <a:pt x="52577" y="24383"/>
                </a:lnTo>
                <a:lnTo>
                  <a:pt x="50292" y="24383"/>
                </a:lnTo>
                <a:lnTo>
                  <a:pt x="41148" y="28955"/>
                </a:lnTo>
                <a:lnTo>
                  <a:pt x="42672" y="28955"/>
                </a:lnTo>
                <a:lnTo>
                  <a:pt x="36957" y="33527"/>
                </a:lnTo>
                <a:lnTo>
                  <a:pt x="36576" y="33527"/>
                </a:lnTo>
                <a:lnTo>
                  <a:pt x="28956" y="41147"/>
                </a:lnTo>
                <a:lnTo>
                  <a:pt x="29718" y="41147"/>
                </a:lnTo>
                <a:lnTo>
                  <a:pt x="26669" y="47243"/>
                </a:lnTo>
                <a:lnTo>
                  <a:pt x="25908" y="47243"/>
                </a:lnTo>
                <a:lnTo>
                  <a:pt x="22859" y="56387"/>
                </a:lnTo>
                <a:lnTo>
                  <a:pt x="24166" y="56387"/>
                </a:lnTo>
                <a:lnTo>
                  <a:pt x="23295" y="62483"/>
                </a:lnTo>
                <a:lnTo>
                  <a:pt x="22859" y="62483"/>
                </a:lnTo>
                <a:lnTo>
                  <a:pt x="22859" y="65531"/>
                </a:lnTo>
                <a:lnTo>
                  <a:pt x="23241" y="65531"/>
                </a:lnTo>
                <a:lnTo>
                  <a:pt x="24003" y="71627"/>
                </a:lnTo>
                <a:lnTo>
                  <a:pt x="22859" y="71627"/>
                </a:lnTo>
                <a:lnTo>
                  <a:pt x="25908" y="82295"/>
                </a:lnTo>
                <a:lnTo>
                  <a:pt x="26669" y="82295"/>
                </a:lnTo>
                <a:lnTo>
                  <a:pt x="30480" y="89915"/>
                </a:lnTo>
                <a:close/>
              </a:path>
              <a:path w="131445" h="129540">
                <a:moveTo>
                  <a:pt x="65532" y="21553"/>
                </a:moveTo>
                <a:lnTo>
                  <a:pt x="64008" y="21335"/>
                </a:lnTo>
                <a:lnTo>
                  <a:pt x="67056" y="21335"/>
                </a:lnTo>
                <a:lnTo>
                  <a:pt x="65532" y="21553"/>
                </a:lnTo>
                <a:close/>
              </a:path>
              <a:path w="131445" h="129540">
                <a:moveTo>
                  <a:pt x="83820" y="25907"/>
                </a:moveTo>
                <a:lnTo>
                  <a:pt x="73152" y="22859"/>
                </a:lnTo>
                <a:lnTo>
                  <a:pt x="74676" y="22859"/>
                </a:lnTo>
                <a:lnTo>
                  <a:pt x="65532" y="21553"/>
                </a:lnTo>
                <a:lnTo>
                  <a:pt x="67056" y="21335"/>
                </a:lnTo>
                <a:lnTo>
                  <a:pt x="113995" y="21335"/>
                </a:lnTo>
                <a:lnTo>
                  <a:pt x="116433" y="24383"/>
                </a:lnTo>
                <a:lnTo>
                  <a:pt x="80772" y="24383"/>
                </a:lnTo>
                <a:lnTo>
                  <a:pt x="83820" y="25907"/>
                </a:lnTo>
                <a:close/>
              </a:path>
              <a:path w="131445" h="129540">
                <a:moveTo>
                  <a:pt x="47244" y="25907"/>
                </a:moveTo>
                <a:lnTo>
                  <a:pt x="50292" y="24383"/>
                </a:lnTo>
                <a:lnTo>
                  <a:pt x="52577" y="24383"/>
                </a:lnTo>
                <a:lnTo>
                  <a:pt x="47244" y="25907"/>
                </a:lnTo>
                <a:close/>
              </a:path>
              <a:path w="131445" h="129540">
                <a:moveTo>
                  <a:pt x="96011" y="35051"/>
                </a:moveTo>
                <a:lnTo>
                  <a:pt x="88391" y="28955"/>
                </a:lnTo>
                <a:lnTo>
                  <a:pt x="89916" y="28955"/>
                </a:lnTo>
                <a:lnTo>
                  <a:pt x="80772" y="24383"/>
                </a:lnTo>
                <a:lnTo>
                  <a:pt x="116433" y="24383"/>
                </a:lnTo>
                <a:lnTo>
                  <a:pt x="118872" y="27431"/>
                </a:lnTo>
                <a:lnTo>
                  <a:pt x="120396" y="28955"/>
                </a:lnTo>
                <a:lnTo>
                  <a:pt x="122682" y="33527"/>
                </a:lnTo>
                <a:lnTo>
                  <a:pt x="94488" y="33527"/>
                </a:lnTo>
                <a:lnTo>
                  <a:pt x="96011" y="35051"/>
                </a:lnTo>
                <a:close/>
              </a:path>
              <a:path w="131445" h="129540">
                <a:moveTo>
                  <a:pt x="35052" y="35051"/>
                </a:moveTo>
                <a:lnTo>
                  <a:pt x="36576" y="33527"/>
                </a:lnTo>
                <a:lnTo>
                  <a:pt x="36957" y="33527"/>
                </a:lnTo>
                <a:lnTo>
                  <a:pt x="35052" y="35051"/>
                </a:lnTo>
                <a:close/>
              </a:path>
              <a:path w="131445" h="129540">
                <a:moveTo>
                  <a:pt x="126927" y="41147"/>
                </a:moveTo>
                <a:lnTo>
                  <a:pt x="102108" y="41147"/>
                </a:lnTo>
                <a:lnTo>
                  <a:pt x="94488" y="33527"/>
                </a:lnTo>
                <a:lnTo>
                  <a:pt x="122682" y="33527"/>
                </a:lnTo>
                <a:lnTo>
                  <a:pt x="124968" y="38099"/>
                </a:lnTo>
                <a:lnTo>
                  <a:pt x="124968" y="39623"/>
                </a:lnTo>
                <a:lnTo>
                  <a:pt x="126491" y="39623"/>
                </a:lnTo>
                <a:lnTo>
                  <a:pt x="126927" y="41147"/>
                </a:lnTo>
                <a:close/>
              </a:path>
              <a:path w="131445" h="129540">
                <a:moveTo>
                  <a:pt x="29718" y="41147"/>
                </a:moveTo>
                <a:lnTo>
                  <a:pt x="28956" y="41147"/>
                </a:lnTo>
                <a:lnTo>
                  <a:pt x="30480" y="39623"/>
                </a:lnTo>
                <a:lnTo>
                  <a:pt x="29718" y="41147"/>
                </a:lnTo>
                <a:close/>
              </a:path>
              <a:path w="131445" h="129540">
                <a:moveTo>
                  <a:pt x="105155" y="48767"/>
                </a:moveTo>
                <a:lnTo>
                  <a:pt x="100584" y="39623"/>
                </a:lnTo>
                <a:lnTo>
                  <a:pt x="102108" y="41147"/>
                </a:lnTo>
                <a:lnTo>
                  <a:pt x="126927" y="41147"/>
                </a:lnTo>
                <a:lnTo>
                  <a:pt x="128669" y="47243"/>
                </a:lnTo>
                <a:lnTo>
                  <a:pt x="105155" y="47243"/>
                </a:lnTo>
                <a:lnTo>
                  <a:pt x="105155" y="48767"/>
                </a:lnTo>
                <a:close/>
              </a:path>
              <a:path w="131445" h="129540">
                <a:moveTo>
                  <a:pt x="25908" y="48767"/>
                </a:moveTo>
                <a:lnTo>
                  <a:pt x="25908" y="47243"/>
                </a:lnTo>
                <a:lnTo>
                  <a:pt x="26669" y="47243"/>
                </a:lnTo>
                <a:lnTo>
                  <a:pt x="25908" y="48767"/>
                </a:lnTo>
                <a:close/>
              </a:path>
              <a:path w="131445" h="129540">
                <a:moveTo>
                  <a:pt x="130193" y="56387"/>
                </a:moveTo>
                <a:lnTo>
                  <a:pt x="108204" y="56387"/>
                </a:lnTo>
                <a:lnTo>
                  <a:pt x="105155" y="47243"/>
                </a:lnTo>
                <a:lnTo>
                  <a:pt x="128669" y="47243"/>
                </a:lnTo>
                <a:lnTo>
                  <a:pt x="129539" y="50291"/>
                </a:lnTo>
                <a:lnTo>
                  <a:pt x="129539" y="51815"/>
                </a:lnTo>
                <a:lnTo>
                  <a:pt x="130193" y="56387"/>
                </a:lnTo>
                <a:close/>
              </a:path>
              <a:path w="131445" h="129540">
                <a:moveTo>
                  <a:pt x="24166" y="56387"/>
                </a:moveTo>
                <a:lnTo>
                  <a:pt x="22859" y="56387"/>
                </a:lnTo>
                <a:lnTo>
                  <a:pt x="24384" y="54863"/>
                </a:lnTo>
                <a:lnTo>
                  <a:pt x="24166" y="56387"/>
                </a:lnTo>
                <a:close/>
              </a:path>
              <a:path w="131445" h="129540">
                <a:moveTo>
                  <a:pt x="108000" y="64109"/>
                </a:moveTo>
                <a:lnTo>
                  <a:pt x="106679" y="54863"/>
                </a:lnTo>
                <a:lnTo>
                  <a:pt x="108204" y="56387"/>
                </a:lnTo>
                <a:lnTo>
                  <a:pt x="130193" y="56387"/>
                </a:lnTo>
                <a:lnTo>
                  <a:pt x="131064" y="62483"/>
                </a:lnTo>
                <a:lnTo>
                  <a:pt x="108204" y="62483"/>
                </a:lnTo>
                <a:lnTo>
                  <a:pt x="108000" y="64109"/>
                </a:lnTo>
                <a:close/>
              </a:path>
              <a:path w="131445" h="129540">
                <a:moveTo>
                  <a:pt x="22859" y="65531"/>
                </a:moveTo>
                <a:lnTo>
                  <a:pt x="22859" y="62483"/>
                </a:lnTo>
                <a:lnTo>
                  <a:pt x="23063" y="64109"/>
                </a:lnTo>
                <a:lnTo>
                  <a:pt x="22859" y="65531"/>
                </a:lnTo>
                <a:close/>
              </a:path>
              <a:path w="131445" h="129540">
                <a:moveTo>
                  <a:pt x="23063" y="64109"/>
                </a:moveTo>
                <a:lnTo>
                  <a:pt x="22859" y="62483"/>
                </a:lnTo>
                <a:lnTo>
                  <a:pt x="23295" y="62483"/>
                </a:lnTo>
                <a:lnTo>
                  <a:pt x="23063" y="64109"/>
                </a:lnTo>
                <a:close/>
              </a:path>
              <a:path w="131445" h="129540">
                <a:moveTo>
                  <a:pt x="108204" y="65531"/>
                </a:moveTo>
                <a:lnTo>
                  <a:pt x="108000" y="64109"/>
                </a:lnTo>
                <a:lnTo>
                  <a:pt x="108204" y="62483"/>
                </a:lnTo>
                <a:lnTo>
                  <a:pt x="108204" y="65531"/>
                </a:lnTo>
                <a:close/>
              </a:path>
              <a:path w="131445" h="129540">
                <a:moveTo>
                  <a:pt x="131064" y="65531"/>
                </a:moveTo>
                <a:lnTo>
                  <a:pt x="108204" y="65531"/>
                </a:lnTo>
                <a:lnTo>
                  <a:pt x="108204" y="62483"/>
                </a:lnTo>
                <a:lnTo>
                  <a:pt x="131064" y="62483"/>
                </a:lnTo>
                <a:lnTo>
                  <a:pt x="131064" y="65531"/>
                </a:lnTo>
                <a:close/>
              </a:path>
              <a:path w="131445" h="129540">
                <a:moveTo>
                  <a:pt x="23241" y="65531"/>
                </a:moveTo>
                <a:lnTo>
                  <a:pt x="22859" y="65531"/>
                </a:lnTo>
                <a:lnTo>
                  <a:pt x="23063" y="64109"/>
                </a:lnTo>
                <a:lnTo>
                  <a:pt x="23241" y="65531"/>
                </a:lnTo>
                <a:close/>
              </a:path>
              <a:path w="131445" h="129540">
                <a:moveTo>
                  <a:pt x="106679" y="74675"/>
                </a:moveTo>
                <a:lnTo>
                  <a:pt x="108000" y="64109"/>
                </a:lnTo>
                <a:lnTo>
                  <a:pt x="108204" y="65531"/>
                </a:lnTo>
                <a:lnTo>
                  <a:pt x="131064" y="65531"/>
                </a:lnTo>
                <a:lnTo>
                  <a:pt x="130193" y="71627"/>
                </a:lnTo>
                <a:lnTo>
                  <a:pt x="108204" y="71627"/>
                </a:lnTo>
                <a:lnTo>
                  <a:pt x="106679" y="74675"/>
                </a:lnTo>
                <a:close/>
              </a:path>
              <a:path w="131445" h="129540">
                <a:moveTo>
                  <a:pt x="24384" y="74675"/>
                </a:moveTo>
                <a:lnTo>
                  <a:pt x="22859" y="71627"/>
                </a:lnTo>
                <a:lnTo>
                  <a:pt x="24003" y="71627"/>
                </a:lnTo>
                <a:lnTo>
                  <a:pt x="24384" y="74675"/>
                </a:lnTo>
                <a:close/>
              </a:path>
              <a:path w="131445" h="129540">
                <a:moveTo>
                  <a:pt x="128524" y="82295"/>
                </a:moveTo>
                <a:lnTo>
                  <a:pt x="105155" y="82295"/>
                </a:lnTo>
                <a:lnTo>
                  <a:pt x="108204" y="71627"/>
                </a:lnTo>
                <a:lnTo>
                  <a:pt x="130193" y="71627"/>
                </a:lnTo>
                <a:lnTo>
                  <a:pt x="129539" y="76199"/>
                </a:lnTo>
                <a:lnTo>
                  <a:pt x="129539" y="79247"/>
                </a:lnTo>
                <a:lnTo>
                  <a:pt x="128524" y="82295"/>
                </a:lnTo>
                <a:close/>
              </a:path>
              <a:path w="131445" h="129540">
                <a:moveTo>
                  <a:pt x="26669" y="82295"/>
                </a:moveTo>
                <a:lnTo>
                  <a:pt x="25908" y="82295"/>
                </a:lnTo>
                <a:lnTo>
                  <a:pt x="25908" y="80771"/>
                </a:lnTo>
                <a:lnTo>
                  <a:pt x="26669" y="82295"/>
                </a:lnTo>
                <a:close/>
              </a:path>
              <a:path w="131445" h="129540">
                <a:moveTo>
                  <a:pt x="124968" y="89915"/>
                </a:moveTo>
                <a:lnTo>
                  <a:pt x="100584" y="89915"/>
                </a:lnTo>
                <a:lnTo>
                  <a:pt x="105155" y="80771"/>
                </a:lnTo>
                <a:lnTo>
                  <a:pt x="105155" y="82295"/>
                </a:lnTo>
                <a:lnTo>
                  <a:pt x="128524" y="82295"/>
                </a:lnTo>
                <a:lnTo>
                  <a:pt x="126491" y="88391"/>
                </a:lnTo>
                <a:lnTo>
                  <a:pt x="124968" y="89915"/>
                </a:lnTo>
                <a:close/>
              </a:path>
              <a:path w="131445" h="129540">
                <a:moveTo>
                  <a:pt x="42672" y="100583"/>
                </a:moveTo>
                <a:lnTo>
                  <a:pt x="10668" y="100583"/>
                </a:lnTo>
                <a:lnTo>
                  <a:pt x="6096" y="91439"/>
                </a:lnTo>
                <a:lnTo>
                  <a:pt x="6096" y="89915"/>
                </a:lnTo>
                <a:lnTo>
                  <a:pt x="30480" y="89915"/>
                </a:lnTo>
                <a:lnTo>
                  <a:pt x="28956" y="86867"/>
                </a:lnTo>
                <a:lnTo>
                  <a:pt x="35305" y="94487"/>
                </a:lnTo>
                <a:lnTo>
                  <a:pt x="35052" y="94487"/>
                </a:lnTo>
                <a:lnTo>
                  <a:pt x="36576" y="96011"/>
                </a:lnTo>
                <a:lnTo>
                  <a:pt x="36957" y="96011"/>
                </a:lnTo>
                <a:lnTo>
                  <a:pt x="42672" y="100583"/>
                </a:lnTo>
                <a:close/>
              </a:path>
              <a:path w="131445" h="129540">
                <a:moveTo>
                  <a:pt x="95250" y="95097"/>
                </a:moveTo>
                <a:lnTo>
                  <a:pt x="102108" y="86867"/>
                </a:lnTo>
                <a:lnTo>
                  <a:pt x="100584" y="89915"/>
                </a:lnTo>
                <a:lnTo>
                  <a:pt x="124968" y="89915"/>
                </a:lnTo>
                <a:lnTo>
                  <a:pt x="124968" y="91439"/>
                </a:lnTo>
                <a:lnTo>
                  <a:pt x="123443" y="94487"/>
                </a:lnTo>
                <a:lnTo>
                  <a:pt x="96012" y="94487"/>
                </a:lnTo>
                <a:lnTo>
                  <a:pt x="95250" y="95097"/>
                </a:lnTo>
                <a:close/>
              </a:path>
              <a:path w="131445" h="129540">
                <a:moveTo>
                  <a:pt x="36576" y="96011"/>
                </a:moveTo>
                <a:lnTo>
                  <a:pt x="35052" y="94487"/>
                </a:lnTo>
                <a:lnTo>
                  <a:pt x="35813" y="95097"/>
                </a:lnTo>
                <a:lnTo>
                  <a:pt x="36576" y="96011"/>
                </a:lnTo>
                <a:close/>
              </a:path>
              <a:path w="131445" h="129540">
                <a:moveTo>
                  <a:pt x="35813" y="95097"/>
                </a:moveTo>
                <a:lnTo>
                  <a:pt x="35052" y="94487"/>
                </a:lnTo>
                <a:lnTo>
                  <a:pt x="35305" y="94487"/>
                </a:lnTo>
                <a:lnTo>
                  <a:pt x="35813" y="95097"/>
                </a:lnTo>
                <a:close/>
              </a:path>
              <a:path w="131445" h="129540">
                <a:moveTo>
                  <a:pt x="94488" y="96011"/>
                </a:moveTo>
                <a:lnTo>
                  <a:pt x="95250" y="95097"/>
                </a:lnTo>
                <a:lnTo>
                  <a:pt x="96012" y="94487"/>
                </a:lnTo>
                <a:lnTo>
                  <a:pt x="94488" y="96011"/>
                </a:lnTo>
                <a:close/>
              </a:path>
              <a:path w="131445" h="129540">
                <a:moveTo>
                  <a:pt x="122682" y="96011"/>
                </a:moveTo>
                <a:lnTo>
                  <a:pt x="94488" y="96011"/>
                </a:lnTo>
                <a:lnTo>
                  <a:pt x="96012" y="94487"/>
                </a:lnTo>
                <a:lnTo>
                  <a:pt x="123443" y="94487"/>
                </a:lnTo>
                <a:lnTo>
                  <a:pt x="122682" y="96011"/>
                </a:lnTo>
                <a:close/>
              </a:path>
              <a:path w="131445" h="129540">
                <a:moveTo>
                  <a:pt x="36957" y="96011"/>
                </a:moveTo>
                <a:lnTo>
                  <a:pt x="36576" y="96011"/>
                </a:lnTo>
                <a:lnTo>
                  <a:pt x="35813" y="95097"/>
                </a:lnTo>
                <a:lnTo>
                  <a:pt x="36957" y="96011"/>
                </a:lnTo>
                <a:close/>
              </a:path>
              <a:path w="131445" h="129540">
                <a:moveTo>
                  <a:pt x="120396" y="100583"/>
                </a:moveTo>
                <a:lnTo>
                  <a:pt x="88391" y="100583"/>
                </a:lnTo>
                <a:lnTo>
                  <a:pt x="95250" y="95097"/>
                </a:lnTo>
                <a:lnTo>
                  <a:pt x="94488" y="96011"/>
                </a:lnTo>
                <a:lnTo>
                  <a:pt x="122682" y="96011"/>
                </a:lnTo>
                <a:lnTo>
                  <a:pt x="120396" y="100583"/>
                </a:lnTo>
                <a:close/>
              </a:path>
              <a:path w="131445" h="129540">
                <a:moveTo>
                  <a:pt x="112775" y="109727"/>
                </a:moveTo>
                <a:lnTo>
                  <a:pt x="18288" y="109727"/>
                </a:lnTo>
                <a:lnTo>
                  <a:pt x="12192" y="102107"/>
                </a:lnTo>
                <a:lnTo>
                  <a:pt x="12192" y="100583"/>
                </a:lnTo>
                <a:lnTo>
                  <a:pt x="42672" y="100583"/>
                </a:lnTo>
                <a:lnTo>
                  <a:pt x="41148" y="99059"/>
                </a:lnTo>
                <a:lnTo>
                  <a:pt x="50292" y="103631"/>
                </a:lnTo>
                <a:lnTo>
                  <a:pt x="47244" y="103631"/>
                </a:lnTo>
                <a:lnTo>
                  <a:pt x="57912" y="106679"/>
                </a:lnTo>
                <a:lnTo>
                  <a:pt x="115214" y="106679"/>
                </a:lnTo>
                <a:lnTo>
                  <a:pt x="112775" y="109727"/>
                </a:lnTo>
                <a:close/>
              </a:path>
              <a:path w="131445" h="129540">
                <a:moveTo>
                  <a:pt x="115214" y="106679"/>
                </a:moveTo>
                <a:lnTo>
                  <a:pt x="73152" y="106679"/>
                </a:lnTo>
                <a:lnTo>
                  <a:pt x="83820" y="103631"/>
                </a:lnTo>
                <a:lnTo>
                  <a:pt x="80772" y="103631"/>
                </a:lnTo>
                <a:lnTo>
                  <a:pt x="89916" y="99059"/>
                </a:lnTo>
                <a:lnTo>
                  <a:pt x="88391" y="100583"/>
                </a:lnTo>
                <a:lnTo>
                  <a:pt x="118872" y="100583"/>
                </a:lnTo>
                <a:lnTo>
                  <a:pt x="118872" y="102107"/>
                </a:lnTo>
                <a:lnTo>
                  <a:pt x="115214" y="106679"/>
                </a:lnTo>
                <a:close/>
              </a:path>
              <a:path w="131445" h="129540">
                <a:moveTo>
                  <a:pt x="102108" y="118871"/>
                </a:moveTo>
                <a:lnTo>
                  <a:pt x="28956" y="118871"/>
                </a:lnTo>
                <a:lnTo>
                  <a:pt x="28956" y="117347"/>
                </a:lnTo>
                <a:lnTo>
                  <a:pt x="19812" y="111251"/>
                </a:lnTo>
                <a:lnTo>
                  <a:pt x="19812" y="109727"/>
                </a:lnTo>
                <a:lnTo>
                  <a:pt x="111252" y="109727"/>
                </a:lnTo>
                <a:lnTo>
                  <a:pt x="111252" y="111251"/>
                </a:lnTo>
                <a:lnTo>
                  <a:pt x="102108" y="117347"/>
                </a:lnTo>
                <a:lnTo>
                  <a:pt x="102108" y="118871"/>
                </a:lnTo>
                <a:close/>
              </a:path>
              <a:path w="131445" h="129540">
                <a:moveTo>
                  <a:pt x="91439" y="124967"/>
                </a:moveTo>
                <a:lnTo>
                  <a:pt x="39624" y="124967"/>
                </a:lnTo>
                <a:lnTo>
                  <a:pt x="39624" y="123443"/>
                </a:lnTo>
                <a:lnTo>
                  <a:pt x="30480" y="118871"/>
                </a:lnTo>
                <a:lnTo>
                  <a:pt x="100584" y="118871"/>
                </a:lnTo>
                <a:lnTo>
                  <a:pt x="91439" y="123443"/>
                </a:lnTo>
                <a:lnTo>
                  <a:pt x="91439" y="124967"/>
                </a:lnTo>
                <a:close/>
              </a:path>
              <a:path w="131445" h="129540">
                <a:moveTo>
                  <a:pt x="79248" y="128015"/>
                </a:moveTo>
                <a:lnTo>
                  <a:pt x="51816" y="128015"/>
                </a:lnTo>
                <a:lnTo>
                  <a:pt x="41148" y="124967"/>
                </a:lnTo>
                <a:lnTo>
                  <a:pt x="89916" y="124967"/>
                </a:lnTo>
                <a:lnTo>
                  <a:pt x="79248" y="128015"/>
                </a:lnTo>
                <a:close/>
              </a:path>
              <a:path w="131445" h="129540">
                <a:moveTo>
                  <a:pt x="67056" y="129539"/>
                </a:moveTo>
                <a:lnTo>
                  <a:pt x="64008" y="129539"/>
                </a:lnTo>
                <a:lnTo>
                  <a:pt x="53339" y="128015"/>
                </a:lnTo>
                <a:lnTo>
                  <a:pt x="77724" y="128015"/>
                </a:lnTo>
                <a:lnTo>
                  <a:pt x="67056" y="1295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661915" y="5411723"/>
            <a:ext cx="106680" cy="108585"/>
          </a:xfrm>
          <a:custGeom>
            <a:avLst/>
            <a:gdLst/>
            <a:ahLst/>
            <a:cxnLst/>
            <a:rect l="l" t="t" r="r" b="b"/>
            <a:pathLst>
              <a:path w="106679" h="108585">
                <a:moveTo>
                  <a:pt x="53339" y="108203"/>
                </a:moveTo>
                <a:lnTo>
                  <a:pt x="32146" y="103917"/>
                </a:lnTo>
                <a:lnTo>
                  <a:pt x="15239" y="92201"/>
                </a:lnTo>
                <a:lnTo>
                  <a:pt x="4048" y="74771"/>
                </a:lnTo>
                <a:lnTo>
                  <a:pt x="0" y="53339"/>
                </a:lnTo>
                <a:lnTo>
                  <a:pt x="4048" y="32789"/>
                </a:lnTo>
                <a:lnTo>
                  <a:pt x="15239" y="15811"/>
                </a:lnTo>
                <a:lnTo>
                  <a:pt x="32146" y="4262"/>
                </a:lnTo>
                <a:lnTo>
                  <a:pt x="53339" y="0"/>
                </a:lnTo>
                <a:lnTo>
                  <a:pt x="73890" y="4262"/>
                </a:lnTo>
                <a:lnTo>
                  <a:pt x="90868" y="15811"/>
                </a:lnTo>
                <a:lnTo>
                  <a:pt x="102417" y="32789"/>
                </a:lnTo>
                <a:lnTo>
                  <a:pt x="106679" y="53339"/>
                </a:lnTo>
                <a:lnTo>
                  <a:pt x="102417" y="74771"/>
                </a:lnTo>
                <a:lnTo>
                  <a:pt x="90868" y="92201"/>
                </a:lnTo>
                <a:lnTo>
                  <a:pt x="73890" y="103917"/>
                </a:lnTo>
                <a:lnTo>
                  <a:pt x="53339" y="1082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649723" y="5399531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77724" y="1524"/>
                </a:moveTo>
                <a:lnTo>
                  <a:pt x="53339" y="1524"/>
                </a:lnTo>
                <a:lnTo>
                  <a:pt x="64008" y="0"/>
                </a:lnTo>
                <a:lnTo>
                  <a:pt x="67056" y="0"/>
                </a:lnTo>
                <a:lnTo>
                  <a:pt x="77724" y="1524"/>
                </a:lnTo>
                <a:close/>
              </a:path>
              <a:path w="131445" h="131445">
                <a:moveTo>
                  <a:pt x="89916" y="6096"/>
                </a:moveTo>
                <a:lnTo>
                  <a:pt x="41148" y="6096"/>
                </a:lnTo>
                <a:lnTo>
                  <a:pt x="51816" y="3048"/>
                </a:lnTo>
                <a:lnTo>
                  <a:pt x="51816" y="1524"/>
                </a:lnTo>
                <a:lnTo>
                  <a:pt x="79248" y="1524"/>
                </a:lnTo>
                <a:lnTo>
                  <a:pt x="79248" y="3048"/>
                </a:lnTo>
                <a:lnTo>
                  <a:pt x="89916" y="6096"/>
                </a:lnTo>
                <a:close/>
              </a:path>
              <a:path w="131445" h="131445">
                <a:moveTo>
                  <a:pt x="111252" y="19812"/>
                </a:moveTo>
                <a:lnTo>
                  <a:pt x="19812" y="19812"/>
                </a:lnTo>
                <a:lnTo>
                  <a:pt x="19812" y="18288"/>
                </a:lnTo>
                <a:lnTo>
                  <a:pt x="28956" y="12192"/>
                </a:lnTo>
                <a:lnTo>
                  <a:pt x="30480" y="10668"/>
                </a:lnTo>
                <a:lnTo>
                  <a:pt x="39624" y="6096"/>
                </a:lnTo>
                <a:lnTo>
                  <a:pt x="91439" y="6096"/>
                </a:lnTo>
                <a:lnTo>
                  <a:pt x="100584" y="10668"/>
                </a:lnTo>
                <a:lnTo>
                  <a:pt x="102108" y="12192"/>
                </a:lnTo>
                <a:lnTo>
                  <a:pt x="111252" y="18288"/>
                </a:lnTo>
                <a:lnTo>
                  <a:pt x="111252" y="19812"/>
                </a:lnTo>
                <a:close/>
              </a:path>
              <a:path w="131445" h="131445">
                <a:moveTo>
                  <a:pt x="41148" y="30480"/>
                </a:moveTo>
                <a:lnTo>
                  <a:pt x="42672" y="28956"/>
                </a:lnTo>
                <a:lnTo>
                  <a:pt x="12192" y="28956"/>
                </a:lnTo>
                <a:lnTo>
                  <a:pt x="18288" y="19812"/>
                </a:lnTo>
                <a:lnTo>
                  <a:pt x="112775" y="19812"/>
                </a:lnTo>
                <a:lnTo>
                  <a:pt x="114807" y="22860"/>
                </a:lnTo>
                <a:lnTo>
                  <a:pt x="57912" y="22860"/>
                </a:lnTo>
                <a:lnTo>
                  <a:pt x="50800" y="25908"/>
                </a:lnTo>
                <a:lnTo>
                  <a:pt x="50292" y="25908"/>
                </a:lnTo>
                <a:lnTo>
                  <a:pt x="41148" y="30480"/>
                </a:lnTo>
                <a:close/>
              </a:path>
              <a:path w="131445" h="131445">
                <a:moveTo>
                  <a:pt x="56387" y="24384"/>
                </a:moveTo>
                <a:lnTo>
                  <a:pt x="57912" y="22860"/>
                </a:lnTo>
                <a:lnTo>
                  <a:pt x="64008" y="22860"/>
                </a:lnTo>
                <a:lnTo>
                  <a:pt x="65532" y="23077"/>
                </a:lnTo>
                <a:lnTo>
                  <a:pt x="56387" y="24384"/>
                </a:lnTo>
                <a:close/>
              </a:path>
              <a:path w="131445" h="131445">
                <a:moveTo>
                  <a:pt x="65532" y="23077"/>
                </a:moveTo>
                <a:lnTo>
                  <a:pt x="64008" y="22860"/>
                </a:lnTo>
                <a:lnTo>
                  <a:pt x="67056" y="22860"/>
                </a:lnTo>
                <a:lnTo>
                  <a:pt x="65532" y="23077"/>
                </a:lnTo>
                <a:close/>
              </a:path>
              <a:path w="131445" h="131445">
                <a:moveTo>
                  <a:pt x="74676" y="24384"/>
                </a:moveTo>
                <a:lnTo>
                  <a:pt x="65532" y="23077"/>
                </a:lnTo>
                <a:lnTo>
                  <a:pt x="67056" y="22860"/>
                </a:lnTo>
                <a:lnTo>
                  <a:pt x="73152" y="22860"/>
                </a:lnTo>
                <a:lnTo>
                  <a:pt x="74676" y="24384"/>
                </a:lnTo>
                <a:close/>
              </a:path>
              <a:path w="131445" h="131445">
                <a:moveTo>
                  <a:pt x="83819" y="27432"/>
                </a:moveTo>
                <a:lnTo>
                  <a:pt x="73152" y="22860"/>
                </a:lnTo>
                <a:lnTo>
                  <a:pt x="114807" y="22860"/>
                </a:lnTo>
                <a:lnTo>
                  <a:pt x="116839" y="25908"/>
                </a:lnTo>
                <a:lnTo>
                  <a:pt x="80772" y="25908"/>
                </a:lnTo>
                <a:lnTo>
                  <a:pt x="83819" y="27432"/>
                </a:lnTo>
                <a:close/>
              </a:path>
              <a:path w="131445" h="131445">
                <a:moveTo>
                  <a:pt x="47244" y="27432"/>
                </a:moveTo>
                <a:lnTo>
                  <a:pt x="50292" y="25908"/>
                </a:lnTo>
                <a:lnTo>
                  <a:pt x="50800" y="25908"/>
                </a:lnTo>
                <a:lnTo>
                  <a:pt x="47244" y="27432"/>
                </a:lnTo>
                <a:close/>
              </a:path>
              <a:path w="131445" h="131445">
                <a:moveTo>
                  <a:pt x="89916" y="30480"/>
                </a:moveTo>
                <a:lnTo>
                  <a:pt x="80772" y="25908"/>
                </a:lnTo>
                <a:lnTo>
                  <a:pt x="116839" y="25908"/>
                </a:lnTo>
                <a:lnTo>
                  <a:pt x="118872" y="28956"/>
                </a:lnTo>
                <a:lnTo>
                  <a:pt x="88391" y="28956"/>
                </a:lnTo>
                <a:lnTo>
                  <a:pt x="89916" y="30480"/>
                </a:lnTo>
                <a:close/>
              </a:path>
              <a:path w="131445" h="131445">
                <a:moveTo>
                  <a:pt x="30480" y="91440"/>
                </a:moveTo>
                <a:lnTo>
                  <a:pt x="4572" y="91440"/>
                </a:lnTo>
                <a:lnTo>
                  <a:pt x="4572" y="89916"/>
                </a:lnTo>
                <a:lnTo>
                  <a:pt x="1524" y="79248"/>
                </a:lnTo>
                <a:lnTo>
                  <a:pt x="1524" y="77724"/>
                </a:lnTo>
                <a:lnTo>
                  <a:pt x="0" y="67056"/>
                </a:lnTo>
                <a:lnTo>
                  <a:pt x="0" y="64008"/>
                </a:lnTo>
                <a:lnTo>
                  <a:pt x="1524" y="53340"/>
                </a:lnTo>
                <a:lnTo>
                  <a:pt x="1524" y="51816"/>
                </a:lnTo>
                <a:lnTo>
                  <a:pt x="4572" y="41148"/>
                </a:lnTo>
                <a:lnTo>
                  <a:pt x="6096" y="39624"/>
                </a:lnTo>
                <a:lnTo>
                  <a:pt x="10668" y="30480"/>
                </a:lnTo>
                <a:lnTo>
                  <a:pt x="10668" y="28956"/>
                </a:lnTo>
                <a:lnTo>
                  <a:pt x="42672" y="28956"/>
                </a:lnTo>
                <a:lnTo>
                  <a:pt x="28956" y="42672"/>
                </a:lnTo>
                <a:lnTo>
                  <a:pt x="29718" y="42672"/>
                </a:lnTo>
                <a:lnTo>
                  <a:pt x="26669" y="48768"/>
                </a:lnTo>
                <a:lnTo>
                  <a:pt x="25908" y="48768"/>
                </a:lnTo>
                <a:lnTo>
                  <a:pt x="22859" y="57912"/>
                </a:lnTo>
                <a:lnTo>
                  <a:pt x="24166" y="57912"/>
                </a:lnTo>
                <a:lnTo>
                  <a:pt x="23295" y="64008"/>
                </a:lnTo>
                <a:lnTo>
                  <a:pt x="22859" y="64008"/>
                </a:lnTo>
                <a:lnTo>
                  <a:pt x="22859" y="67056"/>
                </a:lnTo>
                <a:lnTo>
                  <a:pt x="23241" y="67056"/>
                </a:lnTo>
                <a:lnTo>
                  <a:pt x="24003" y="73152"/>
                </a:lnTo>
                <a:lnTo>
                  <a:pt x="22859" y="73152"/>
                </a:lnTo>
                <a:lnTo>
                  <a:pt x="25908" y="83820"/>
                </a:lnTo>
                <a:lnTo>
                  <a:pt x="26669" y="83820"/>
                </a:lnTo>
                <a:lnTo>
                  <a:pt x="30480" y="91440"/>
                </a:lnTo>
                <a:close/>
              </a:path>
              <a:path w="131445" h="131445">
                <a:moveTo>
                  <a:pt x="126927" y="42672"/>
                </a:moveTo>
                <a:lnTo>
                  <a:pt x="102108" y="42672"/>
                </a:lnTo>
                <a:lnTo>
                  <a:pt x="88391" y="28956"/>
                </a:lnTo>
                <a:lnTo>
                  <a:pt x="120396" y="28956"/>
                </a:lnTo>
                <a:lnTo>
                  <a:pt x="120396" y="30480"/>
                </a:lnTo>
                <a:lnTo>
                  <a:pt x="124968" y="39624"/>
                </a:lnTo>
                <a:lnTo>
                  <a:pt x="124968" y="41148"/>
                </a:lnTo>
                <a:lnTo>
                  <a:pt x="126491" y="41148"/>
                </a:lnTo>
                <a:lnTo>
                  <a:pt x="126927" y="42672"/>
                </a:lnTo>
                <a:close/>
              </a:path>
              <a:path w="131445" h="131445">
                <a:moveTo>
                  <a:pt x="29718" y="42672"/>
                </a:moveTo>
                <a:lnTo>
                  <a:pt x="28956" y="42672"/>
                </a:lnTo>
                <a:lnTo>
                  <a:pt x="30480" y="41148"/>
                </a:lnTo>
                <a:lnTo>
                  <a:pt x="29718" y="42672"/>
                </a:lnTo>
                <a:close/>
              </a:path>
              <a:path w="131445" h="131445">
                <a:moveTo>
                  <a:pt x="105155" y="50292"/>
                </a:moveTo>
                <a:lnTo>
                  <a:pt x="100584" y="41148"/>
                </a:lnTo>
                <a:lnTo>
                  <a:pt x="102108" y="42672"/>
                </a:lnTo>
                <a:lnTo>
                  <a:pt x="126927" y="42672"/>
                </a:lnTo>
                <a:lnTo>
                  <a:pt x="128669" y="48768"/>
                </a:lnTo>
                <a:lnTo>
                  <a:pt x="105155" y="48768"/>
                </a:lnTo>
                <a:lnTo>
                  <a:pt x="105155" y="50292"/>
                </a:lnTo>
                <a:close/>
              </a:path>
              <a:path w="131445" h="131445">
                <a:moveTo>
                  <a:pt x="25908" y="50292"/>
                </a:moveTo>
                <a:lnTo>
                  <a:pt x="25908" y="48768"/>
                </a:lnTo>
                <a:lnTo>
                  <a:pt x="26669" y="48768"/>
                </a:lnTo>
                <a:lnTo>
                  <a:pt x="25908" y="50292"/>
                </a:lnTo>
                <a:close/>
              </a:path>
              <a:path w="131445" h="131445">
                <a:moveTo>
                  <a:pt x="130193" y="57912"/>
                </a:moveTo>
                <a:lnTo>
                  <a:pt x="108204" y="57912"/>
                </a:lnTo>
                <a:lnTo>
                  <a:pt x="105155" y="48768"/>
                </a:lnTo>
                <a:lnTo>
                  <a:pt x="128669" y="48768"/>
                </a:lnTo>
                <a:lnTo>
                  <a:pt x="129539" y="51816"/>
                </a:lnTo>
                <a:lnTo>
                  <a:pt x="129539" y="53340"/>
                </a:lnTo>
                <a:lnTo>
                  <a:pt x="130193" y="57912"/>
                </a:lnTo>
                <a:close/>
              </a:path>
              <a:path w="131445" h="131445">
                <a:moveTo>
                  <a:pt x="24166" y="57912"/>
                </a:moveTo>
                <a:lnTo>
                  <a:pt x="22859" y="57912"/>
                </a:lnTo>
                <a:lnTo>
                  <a:pt x="24384" y="56388"/>
                </a:lnTo>
                <a:lnTo>
                  <a:pt x="24166" y="57912"/>
                </a:lnTo>
                <a:close/>
              </a:path>
              <a:path w="131445" h="131445">
                <a:moveTo>
                  <a:pt x="108000" y="65633"/>
                </a:moveTo>
                <a:lnTo>
                  <a:pt x="106679" y="56388"/>
                </a:lnTo>
                <a:lnTo>
                  <a:pt x="108204" y="57912"/>
                </a:lnTo>
                <a:lnTo>
                  <a:pt x="130193" y="57912"/>
                </a:lnTo>
                <a:lnTo>
                  <a:pt x="131064" y="64008"/>
                </a:lnTo>
                <a:lnTo>
                  <a:pt x="108204" y="64008"/>
                </a:lnTo>
                <a:lnTo>
                  <a:pt x="108000" y="65633"/>
                </a:lnTo>
                <a:close/>
              </a:path>
              <a:path w="131445" h="131445">
                <a:moveTo>
                  <a:pt x="22859" y="67056"/>
                </a:moveTo>
                <a:lnTo>
                  <a:pt x="22859" y="64008"/>
                </a:lnTo>
                <a:lnTo>
                  <a:pt x="23063" y="65633"/>
                </a:lnTo>
                <a:lnTo>
                  <a:pt x="22859" y="67056"/>
                </a:lnTo>
                <a:close/>
              </a:path>
              <a:path w="131445" h="131445">
                <a:moveTo>
                  <a:pt x="23063" y="65633"/>
                </a:moveTo>
                <a:lnTo>
                  <a:pt x="22859" y="64008"/>
                </a:lnTo>
                <a:lnTo>
                  <a:pt x="23295" y="64008"/>
                </a:lnTo>
                <a:lnTo>
                  <a:pt x="23063" y="65633"/>
                </a:lnTo>
                <a:close/>
              </a:path>
              <a:path w="131445" h="131445">
                <a:moveTo>
                  <a:pt x="108204" y="67056"/>
                </a:moveTo>
                <a:lnTo>
                  <a:pt x="108000" y="65633"/>
                </a:lnTo>
                <a:lnTo>
                  <a:pt x="108204" y="64008"/>
                </a:lnTo>
                <a:lnTo>
                  <a:pt x="108204" y="67056"/>
                </a:lnTo>
                <a:close/>
              </a:path>
              <a:path w="131445" h="131445">
                <a:moveTo>
                  <a:pt x="131064" y="67056"/>
                </a:moveTo>
                <a:lnTo>
                  <a:pt x="108204" y="67056"/>
                </a:lnTo>
                <a:lnTo>
                  <a:pt x="108204" y="64008"/>
                </a:lnTo>
                <a:lnTo>
                  <a:pt x="131064" y="64008"/>
                </a:lnTo>
                <a:lnTo>
                  <a:pt x="131064" y="67056"/>
                </a:lnTo>
                <a:close/>
              </a:path>
              <a:path w="131445" h="131445">
                <a:moveTo>
                  <a:pt x="23241" y="67056"/>
                </a:moveTo>
                <a:lnTo>
                  <a:pt x="22859" y="67056"/>
                </a:lnTo>
                <a:lnTo>
                  <a:pt x="23063" y="65633"/>
                </a:lnTo>
                <a:lnTo>
                  <a:pt x="23241" y="67056"/>
                </a:lnTo>
                <a:close/>
              </a:path>
              <a:path w="131445" h="131445">
                <a:moveTo>
                  <a:pt x="106679" y="76200"/>
                </a:moveTo>
                <a:lnTo>
                  <a:pt x="108000" y="65633"/>
                </a:lnTo>
                <a:lnTo>
                  <a:pt x="108204" y="67056"/>
                </a:lnTo>
                <a:lnTo>
                  <a:pt x="131064" y="67056"/>
                </a:lnTo>
                <a:lnTo>
                  <a:pt x="130193" y="73152"/>
                </a:lnTo>
                <a:lnTo>
                  <a:pt x="108204" y="73152"/>
                </a:lnTo>
                <a:lnTo>
                  <a:pt x="106679" y="76200"/>
                </a:lnTo>
                <a:close/>
              </a:path>
              <a:path w="131445" h="131445">
                <a:moveTo>
                  <a:pt x="24384" y="76200"/>
                </a:moveTo>
                <a:lnTo>
                  <a:pt x="22859" y="73152"/>
                </a:lnTo>
                <a:lnTo>
                  <a:pt x="24003" y="73152"/>
                </a:lnTo>
                <a:lnTo>
                  <a:pt x="24384" y="76200"/>
                </a:lnTo>
                <a:close/>
              </a:path>
              <a:path w="131445" h="131445">
                <a:moveTo>
                  <a:pt x="128233" y="83820"/>
                </a:moveTo>
                <a:lnTo>
                  <a:pt x="105155" y="83820"/>
                </a:lnTo>
                <a:lnTo>
                  <a:pt x="108204" y="73152"/>
                </a:lnTo>
                <a:lnTo>
                  <a:pt x="130193" y="73152"/>
                </a:lnTo>
                <a:lnTo>
                  <a:pt x="129539" y="77724"/>
                </a:lnTo>
                <a:lnTo>
                  <a:pt x="129539" y="79248"/>
                </a:lnTo>
                <a:lnTo>
                  <a:pt x="128233" y="83820"/>
                </a:lnTo>
                <a:close/>
              </a:path>
              <a:path w="131445" h="131445">
                <a:moveTo>
                  <a:pt x="26669" y="83820"/>
                </a:moveTo>
                <a:lnTo>
                  <a:pt x="25908" y="83820"/>
                </a:lnTo>
                <a:lnTo>
                  <a:pt x="25908" y="82296"/>
                </a:lnTo>
                <a:lnTo>
                  <a:pt x="26669" y="83820"/>
                </a:lnTo>
                <a:close/>
              </a:path>
              <a:path w="131445" h="131445">
                <a:moveTo>
                  <a:pt x="124968" y="91440"/>
                </a:moveTo>
                <a:lnTo>
                  <a:pt x="100584" y="91440"/>
                </a:lnTo>
                <a:lnTo>
                  <a:pt x="105155" y="82296"/>
                </a:lnTo>
                <a:lnTo>
                  <a:pt x="105155" y="83820"/>
                </a:lnTo>
                <a:lnTo>
                  <a:pt x="128233" y="83820"/>
                </a:lnTo>
                <a:lnTo>
                  <a:pt x="126491" y="89916"/>
                </a:lnTo>
                <a:lnTo>
                  <a:pt x="124968" y="91440"/>
                </a:lnTo>
                <a:close/>
              </a:path>
              <a:path w="131445" h="131445">
                <a:moveTo>
                  <a:pt x="42672" y="102108"/>
                </a:moveTo>
                <a:lnTo>
                  <a:pt x="10668" y="102108"/>
                </a:lnTo>
                <a:lnTo>
                  <a:pt x="10668" y="100584"/>
                </a:lnTo>
                <a:lnTo>
                  <a:pt x="6096" y="91440"/>
                </a:lnTo>
                <a:lnTo>
                  <a:pt x="30480" y="91440"/>
                </a:lnTo>
                <a:lnTo>
                  <a:pt x="28956" y="88392"/>
                </a:lnTo>
                <a:lnTo>
                  <a:pt x="35305" y="96012"/>
                </a:lnTo>
                <a:lnTo>
                  <a:pt x="35052" y="96012"/>
                </a:lnTo>
                <a:lnTo>
                  <a:pt x="36576" y="97536"/>
                </a:lnTo>
                <a:lnTo>
                  <a:pt x="36957" y="97536"/>
                </a:lnTo>
                <a:lnTo>
                  <a:pt x="42672" y="102108"/>
                </a:lnTo>
                <a:close/>
              </a:path>
              <a:path w="131445" h="131445">
                <a:moveTo>
                  <a:pt x="95250" y="96621"/>
                </a:moveTo>
                <a:lnTo>
                  <a:pt x="102108" y="88392"/>
                </a:lnTo>
                <a:lnTo>
                  <a:pt x="100584" y="91440"/>
                </a:lnTo>
                <a:lnTo>
                  <a:pt x="124968" y="91440"/>
                </a:lnTo>
                <a:lnTo>
                  <a:pt x="122682" y="96012"/>
                </a:lnTo>
                <a:lnTo>
                  <a:pt x="96012" y="96012"/>
                </a:lnTo>
                <a:lnTo>
                  <a:pt x="95250" y="96621"/>
                </a:lnTo>
                <a:close/>
              </a:path>
              <a:path w="131445" h="131445">
                <a:moveTo>
                  <a:pt x="36576" y="97536"/>
                </a:moveTo>
                <a:lnTo>
                  <a:pt x="35052" y="96012"/>
                </a:lnTo>
                <a:lnTo>
                  <a:pt x="35813" y="96621"/>
                </a:lnTo>
                <a:lnTo>
                  <a:pt x="36576" y="97536"/>
                </a:lnTo>
                <a:close/>
              </a:path>
              <a:path w="131445" h="131445">
                <a:moveTo>
                  <a:pt x="35813" y="96621"/>
                </a:moveTo>
                <a:lnTo>
                  <a:pt x="35052" y="96012"/>
                </a:lnTo>
                <a:lnTo>
                  <a:pt x="35305" y="96012"/>
                </a:lnTo>
                <a:lnTo>
                  <a:pt x="35813" y="96621"/>
                </a:lnTo>
                <a:close/>
              </a:path>
              <a:path w="131445" h="131445">
                <a:moveTo>
                  <a:pt x="94488" y="97536"/>
                </a:moveTo>
                <a:lnTo>
                  <a:pt x="95250" y="96621"/>
                </a:lnTo>
                <a:lnTo>
                  <a:pt x="96012" y="96012"/>
                </a:lnTo>
                <a:lnTo>
                  <a:pt x="94488" y="97536"/>
                </a:lnTo>
                <a:close/>
              </a:path>
              <a:path w="131445" h="131445">
                <a:moveTo>
                  <a:pt x="121920" y="97536"/>
                </a:moveTo>
                <a:lnTo>
                  <a:pt x="94488" y="97536"/>
                </a:lnTo>
                <a:lnTo>
                  <a:pt x="96012" y="96012"/>
                </a:lnTo>
                <a:lnTo>
                  <a:pt x="122682" y="96012"/>
                </a:lnTo>
                <a:lnTo>
                  <a:pt x="121920" y="97536"/>
                </a:lnTo>
                <a:close/>
              </a:path>
              <a:path w="131445" h="131445">
                <a:moveTo>
                  <a:pt x="36957" y="97536"/>
                </a:moveTo>
                <a:lnTo>
                  <a:pt x="36576" y="97536"/>
                </a:lnTo>
                <a:lnTo>
                  <a:pt x="35813" y="96621"/>
                </a:lnTo>
                <a:lnTo>
                  <a:pt x="36957" y="97536"/>
                </a:lnTo>
                <a:close/>
              </a:path>
              <a:path w="131445" h="131445">
                <a:moveTo>
                  <a:pt x="120396" y="102108"/>
                </a:moveTo>
                <a:lnTo>
                  <a:pt x="88391" y="102108"/>
                </a:lnTo>
                <a:lnTo>
                  <a:pt x="95250" y="96621"/>
                </a:lnTo>
                <a:lnTo>
                  <a:pt x="94488" y="97536"/>
                </a:lnTo>
                <a:lnTo>
                  <a:pt x="121920" y="97536"/>
                </a:lnTo>
                <a:lnTo>
                  <a:pt x="120396" y="100584"/>
                </a:lnTo>
                <a:lnTo>
                  <a:pt x="120396" y="102108"/>
                </a:lnTo>
                <a:close/>
              </a:path>
              <a:path w="131445" h="131445">
                <a:moveTo>
                  <a:pt x="112775" y="111252"/>
                </a:moveTo>
                <a:lnTo>
                  <a:pt x="18288" y="111252"/>
                </a:lnTo>
                <a:lnTo>
                  <a:pt x="12192" y="103632"/>
                </a:lnTo>
                <a:lnTo>
                  <a:pt x="12192" y="102108"/>
                </a:lnTo>
                <a:lnTo>
                  <a:pt x="42672" y="102108"/>
                </a:lnTo>
                <a:lnTo>
                  <a:pt x="41148" y="100584"/>
                </a:lnTo>
                <a:lnTo>
                  <a:pt x="50292" y="105156"/>
                </a:lnTo>
                <a:lnTo>
                  <a:pt x="47244" y="105156"/>
                </a:lnTo>
                <a:lnTo>
                  <a:pt x="57912" y="108204"/>
                </a:lnTo>
                <a:lnTo>
                  <a:pt x="115214" y="108204"/>
                </a:lnTo>
                <a:lnTo>
                  <a:pt x="112775" y="111252"/>
                </a:lnTo>
                <a:close/>
              </a:path>
              <a:path w="131445" h="131445">
                <a:moveTo>
                  <a:pt x="115214" y="108204"/>
                </a:moveTo>
                <a:lnTo>
                  <a:pt x="73152" y="108204"/>
                </a:lnTo>
                <a:lnTo>
                  <a:pt x="83820" y="105156"/>
                </a:lnTo>
                <a:lnTo>
                  <a:pt x="80772" y="105156"/>
                </a:lnTo>
                <a:lnTo>
                  <a:pt x="89916" y="100584"/>
                </a:lnTo>
                <a:lnTo>
                  <a:pt x="88391" y="102108"/>
                </a:lnTo>
                <a:lnTo>
                  <a:pt x="118872" y="102108"/>
                </a:lnTo>
                <a:lnTo>
                  <a:pt x="118872" y="103632"/>
                </a:lnTo>
                <a:lnTo>
                  <a:pt x="115214" y="108204"/>
                </a:lnTo>
                <a:close/>
              </a:path>
              <a:path w="131445" h="131445">
                <a:moveTo>
                  <a:pt x="102108" y="120396"/>
                </a:moveTo>
                <a:lnTo>
                  <a:pt x="28956" y="120396"/>
                </a:lnTo>
                <a:lnTo>
                  <a:pt x="28956" y="118872"/>
                </a:lnTo>
                <a:lnTo>
                  <a:pt x="19812" y="112776"/>
                </a:lnTo>
                <a:lnTo>
                  <a:pt x="19812" y="111252"/>
                </a:lnTo>
                <a:lnTo>
                  <a:pt x="111252" y="111252"/>
                </a:lnTo>
                <a:lnTo>
                  <a:pt x="111252" y="112776"/>
                </a:lnTo>
                <a:lnTo>
                  <a:pt x="102108" y="118872"/>
                </a:lnTo>
                <a:lnTo>
                  <a:pt x="102108" y="120396"/>
                </a:lnTo>
                <a:close/>
              </a:path>
              <a:path w="131445" h="131445">
                <a:moveTo>
                  <a:pt x="79248" y="129540"/>
                </a:moveTo>
                <a:lnTo>
                  <a:pt x="51816" y="129540"/>
                </a:lnTo>
                <a:lnTo>
                  <a:pt x="41148" y="126492"/>
                </a:lnTo>
                <a:lnTo>
                  <a:pt x="39624" y="124968"/>
                </a:lnTo>
                <a:lnTo>
                  <a:pt x="30480" y="120396"/>
                </a:lnTo>
                <a:lnTo>
                  <a:pt x="100584" y="120396"/>
                </a:lnTo>
                <a:lnTo>
                  <a:pt x="91439" y="124968"/>
                </a:lnTo>
                <a:lnTo>
                  <a:pt x="89916" y="126492"/>
                </a:lnTo>
                <a:lnTo>
                  <a:pt x="79248" y="129540"/>
                </a:lnTo>
                <a:close/>
              </a:path>
              <a:path w="131445" h="131445">
                <a:moveTo>
                  <a:pt x="67056" y="131064"/>
                </a:moveTo>
                <a:lnTo>
                  <a:pt x="64008" y="131064"/>
                </a:lnTo>
                <a:lnTo>
                  <a:pt x="53339" y="129540"/>
                </a:lnTo>
                <a:lnTo>
                  <a:pt x="77724" y="129540"/>
                </a:lnTo>
                <a:lnTo>
                  <a:pt x="67056" y="1310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5345777" y="6328756"/>
            <a:ext cx="14414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578352" y="3837432"/>
            <a:ext cx="172720" cy="433070"/>
          </a:xfrm>
          <a:custGeom>
            <a:avLst/>
            <a:gdLst/>
            <a:ahLst/>
            <a:cxnLst/>
            <a:rect l="l" t="t" r="r" b="b"/>
            <a:pathLst>
              <a:path w="172720" h="433070">
                <a:moveTo>
                  <a:pt x="0" y="0"/>
                </a:moveTo>
                <a:lnTo>
                  <a:pt x="172212" y="0"/>
                </a:lnTo>
                <a:lnTo>
                  <a:pt x="172212" y="432816"/>
                </a:lnTo>
                <a:lnTo>
                  <a:pt x="0" y="4328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566159" y="3825240"/>
            <a:ext cx="196850" cy="457200"/>
          </a:xfrm>
          <a:custGeom>
            <a:avLst/>
            <a:gdLst/>
            <a:ahLst/>
            <a:cxnLst/>
            <a:rect l="l" t="t" r="r" b="b"/>
            <a:pathLst>
              <a:path w="196850" h="457200">
                <a:moveTo>
                  <a:pt x="196595" y="457200"/>
                </a:moveTo>
                <a:lnTo>
                  <a:pt x="0" y="457200"/>
                </a:lnTo>
                <a:lnTo>
                  <a:pt x="0" y="0"/>
                </a:lnTo>
                <a:lnTo>
                  <a:pt x="196595" y="0"/>
                </a:lnTo>
                <a:lnTo>
                  <a:pt x="196595" y="12191"/>
                </a:lnTo>
                <a:lnTo>
                  <a:pt x="24384" y="12192"/>
                </a:lnTo>
                <a:lnTo>
                  <a:pt x="12192" y="25908"/>
                </a:lnTo>
                <a:lnTo>
                  <a:pt x="24384" y="25908"/>
                </a:lnTo>
                <a:lnTo>
                  <a:pt x="24384" y="431291"/>
                </a:lnTo>
                <a:lnTo>
                  <a:pt x="12192" y="431291"/>
                </a:lnTo>
                <a:lnTo>
                  <a:pt x="24384" y="445008"/>
                </a:lnTo>
                <a:lnTo>
                  <a:pt x="196595" y="445008"/>
                </a:lnTo>
                <a:lnTo>
                  <a:pt x="196595" y="457200"/>
                </a:lnTo>
                <a:close/>
              </a:path>
              <a:path w="196850" h="457200">
                <a:moveTo>
                  <a:pt x="24384" y="25908"/>
                </a:moveTo>
                <a:lnTo>
                  <a:pt x="12192" y="25908"/>
                </a:lnTo>
                <a:lnTo>
                  <a:pt x="24384" y="12192"/>
                </a:lnTo>
                <a:lnTo>
                  <a:pt x="24384" y="25908"/>
                </a:lnTo>
                <a:close/>
              </a:path>
              <a:path w="196850" h="457200">
                <a:moveTo>
                  <a:pt x="170688" y="25908"/>
                </a:moveTo>
                <a:lnTo>
                  <a:pt x="24384" y="25908"/>
                </a:lnTo>
                <a:lnTo>
                  <a:pt x="24384" y="12192"/>
                </a:lnTo>
                <a:lnTo>
                  <a:pt x="170688" y="12192"/>
                </a:lnTo>
                <a:lnTo>
                  <a:pt x="170688" y="25908"/>
                </a:lnTo>
                <a:close/>
              </a:path>
              <a:path w="196850" h="457200">
                <a:moveTo>
                  <a:pt x="170688" y="445008"/>
                </a:moveTo>
                <a:lnTo>
                  <a:pt x="170688" y="12192"/>
                </a:lnTo>
                <a:lnTo>
                  <a:pt x="184404" y="25908"/>
                </a:lnTo>
                <a:lnTo>
                  <a:pt x="196595" y="25908"/>
                </a:lnTo>
                <a:lnTo>
                  <a:pt x="196595" y="431291"/>
                </a:lnTo>
                <a:lnTo>
                  <a:pt x="184404" y="431291"/>
                </a:lnTo>
                <a:lnTo>
                  <a:pt x="170688" y="445008"/>
                </a:lnTo>
                <a:close/>
              </a:path>
              <a:path w="196850" h="457200">
                <a:moveTo>
                  <a:pt x="196595" y="25908"/>
                </a:moveTo>
                <a:lnTo>
                  <a:pt x="184404" y="25908"/>
                </a:lnTo>
                <a:lnTo>
                  <a:pt x="170688" y="12192"/>
                </a:lnTo>
                <a:lnTo>
                  <a:pt x="196595" y="12191"/>
                </a:lnTo>
                <a:lnTo>
                  <a:pt x="196595" y="25908"/>
                </a:lnTo>
                <a:close/>
              </a:path>
              <a:path w="196850" h="457200">
                <a:moveTo>
                  <a:pt x="24384" y="445008"/>
                </a:moveTo>
                <a:lnTo>
                  <a:pt x="12192" y="431291"/>
                </a:lnTo>
                <a:lnTo>
                  <a:pt x="24384" y="431291"/>
                </a:lnTo>
                <a:lnTo>
                  <a:pt x="24384" y="445008"/>
                </a:lnTo>
                <a:close/>
              </a:path>
              <a:path w="196850" h="457200">
                <a:moveTo>
                  <a:pt x="170688" y="445008"/>
                </a:moveTo>
                <a:lnTo>
                  <a:pt x="24384" y="445008"/>
                </a:lnTo>
                <a:lnTo>
                  <a:pt x="24384" y="431291"/>
                </a:lnTo>
                <a:lnTo>
                  <a:pt x="170688" y="431291"/>
                </a:lnTo>
                <a:lnTo>
                  <a:pt x="170688" y="445008"/>
                </a:lnTo>
                <a:close/>
              </a:path>
              <a:path w="196850" h="457200">
                <a:moveTo>
                  <a:pt x="196595" y="445008"/>
                </a:moveTo>
                <a:lnTo>
                  <a:pt x="170688" y="445008"/>
                </a:lnTo>
                <a:lnTo>
                  <a:pt x="184404" y="431291"/>
                </a:lnTo>
                <a:lnTo>
                  <a:pt x="196595" y="431291"/>
                </a:lnTo>
                <a:lnTo>
                  <a:pt x="196595" y="445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2896620" y="3866395"/>
            <a:ext cx="551815" cy="695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68580">
              <a:lnSpc>
                <a:spcPct val="100000"/>
              </a:lnSpc>
            </a:pPr>
            <a:r>
              <a:rPr dirty="0" sz="2400" spc="40">
                <a:latin typeface="Times New Roman"/>
                <a:cs typeface="Times New Roman"/>
              </a:rPr>
              <a:t>R</a:t>
            </a:r>
            <a:r>
              <a:rPr dirty="0" baseline="-20833" sz="2400" spc="60"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2</a:t>
            </a:r>
            <a:r>
              <a:rPr dirty="0" sz="2000" spc="20">
                <a:latin typeface="Times New Roman"/>
                <a:cs typeface="Times New Roman"/>
              </a:rPr>
              <a:t>0</a:t>
            </a:r>
            <a:r>
              <a:rPr dirty="0" sz="2000">
                <a:latin typeface="Times New Roman"/>
                <a:cs typeface="Times New Roman"/>
              </a:rPr>
              <a:t>0</a:t>
            </a:r>
            <a:r>
              <a:rPr dirty="0" sz="2000" spc="11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519731" y="5818568"/>
            <a:ext cx="487680" cy="675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64135">
              <a:lnSpc>
                <a:spcPts val="2850"/>
              </a:lnSpc>
            </a:pPr>
            <a:r>
              <a:rPr dirty="0" sz="2400" spc="35">
                <a:latin typeface="Times New Roman"/>
                <a:cs typeface="Times New Roman"/>
              </a:rPr>
              <a:t>R</a:t>
            </a:r>
            <a:r>
              <a:rPr dirty="0" baseline="-20833" sz="2400" spc="52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  <a:p>
            <a:pPr algn="ctr">
              <a:lnSpc>
                <a:spcPts val="2370"/>
              </a:lnSpc>
            </a:pPr>
            <a:r>
              <a:rPr dirty="0" sz="2000">
                <a:latin typeface="Times New Roman"/>
                <a:cs typeface="Times New Roman"/>
              </a:rPr>
              <a:t>1.</a:t>
            </a:r>
            <a:r>
              <a:rPr dirty="0" sz="2000" spc="20">
                <a:latin typeface="Times New Roman"/>
                <a:cs typeface="Times New Roman"/>
              </a:rPr>
              <a:t>8</a:t>
            </a:r>
            <a:r>
              <a:rPr dirty="0" sz="2000" spc="11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077933" y="5716472"/>
            <a:ext cx="487680" cy="711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4064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15"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dirty="0" sz="2000">
                <a:latin typeface="Times New Roman"/>
                <a:cs typeface="Times New Roman"/>
              </a:rPr>
              <a:t>1.</a:t>
            </a:r>
            <a:r>
              <a:rPr dirty="0" sz="2000" spc="20">
                <a:latin typeface="Times New Roman"/>
                <a:cs typeface="Times New Roman"/>
              </a:rPr>
              <a:t>2</a:t>
            </a:r>
            <a:r>
              <a:rPr dirty="0" sz="2000" spc="11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92619" y="4881893"/>
            <a:ext cx="448945" cy="19456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4305" indent="-23495">
              <a:lnSpc>
                <a:spcPct val="100000"/>
              </a:lnSpc>
            </a:pPr>
            <a:r>
              <a:rPr dirty="0" sz="2000" spc="55">
                <a:latin typeface="Times New Roman"/>
                <a:cs typeface="Times New Roman"/>
              </a:rPr>
              <a:t>1k</a:t>
            </a:r>
            <a:endParaRPr sz="2000">
              <a:latin typeface="Times New Roman"/>
              <a:cs typeface="Times New Roman"/>
            </a:endParaRPr>
          </a:p>
          <a:p>
            <a:pPr marL="154305">
              <a:lnSpc>
                <a:spcPct val="100000"/>
              </a:lnSpc>
              <a:spcBef>
                <a:spcPts val="305"/>
              </a:spcBef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marL="117475">
              <a:lnSpc>
                <a:spcPts val="3015"/>
              </a:lnSpc>
              <a:spcBef>
                <a:spcPts val="825"/>
              </a:spcBef>
            </a:pPr>
            <a:r>
              <a:rPr dirty="0" sz="2800" spc="10"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490"/>
              </a:lnSpc>
            </a:pPr>
            <a:r>
              <a:rPr dirty="0" sz="2400" spc="-70">
                <a:latin typeface="Times New Roman"/>
                <a:cs typeface="Times New Roman"/>
              </a:rPr>
              <a:t>v</a:t>
            </a:r>
            <a:r>
              <a:rPr dirty="0" baseline="-20833" sz="2400" spc="-104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algn="ctr" marL="48260">
              <a:lnSpc>
                <a:spcPts val="3315"/>
              </a:lnSpc>
            </a:pPr>
            <a:r>
              <a:rPr dirty="0" sz="2800" spc="-5"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678883" y="4145239"/>
            <a:ext cx="669925" cy="4229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30">
                <a:latin typeface="Times New Roman"/>
                <a:cs typeface="Times New Roman"/>
              </a:rPr>
              <a:t>1μ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baseline="1157" sz="3600" spc="-7">
                <a:latin typeface="Times New Roman"/>
                <a:cs typeface="Times New Roman"/>
              </a:rPr>
              <a:t>C</a:t>
            </a:r>
            <a:r>
              <a:rPr dirty="0" baseline="-17361" sz="2400" spc="-7">
                <a:latin typeface="Times New Roman"/>
                <a:cs typeface="Times New Roman"/>
              </a:rPr>
              <a:t>1</a:t>
            </a:r>
            <a:endParaRPr baseline="-17361" sz="2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219365" y="4812825"/>
            <a:ext cx="647700" cy="403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5787" sz="3600" spc="-7">
                <a:latin typeface="Times New Roman"/>
                <a:cs typeface="Times New Roman"/>
              </a:rPr>
              <a:t>C</a:t>
            </a:r>
            <a:r>
              <a:rPr dirty="0" baseline="-12152" sz="2400" spc="-7">
                <a:latin typeface="Times New Roman"/>
                <a:cs typeface="Times New Roman"/>
              </a:rPr>
              <a:t>2</a:t>
            </a:r>
            <a:r>
              <a:rPr dirty="0" baseline="-12152" sz="2400" spc="-202">
                <a:latin typeface="Times New Roman"/>
                <a:cs typeface="Times New Roman"/>
              </a:rPr>
              <a:t> </a:t>
            </a:r>
            <a:r>
              <a:rPr dirty="0" sz="2000" spc="30">
                <a:latin typeface="Times New Roman"/>
                <a:cs typeface="Times New Roman"/>
              </a:rPr>
              <a:t>1μ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422178" y="5136401"/>
            <a:ext cx="17081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930409" y="4566368"/>
            <a:ext cx="17081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451090" y="3194289"/>
            <a:ext cx="65087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-</a:t>
            </a:r>
            <a:r>
              <a:rPr dirty="0" sz="2400">
                <a:latin typeface="Times New Roman"/>
                <a:cs typeface="Times New Roman"/>
              </a:rPr>
              <a:t>12</a:t>
            </a:r>
            <a:r>
              <a:rPr dirty="0" sz="2400" spc="-5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711825" y="1927913"/>
            <a:ext cx="4156710" cy="1191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（</a:t>
            </a:r>
            <a:r>
              <a:rPr dirty="0" sz="2400">
                <a:latin typeface="Times New Roman"/>
                <a:cs typeface="Times New Roman"/>
              </a:rPr>
              <a:t>1</a:t>
            </a:r>
            <a:r>
              <a:rPr dirty="0" sz="2400">
                <a:latin typeface="宋体"/>
                <a:cs typeface="宋体"/>
              </a:rPr>
              <a:t>）</a:t>
            </a:r>
            <a:r>
              <a:rPr dirty="0" sz="2400" spc="20">
                <a:latin typeface="宋体"/>
                <a:cs typeface="宋体"/>
              </a:rPr>
              <a:t>基极</a:t>
            </a:r>
            <a:r>
              <a:rPr dirty="0" sz="2400">
                <a:latin typeface="宋体"/>
                <a:cs typeface="宋体"/>
              </a:rPr>
              <a:t>输入</a:t>
            </a:r>
            <a:r>
              <a:rPr dirty="0" sz="2400" spc="20">
                <a:latin typeface="宋体"/>
                <a:cs typeface="宋体"/>
              </a:rPr>
              <a:t>，发</a:t>
            </a:r>
            <a:r>
              <a:rPr dirty="0" sz="2400">
                <a:latin typeface="宋体"/>
                <a:cs typeface="宋体"/>
              </a:rPr>
              <a:t>射极</a:t>
            </a:r>
            <a:r>
              <a:rPr dirty="0" sz="2400" spc="20">
                <a:latin typeface="宋体"/>
                <a:cs typeface="宋体"/>
              </a:rPr>
              <a:t>输</a:t>
            </a:r>
            <a:r>
              <a:rPr dirty="0" sz="2400">
                <a:latin typeface="宋体"/>
                <a:cs typeface="宋体"/>
              </a:rPr>
              <a:t>出，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10">
                <a:latin typeface="宋体"/>
                <a:cs typeface="宋体"/>
              </a:rPr>
              <a:t>是共集电极电路。</a:t>
            </a:r>
            <a:endParaRPr sz="2400">
              <a:latin typeface="宋体"/>
              <a:cs typeface="宋体"/>
            </a:endParaRPr>
          </a:p>
          <a:p>
            <a:pPr marL="24130">
              <a:lnSpc>
                <a:spcPct val="100000"/>
              </a:lnSpc>
              <a:spcBef>
                <a:spcPts val="655"/>
              </a:spcBef>
            </a:pPr>
            <a:r>
              <a:rPr dirty="0" sz="2400" spc="20">
                <a:latin typeface="宋体"/>
                <a:cs typeface="宋体"/>
              </a:rPr>
              <a:t>（</a:t>
            </a:r>
            <a:r>
              <a:rPr dirty="0" sz="2400" spc="20">
                <a:latin typeface="Times New Roman"/>
                <a:cs typeface="Times New Roman"/>
              </a:rPr>
              <a:t>2</a:t>
            </a:r>
            <a:r>
              <a:rPr dirty="0" sz="2400" spc="20">
                <a:latin typeface="宋体"/>
                <a:cs typeface="宋体"/>
              </a:rPr>
              <a:t>）</a:t>
            </a:r>
            <a:r>
              <a:rPr dirty="0" sz="2400" spc="20">
                <a:latin typeface="Times New Roman"/>
                <a:cs typeface="Times New Roman"/>
              </a:rPr>
              <a:t>Q</a:t>
            </a:r>
            <a:r>
              <a:rPr dirty="0" sz="2400" spc="20">
                <a:latin typeface="宋体"/>
                <a:cs typeface="宋体"/>
              </a:rPr>
              <a:t>点分析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324980" y="3670934"/>
            <a:ext cx="1864995" cy="0"/>
          </a:xfrm>
          <a:custGeom>
            <a:avLst/>
            <a:gdLst/>
            <a:ahLst/>
            <a:cxnLst/>
            <a:rect l="l" t="t" r="r" b="b"/>
            <a:pathLst>
              <a:path w="1864995" h="0">
                <a:moveTo>
                  <a:pt x="0" y="0"/>
                </a:moveTo>
                <a:lnTo>
                  <a:pt x="1864804" y="0"/>
                </a:lnTo>
              </a:path>
            </a:pathLst>
          </a:custGeom>
          <a:ln w="173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8033329" y="3884167"/>
            <a:ext cx="11557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736383" y="3408934"/>
            <a:ext cx="809625" cy="4305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50" spc="5">
                <a:latin typeface="Times New Roman"/>
                <a:cs typeface="Times New Roman"/>
              </a:rPr>
              <a:t>4</a:t>
            </a:r>
            <a:r>
              <a:rPr dirty="0" sz="2750" spc="-55">
                <a:latin typeface="Times New Roman"/>
                <a:cs typeface="Times New Roman"/>
              </a:rPr>
              <a:t>6</a:t>
            </a:r>
            <a:r>
              <a:rPr dirty="0" sz="2750" spc="-5">
                <a:latin typeface="Times New Roman"/>
                <a:cs typeface="Times New Roman"/>
              </a:rPr>
              <a:t>μ</a:t>
            </a:r>
            <a:r>
              <a:rPr dirty="0" sz="2750" spc="5">
                <a:latin typeface="Times New Roman"/>
                <a:cs typeface="Times New Roman"/>
              </a:rPr>
              <a:t>A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510019" y="3239770"/>
            <a:ext cx="1430655" cy="40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160"/>
              </a:lnSpc>
              <a:tabLst>
                <a:tab pos="804545" algn="l"/>
              </a:tabLst>
            </a:pPr>
            <a:r>
              <a:rPr dirty="0" baseline="8080" sz="4125" spc="15">
                <a:latin typeface="Trebuchet MS"/>
                <a:cs typeface="Trebuchet MS"/>
              </a:rPr>
              <a:t>V</a:t>
            </a:r>
            <a:r>
              <a:rPr dirty="0" sz="1600" spc="-5">
                <a:latin typeface="Times New Roman"/>
                <a:cs typeface="Times New Roman"/>
              </a:rPr>
              <a:t>CC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baseline="8080" sz="4125" spc="60">
                <a:latin typeface="Trebuchet MS"/>
                <a:cs typeface="Trebuchet MS"/>
              </a:rPr>
              <a:t>V</a:t>
            </a:r>
            <a:r>
              <a:rPr dirty="0" sz="1600" spc="-35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E</a:t>
            </a:r>
            <a:r>
              <a:rPr dirty="0" sz="1600" spc="-5"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584952" y="3408934"/>
            <a:ext cx="692785" cy="456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50" spc="95">
                <a:latin typeface="Trebuchet MS"/>
                <a:cs typeface="Trebuchet MS"/>
              </a:rPr>
              <a:t>I</a:t>
            </a:r>
            <a:r>
              <a:rPr dirty="0" baseline="-15625" sz="2400" spc="142">
                <a:latin typeface="Times New Roman"/>
                <a:cs typeface="Times New Roman"/>
              </a:rPr>
              <a:t>BQ</a:t>
            </a:r>
            <a:r>
              <a:rPr dirty="0" baseline="-15625" sz="2400" spc="-127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=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345428" y="3683253"/>
            <a:ext cx="1722755" cy="456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711835" algn="l"/>
                <a:tab pos="1495425" algn="l"/>
              </a:tabLst>
            </a:pPr>
            <a:r>
              <a:rPr dirty="0" sz="2750" spc="50">
                <a:latin typeface="Trebuchet MS"/>
                <a:cs typeface="Trebuchet MS"/>
              </a:rPr>
              <a:t>R</a:t>
            </a:r>
            <a:r>
              <a:rPr dirty="0" baseline="-15625" sz="2400" spc="-7">
                <a:latin typeface="Times New Roman"/>
                <a:cs typeface="Times New Roman"/>
              </a:rPr>
              <a:t>b</a:t>
            </a:r>
            <a:r>
              <a:rPr dirty="0" baseline="-15625" sz="2400" spc="-37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+</a:t>
            </a:r>
            <a:r>
              <a:rPr dirty="0" sz="2750">
                <a:latin typeface="Times New Roman"/>
                <a:cs typeface="Times New Roman"/>
              </a:rPr>
              <a:t>	</a:t>
            </a:r>
            <a:r>
              <a:rPr dirty="0" sz="2750" spc="-165">
                <a:latin typeface="Times New Roman"/>
                <a:cs typeface="Times New Roman"/>
              </a:rPr>
              <a:t>1</a:t>
            </a:r>
            <a:r>
              <a:rPr dirty="0" sz="2750">
                <a:latin typeface="Times New Roman"/>
                <a:cs typeface="Times New Roman"/>
              </a:rPr>
              <a:t>+</a:t>
            </a:r>
            <a:r>
              <a:rPr dirty="0" sz="2750">
                <a:latin typeface="Times New Roman"/>
                <a:cs typeface="Times New Roman"/>
              </a:rPr>
              <a:t>	</a:t>
            </a:r>
            <a:r>
              <a:rPr dirty="0" sz="2750" spc="80">
                <a:latin typeface="Trebuchet MS"/>
                <a:cs typeface="Trebuchet MS"/>
              </a:rPr>
              <a:t>R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900006" y="4285233"/>
            <a:ext cx="979805" cy="4305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50" spc="5">
                <a:latin typeface="Times New Roman"/>
                <a:cs typeface="Times New Roman"/>
              </a:rPr>
              <a:t>2</a:t>
            </a:r>
            <a:r>
              <a:rPr dirty="0" sz="2750" spc="25">
                <a:latin typeface="Times New Roman"/>
                <a:cs typeface="Times New Roman"/>
              </a:rPr>
              <a:t>.</a:t>
            </a:r>
            <a:r>
              <a:rPr dirty="0" sz="2750" spc="-55">
                <a:latin typeface="Times New Roman"/>
                <a:cs typeface="Times New Roman"/>
              </a:rPr>
              <a:t>3</a:t>
            </a:r>
            <a:r>
              <a:rPr dirty="0" sz="2750" spc="-45">
                <a:latin typeface="Times New Roman"/>
                <a:cs typeface="Times New Roman"/>
              </a:rPr>
              <a:t>m</a:t>
            </a:r>
            <a:r>
              <a:rPr dirty="0" sz="2750" spc="5">
                <a:latin typeface="Times New Roman"/>
                <a:cs typeface="Times New Roman"/>
              </a:rPr>
              <a:t>A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754763" y="4931410"/>
            <a:ext cx="1039494" cy="4305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50" spc="-45">
                <a:latin typeface="Times New Roman"/>
                <a:cs typeface="Times New Roman"/>
              </a:rPr>
              <a:t>=</a:t>
            </a:r>
            <a:r>
              <a:rPr dirty="0" sz="2750" spc="-110">
                <a:latin typeface="Times New Roman"/>
                <a:cs typeface="Times New Roman"/>
              </a:rPr>
              <a:t>6</a:t>
            </a:r>
            <a:r>
              <a:rPr dirty="0" sz="2750" spc="-55">
                <a:latin typeface="Times New Roman"/>
                <a:cs typeface="Times New Roman"/>
              </a:rPr>
              <a:t>.</a:t>
            </a:r>
            <a:r>
              <a:rPr dirty="0" sz="2750" spc="-85">
                <a:latin typeface="Times New Roman"/>
                <a:cs typeface="Times New Roman"/>
              </a:rPr>
              <a:t>94</a:t>
            </a:r>
            <a:r>
              <a:rPr dirty="0" sz="2750" spc="-5">
                <a:latin typeface="Times New Roman"/>
                <a:cs typeface="Times New Roman"/>
              </a:rPr>
              <a:t>V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609335" y="4285233"/>
            <a:ext cx="2002155" cy="1102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indent="393065">
              <a:lnSpc>
                <a:spcPct val="100000"/>
              </a:lnSpc>
              <a:tabLst>
                <a:tab pos="1320165" algn="l"/>
              </a:tabLst>
            </a:pPr>
            <a:r>
              <a:rPr dirty="0" sz="2750" spc="100">
                <a:latin typeface="Trebuchet MS"/>
                <a:cs typeface="Trebuchet MS"/>
              </a:rPr>
              <a:t>I</a:t>
            </a:r>
            <a:r>
              <a:rPr dirty="0" baseline="-15625" sz="2400" spc="150">
                <a:latin typeface="Times New Roman"/>
                <a:cs typeface="Times New Roman"/>
              </a:rPr>
              <a:t>CQ</a:t>
            </a:r>
            <a:r>
              <a:rPr dirty="0" baseline="-15625" sz="2400" spc="22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=	</a:t>
            </a:r>
            <a:r>
              <a:rPr dirty="0" sz="2750" spc="95">
                <a:latin typeface="Trebuchet MS"/>
                <a:cs typeface="Trebuchet MS"/>
              </a:rPr>
              <a:t>I</a:t>
            </a:r>
            <a:r>
              <a:rPr dirty="0" baseline="-15625" sz="2400" spc="142">
                <a:latin typeface="Times New Roman"/>
                <a:cs typeface="Times New Roman"/>
              </a:rPr>
              <a:t>BQ</a:t>
            </a:r>
            <a:r>
              <a:rPr dirty="0" baseline="-15625" sz="2400" spc="-112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=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ts val="3160"/>
              </a:lnSpc>
              <a:spcBef>
                <a:spcPts val="2220"/>
              </a:spcBef>
              <a:tabLst>
                <a:tab pos="1577340" algn="l"/>
              </a:tabLst>
            </a:pPr>
            <a:r>
              <a:rPr dirty="0" baseline="9090" sz="4125" spc="-112">
                <a:latin typeface="Trebuchet MS"/>
                <a:cs typeface="Trebuchet MS"/>
              </a:rPr>
              <a:t>V</a:t>
            </a:r>
            <a:r>
              <a:rPr dirty="0" sz="1600" spc="-75">
                <a:latin typeface="Times New Roman"/>
                <a:cs typeface="Times New Roman"/>
              </a:rPr>
              <a:t>CEQ</a:t>
            </a:r>
            <a:r>
              <a:rPr dirty="0" sz="1600" spc="-105">
                <a:latin typeface="Times New Roman"/>
                <a:cs typeface="Times New Roman"/>
              </a:rPr>
              <a:t> </a:t>
            </a:r>
            <a:r>
              <a:rPr dirty="0" baseline="9090" sz="4125" spc="-127">
                <a:latin typeface="Times New Roman"/>
                <a:cs typeface="Times New Roman"/>
              </a:rPr>
              <a:t>=</a:t>
            </a:r>
            <a:r>
              <a:rPr dirty="0" baseline="9090" sz="4125" spc="-127">
                <a:latin typeface="Trebuchet MS"/>
                <a:cs typeface="Trebuchet MS"/>
              </a:rPr>
              <a:t>V</a:t>
            </a:r>
            <a:r>
              <a:rPr dirty="0" sz="1600" spc="-85">
                <a:latin typeface="Times New Roman"/>
                <a:cs typeface="Times New Roman"/>
              </a:rPr>
              <a:t>CC	</a:t>
            </a:r>
            <a:r>
              <a:rPr dirty="0" baseline="9090" sz="4125" spc="60">
                <a:latin typeface="Trebuchet MS"/>
                <a:cs typeface="Trebuchet MS"/>
              </a:rPr>
              <a:t>I</a:t>
            </a:r>
            <a:r>
              <a:rPr dirty="0" sz="1600" spc="40">
                <a:latin typeface="Times New Roman"/>
                <a:cs typeface="Times New Roman"/>
              </a:rPr>
              <a:t>CQ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774918" y="4931410"/>
            <a:ext cx="808990" cy="456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50" spc="-45">
                <a:latin typeface="Trebuchet MS"/>
                <a:cs typeface="Trebuchet MS"/>
              </a:rPr>
              <a:t>R</a:t>
            </a:r>
            <a:r>
              <a:rPr dirty="0" baseline="-15625" sz="2400" spc="-67">
                <a:latin typeface="Times New Roman"/>
                <a:cs typeface="Times New Roman"/>
              </a:rPr>
              <a:t>e</a:t>
            </a:r>
            <a:r>
              <a:rPr dirty="0" baseline="-15625" sz="2400" spc="-307">
                <a:latin typeface="Times New Roman"/>
                <a:cs typeface="Times New Roman"/>
              </a:rPr>
              <a:t> </a:t>
            </a:r>
            <a:r>
              <a:rPr dirty="0" sz="2750" spc="-75">
                <a:latin typeface="Times New Roman"/>
                <a:cs typeface="Times New Roman"/>
              </a:rPr>
              <a:t>+</a:t>
            </a:r>
            <a:r>
              <a:rPr dirty="0" sz="2750" spc="-75">
                <a:latin typeface="Trebuchet MS"/>
                <a:cs typeface="Trebuchet MS"/>
              </a:rPr>
              <a:t>R</a:t>
            </a:r>
            <a:r>
              <a:rPr dirty="0" baseline="-15625" sz="2400" spc="-112">
                <a:latin typeface="Times New Roman"/>
                <a:cs typeface="Times New Roman"/>
              </a:rPr>
              <a:t>c</a:t>
            </a:r>
            <a:endParaRPr baseline="-15625" sz="24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709415" y="5111496"/>
            <a:ext cx="85725" cy="287020"/>
          </a:xfrm>
          <a:custGeom>
            <a:avLst/>
            <a:gdLst/>
            <a:ahLst/>
            <a:cxnLst/>
            <a:rect l="l" t="t" r="r" b="b"/>
            <a:pathLst>
              <a:path w="85725" h="287020">
                <a:moveTo>
                  <a:pt x="56387" y="214883"/>
                </a:moveTo>
                <a:lnTo>
                  <a:pt x="28955" y="214883"/>
                </a:lnTo>
                <a:lnTo>
                  <a:pt x="28955" y="0"/>
                </a:lnTo>
                <a:lnTo>
                  <a:pt x="56387" y="0"/>
                </a:lnTo>
                <a:lnTo>
                  <a:pt x="56387" y="214883"/>
                </a:lnTo>
                <a:close/>
              </a:path>
              <a:path w="85725" h="287020">
                <a:moveTo>
                  <a:pt x="42671" y="286512"/>
                </a:moveTo>
                <a:lnTo>
                  <a:pt x="0" y="201168"/>
                </a:lnTo>
                <a:lnTo>
                  <a:pt x="28955" y="201168"/>
                </a:lnTo>
                <a:lnTo>
                  <a:pt x="28955" y="214883"/>
                </a:lnTo>
                <a:lnTo>
                  <a:pt x="78486" y="214883"/>
                </a:lnTo>
                <a:lnTo>
                  <a:pt x="42671" y="286512"/>
                </a:lnTo>
                <a:close/>
              </a:path>
              <a:path w="85725" h="287020">
                <a:moveTo>
                  <a:pt x="78486" y="214883"/>
                </a:moveTo>
                <a:lnTo>
                  <a:pt x="56387" y="214883"/>
                </a:lnTo>
                <a:lnTo>
                  <a:pt x="56387" y="201168"/>
                </a:lnTo>
                <a:lnTo>
                  <a:pt x="85343" y="201168"/>
                </a:lnTo>
                <a:lnTo>
                  <a:pt x="78486" y="214883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3769905" y="4693877"/>
            <a:ext cx="308610" cy="749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90"/>
              </a:lnSpc>
            </a:pPr>
            <a:r>
              <a:rPr dirty="0" sz="2400" spc="13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74930">
              <a:lnSpc>
                <a:spcPts val="2690"/>
              </a:lnSpc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127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825239" y="4319015"/>
            <a:ext cx="85725" cy="287020"/>
          </a:xfrm>
          <a:custGeom>
            <a:avLst/>
            <a:gdLst/>
            <a:ahLst/>
            <a:cxnLst/>
            <a:rect l="l" t="t" r="r" b="b"/>
            <a:pathLst>
              <a:path w="85725" h="287020">
                <a:moveTo>
                  <a:pt x="57912" y="214883"/>
                </a:moveTo>
                <a:lnTo>
                  <a:pt x="28956" y="214883"/>
                </a:lnTo>
                <a:lnTo>
                  <a:pt x="28956" y="0"/>
                </a:lnTo>
                <a:lnTo>
                  <a:pt x="57912" y="0"/>
                </a:lnTo>
                <a:lnTo>
                  <a:pt x="57912" y="214883"/>
                </a:lnTo>
                <a:close/>
              </a:path>
              <a:path w="85725" h="287020">
                <a:moveTo>
                  <a:pt x="42672" y="286512"/>
                </a:moveTo>
                <a:lnTo>
                  <a:pt x="0" y="201168"/>
                </a:lnTo>
                <a:lnTo>
                  <a:pt x="28956" y="201168"/>
                </a:lnTo>
                <a:lnTo>
                  <a:pt x="28956" y="214883"/>
                </a:lnTo>
                <a:lnTo>
                  <a:pt x="78486" y="214883"/>
                </a:lnTo>
                <a:lnTo>
                  <a:pt x="42672" y="286512"/>
                </a:lnTo>
                <a:close/>
              </a:path>
              <a:path w="85725" h="287020">
                <a:moveTo>
                  <a:pt x="78486" y="214883"/>
                </a:moveTo>
                <a:lnTo>
                  <a:pt x="57912" y="214883"/>
                </a:lnTo>
                <a:lnTo>
                  <a:pt x="57912" y="201168"/>
                </a:lnTo>
                <a:lnTo>
                  <a:pt x="85344" y="201168"/>
                </a:lnTo>
                <a:lnTo>
                  <a:pt x="78486" y="214883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3794313" y="3268910"/>
            <a:ext cx="680085" cy="138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970">
              <a:lnSpc>
                <a:spcPct val="100000"/>
              </a:lnSpc>
            </a:pPr>
            <a:r>
              <a:rPr dirty="0" baseline="13888" sz="3600" spc="7">
                <a:latin typeface="Times New Roman"/>
                <a:cs typeface="Times New Roman"/>
              </a:rPr>
              <a:t>V</a:t>
            </a:r>
            <a:r>
              <a:rPr dirty="0" sz="1600" spc="5">
                <a:latin typeface="Times New Roman"/>
                <a:cs typeface="Times New Roman"/>
              </a:rPr>
              <a:t>CC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15">
                <a:latin typeface="Times New Roman"/>
                <a:cs typeface="Times New Roman"/>
              </a:rPr>
              <a:t>c</a:t>
            </a:r>
            <a:r>
              <a:rPr dirty="0" baseline="-20833" sz="2400" spc="367">
                <a:latin typeface="Times New Roman"/>
                <a:cs typeface="Times New Roman"/>
              </a:rPr>
              <a:t> </a:t>
            </a:r>
            <a:r>
              <a:rPr dirty="0" sz="2000" spc="55">
                <a:latin typeface="Times New Roman"/>
                <a:cs typeface="Times New Roman"/>
              </a:rPr>
              <a:t>1k</a:t>
            </a:r>
            <a:endParaRPr sz="2000">
              <a:latin typeface="Times New Roman"/>
              <a:cs typeface="Times New Roman"/>
            </a:endParaRPr>
          </a:p>
          <a:p>
            <a:pPr algn="ctr" marR="116205">
              <a:lnSpc>
                <a:spcPct val="100000"/>
              </a:lnSpc>
              <a:spcBef>
                <a:spcPts val="635"/>
              </a:spcBef>
            </a:pPr>
            <a:r>
              <a:rPr dirty="0" sz="2400" spc="4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6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973324" y="4888991"/>
            <a:ext cx="268605" cy="85725"/>
          </a:xfrm>
          <a:custGeom>
            <a:avLst/>
            <a:gdLst/>
            <a:ahLst/>
            <a:cxnLst/>
            <a:rect l="l" t="t" r="r" b="b"/>
            <a:pathLst>
              <a:path w="268605" h="85725">
                <a:moveTo>
                  <a:pt x="182880" y="85344"/>
                </a:moveTo>
                <a:lnTo>
                  <a:pt x="182880" y="0"/>
                </a:lnTo>
                <a:lnTo>
                  <a:pt x="240792" y="28956"/>
                </a:lnTo>
                <a:lnTo>
                  <a:pt x="196595" y="28956"/>
                </a:lnTo>
                <a:lnTo>
                  <a:pt x="196595" y="56388"/>
                </a:lnTo>
                <a:lnTo>
                  <a:pt x="240792" y="56388"/>
                </a:lnTo>
                <a:lnTo>
                  <a:pt x="182880" y="85344"/>
                </a:lnTo>
                <a:close/>
              </a:path>
              <a:path w="268605" h="85725">
                <a:moveTo>
                  <a:pt x="182880" y="56388"/>
                </a:moveTo>
                <a:lnTo>
                  <a:pt x="0" y="56388"/>
                </a:lnTo>
                <a:lnTo>
                  <a:pt x="0" y="28956"/>
                </a:lnTo>
                <a:lnTo>
                  <a:pt x="182880" y="28956"/>
                </a:lnTo>
                <a:lnTo>
                  <a:pt x="182880" y="56388"/>
                </a:lnTo>
                <a:close/>
              </a:path>
              <a:path w="268605" h="85725">
                <a:moveTo>
                  <a:pt x="240792" y="56388"/>
                </a:moveTo>
                <a:lnTo>
                  <a:pt x="196595" y="56388"/>
                </a:lnTo>
                <a:lnTo>
                  <a:pt x="196595" y="28956"/>
                </a:lnTo>
                <a:lnTo>
                  <a:pt x="240792" y="28956"/>
                </a:lnTo>
                <a:lnTo>
                  <a:pt x="268224" y="42672"/>
                </a:lnTo>
                <a:lnTo>
                  <a:pt x="240792" y="56388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3014009" y="4898069"/>
            <a:ext cx="1098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099315" y="5074379"/>
            <a:ext cx="16065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8282940" y="5897784"/>
            <a:ext cx="721995" cy="0"/>
          </a:xfrm>
          <a:custGeom>
            <a:avLst/>
            <a:gdLst/>
            <a:ahLst/>
            <a:cxnLst/>
            <a:rect l="l" t="t" r="r" b="b"/>
            <a:pathLst>
              <a:path w="721995" h="0">
                <a:moveTo>
                  <a:pt x="0" y="0"/>
                </a:moveTo>
                <a:lnTo>
                  <a:pt x="721900" y="0"/>
                </a:lnTo>
              </a:path>
            </a:pathLst>
          </a:custGeom>
          <a:ln w="173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5978144" y="5872988"/>
            <a:ext cx="21653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555228" y="6145783"/>
            <a:ext cx="29591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E</a:t>
            </a:r>
            <a:r>
              <a:rPr dirty="0" sz="1600" spc="-5"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460740" y="5416042"/>
            <a:ext cx="375920" cy="4305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50">
                <a:latin typeface="Times New Roman"/>
                <a:cs typeface="Times New Roman"/>
              </a:rPr>
              <a:t>26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555740" y="6481317"/>
            <a:ext cx="551180" cy="4305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50">
                <a:latin typeface="Times New Roman"/>
                <a:cs typeface="Times New Roman"/>
              </a:rPr>
              <a:t>776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876035" y="5635497"/>
            <a:ext cx="1995170" cy="4305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97865" algn="l"/>
                <a:tab pos="1633855" algn="l"/>
              </a:tabLst>
            </a:pPr>
            <a:r>
              <a:rPr dirty="0" sz="2750">
                <a:latin typeface="Trebuchet MS"/>
                <a:cs typeface="Trebuchet MS"/>
              </a:rPr>
              <a:t>r</a:t>
            </a:r>
            <a:r>
              <a:rPr dirty="0" sz="2750">
                <a:latin typeface="Trebuchet MS"/>
                <a:cs typeface="Trebuchet MS"/>
              </a:rPr>
              <a:t>	</a:t>
            </a:r>
            <a:r>
              <a:rPr dirty="0" sz="2750">
                <a:latin typeface="Times New Roman"/>
                <a:cs typeface="Times New Roman"/>
              </a:rPr>
              <a:t>200</a:t>
            </a:r>
            <a:r>
              <a:rPr dirty="0" sz="2750">
                <a:latin typeface="Times New Roman"/>
                <a:cs typeface="Times New Roman"/>
              </a:rPr>
              <a:t>	</a:t>
            </a:r>
            <a:r>
              <a:rPr dirty="0" sz="2750" spc="-195">
                <a:latin typeface="Times New Roman"/>
                <a:cs typeface="Times New Roman"/>
              </a:rPr>
              <a:t>1</a:t>
            </a:r>
            <a:r>
              <a:rPr dirty="0" sz="2750">
                <a:latin typeface="Times New Roman"/>
                <a:cs typeface="Times New Roman"/>
              </a:rPr>
              <a:t>+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8270240" y="5909817"/>
            <a:ext cx="747395" cy="4305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64210" algn="l"/>
              </a:tabLst>
            </a:pPr>
            <a:r>
              <a:rPr dirty="0" sz="2750">
                <a:latin typeface="Times New Roman"/>
                <a:cs typeface="Times New Roman"/>
              </a:rPr>
              <a:t>|</a:t>
            </a:r>
            <a:r>
              <a:rPr dirty="0" sz="2750" spc="-80">
                <a:latin typeface="Times New Roman"/>
                <a:cs typeface="Times New Roman"/>
              </a:rPr>
              <a:t> </a:t>
            </a:r>
            <a:r>
              <a:rPr dirty="0" sz="2750" spc="150">
                <a:latin typeface="Trebuchet MS"/>
                <a:cs typeface="Trebuchet MS"/>
              </a:rPr>
              <a:t>I</a:t>
            </a:r>
            <a:r>
              <a:rPr dirty="0" sz="2750">
                <a:latin typeface="Trebuchet MS"/>
                <a:cs typeface="Trebuchet MS"/>
              </a:rPr>
              <a:t>	</a:t>
            </a:r>
            <a:r>
              <a:rPr dirty="0" sz="2750">
                <a:latin typeface="Times New Roman"/>
                <a:cs typeface="Times New Roman"/>
              </a:rPr>
              <a:t>|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6420611" y="1370076"/>
            <a:ext cx="3337559" cy="470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420611" y="1370076"/>
            <a:ext cx="3337560" cy="471170"/>
          </a:xfrm>
          <a:custGeom>
            <a:avLst/>
            <a:gdLst/>
            <a:ahLst/>
            <a:cxnLst/>
            <a:rect l="l" t="t" r="r" b="b"/>
            <a:pathLst>
              <a:path w="3337559" h="471169">
                <a:moveTo>
                  <a:pt x="3336035" y="470915"/>
                </a:moveTo>
                <a:lnTo>
                  <a:pt x="1524" y="470915"/>
                </a:lnTo>
                <a:lnTo>
                  <a:pt x="0" y="467867"/>
                </a:lnTo>
                <a:lnTo>
                  <a:pt x="0" y="1524"/>
                </a:lnTo>
                <a:lnTo>
                  <a:pt x="1524" y="0"/>
                </a:lnTo>
                <a:lnTo>
                  <a:pt x="3336035" y="0"/>
                </a:lnTo>
                <a:lnTo>
                  <a:pt x="3337559" y="1524"/>
                </a:lnTo>
                <a:lnTo>
                  <a:pt x="3337559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461772"/>
                </a:lnTo>
                <a:lnTo>
                  <a:pt x="4572" y="461772"/>
                </a:lnTo>
                <a:lnTo>
                  <a:pt x="9144" y="466344"/>
                </a:lnTo>
                <a:lnTo>
                  <a:pt x="3337559" y="466344"/>
                </a:lnTo>
                <a:lnTo>
                  <a:pt x="3337559" y="467867"/>
                </a:lnTo>
                <a:lnTo>
                  <a:pt x="3336035" y="470915"/>
                </a:lnTo>
                <a:close/>
              </a:path>
              <a:path w="3337559" h="471169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3337559" h="471169">
                <a:moveTo>
                  <a:pt x="3328416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3328416" y="4572"/>
                </a:lnTo>
                <a:lnTo>
                  <a:pt x="3328416" y="9144"/>
                </a:lnTo>
                <a:close/>
              </a:path>
              <a:path w="3337559" h="471169">
                <a:moveTo>
                  <a:pt x="3328416" y="466344"/>
                </a:moveTo>
                <a:lnTo>
                  <a:pt x="3328416" y="4572"/>
                </a:lnTo>
                <a:lnTo>
                  <a:pt x="3332988" y="9144"/>
                </a:lnTo>
                <a:lnTo>
                  <a:pt x="3337559" y="9144"/>
                </a:lnTo>
                <a:lnTo>
                  <a:pt x="3337559" y="461772"/>
                </a:lnTo>
                <a:lnTo>
                  <a:pt x="3332988" y="461772"/>
                </a:lnTo>
                <a:lnTo>
                  <a:pt x="3328416" y="466344"/>
                </a:lnTo>
                <a:close/>
              </a:path>
              <a:path w="3337559" h="471169">
                <a:moveTo>
                  <a:pt x="3337559" y="9144"/>
                </a:moveTo>
                <a:lnTo>
                  <a:pt x="3332988" y="9144"/>
                </a:lnTo>
                <a:lnTo>
                  <a:pt x="3328416" y="4572"/>
                </a:lnTo>
                <a:lnTo>
                  <a:pt x="3337559" y="4572"/>
                </a:lnTo>
                <a:lnTo>
                  <a:pt x="3337559" y="9144"/>
                </a:lnTo>
                <a:close/>
              </a:path>
              <a:path w="3337559" h="471169">
                <a:moveTo>
                  <a:pt x="9144" y="466344"/>
                </a:moveTo>
                <a:lnTo>
                  <a:pt x="4572" y="461772"/>
                </a:lnTo>
                <a:lnTo>
                  <a:pt x="9144" y="461772"/>
                </a:lnTo>
                <a:lnTo>
                  <a:pt x="9144" y="466344"/>
                </a:lnTo>
                <a:close/>
              </a:path>
              <a:path w="3337559" h="471169">
                <a:moveTo>
                  <a:pt x="3328416" y="466344"/>
                </a:moveTo>
                <a:lnTo>
                  <a:pt x="9144" y="466344"/>
                </a:lnTo>
                <a:lnTo>
                  <a:pt x="9144" y="461772"/>
                </a:lnTo>
                <a:lnTo>
                  <a:pt x="3328416" y="461772"/>
                </a:lnTo>
                <a:lnTo>
                  <a:pt x="3328416" y="466344"/>
                </a:lnTo>
                <a:close/>
              </a:path>
              <a:path w="3337559" h="471169">
                <a:moveTo>
                  <a:pt x="3337559" y="466344"/>
                </a:moveTo>
                <a:lnTo>
                  <a:pt x="3328416" y="466344"/>
                </a:lnTo>
                <a:lnTo>
                  <a:pt x="3332988" y="461772"/>
                </a:lnTo>
                <a:lnTo>
                  <a:pt x="3337559" y="461772"/>
                </a:lnTo>
                <a:lnTo>
                  <a:pt x="3337559" y="466344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/>
          <p:nvPr/>
        </p:nvSpPr>
        <p:spPr>
          <a:xfrm>
            <a:off x="6505359" y="1413271"/>
            <a:ext cx="323723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30">
                <a:latin typeface="Times New Roman"/>
                <a:cs typeface="Times New Roman"/>
              </a:rPr>
              <a:t>R</a:t>
            </a:r>
            <a:r>
              <a:rPr dirty="0" baseline="-20833" sz="2400" spc="44">
                <a:latin typeface="Times New Roman"/>
                <a:cs typeface="Times New Roman"/>
              </a:rPr>
              <a:t>c</a:t>
            </a:r>
            <a:r>
              <a:rPr dirty="0" sz="2400" spc="30">
                <a:latin typeface="宋体"/>
                <a:cs typeface="宋体"/>
              </a:rPr>
              <a:t>限制</a:t>
            </a:r>
            <a:r>
              <a:rPr dirty="0" sz="2400" spc="30">
                <a:latin typeface="Times New Roman"/>
                <a:cs typeface="Times New Roman"/>
              </a:rPr>
              <a:t>I</a:t>
            </a:r>
            <a:r>
              <a:rPr dirty="0" baseline="-20833" sz="2400" spc="44">
                <a:latin typeface="Times New Roman"/>
                <a:cs typeface="Times New Roman"/>
              </a:rPr>
              <a:t>C</a:t>
            </a:r>
            <a:r>
              <a:rPr dirty="0" sz="2400" spc="30">
                <a:latin typeface="宋体"/>
                <a:cs typeface="宋体"/>
              </a:rPr>
              <a:t>电流、保护</a:t>
            </a:r>
            <a:r>
              <a:rPr dirty="0" sz="2400" spc="30">
                <a:latin typeface="Times New Roman"/>
                <a:cs typeface="Times New Roman"/>
              </a:rPr>
              <a:t>T</a:t>
            </a:r>
            <a:r>
              <a:rPr dirty="0" sz="2400" spc="3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8" name="object 8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766310" algn="l"/>
              </a:tabLst>
            </a:pPr>
            <a:r>
              <a:rPr dirty="0" spc="20">
                <a:latin typeface="宋体"/>
                <a:cs typeface="宋体"/>
              </a:rPr>
              <a:t>已</a:t>
            </a:r>
            <a:r>
              <a:rPr dirty="0">
                <a:latin typeface="宋体"/>
                <a:cs typeface="宋体"/>
              </a:rPr>
              <a:t>知</a:t>
            </a:r>
            <a:r>
              <a:rPr dirty="0"/>
              <a:t>B</a:t>
            </a:r>
            <a:r>
              <a:rPr dirty="0" spc="265"/>
              <a:t>J</a:t>
            </a:r>
            <a:r>
              <a:rPr dirty="0" spc="110"/>
              <a:t>T</a:t>
            </a:r>
            <a:r>
              <a:rPr dirty="0" spc="15">
                <a:latin typeface="宋体"/>
                <a:cs typeface="宋体"/>
              </a:rPr>
              <a:t>的</a:t>
            </a:r>
            <a:r>
              <a:rPr dirty="0">
                <a:latin typeface="Times New Roman"/>
                <a:cs typeface="Times New Roman"/>
              </a:rPr>
              <a:t>β</a:t>
            </a:r>
            <a:r>
              <a:rPr dirty="0" spc="10"/>
              <a:t>=</a:t>
            </a:r>
            <a:r>
              <a:rPr dirty="0"/>
              <a:t>5</a:t>
            </a:r>
            <a:r>
              <a:rPr dirty="0" spc="-5"/>
              <a:t>0</a:t>
            </a:r>
            <a:r>
              <a:rPr dirty="0" spc="10">
                <a:latin typeface="宋体"/>
                <a:cs typeface="宋体"/>
              </a:rPr>
              <a:t>，</a:t>
            </a:r>
            <a:r>
              <a:rPr dirty="0" spc="-140">
                <a:latin typeface="Times New Roman"/>
                <a:cs typeface="Times New Roman"/>
              </a:rPr>
              <a:t>V</a:t>
            </a:r>
            <a:r>
              <a:rPr dirty="0" baseline="-20833" sz="2400"/>
              <a:t>B</a:t>
            </a:r>
            <a:r>
              <a:rPr dirty="0" baseline="-20833" sz="2400" spc="135"/>
              <a:t>E</a:t>
            </a:r>
            <a:r>
              <a:rPr dirty="0" baseline="-20833" sz="2400" spc="104"/>
              <a:t>Q</a:t>
            </a:r>
            <a:r>
              <a:rPr dirty="0" sz="2400" spc="10"/>
              <a:t>=</a:t>
            </a:r>
            <a:r>
              <a:rPr dirty="0" sz="2400" spc="-10"/>
              <a:t>-</a:t>
            </a:r>
            <a:r>
              <a:rPr dirty="0" sz="2400"/>
              <a:t>0.7</a:t>
            </a:r>
            <a:r>
              <a:rPr dirty="0" sz="2400" spc="-5"/>
              <a:t>V</a:t>
            </a:r>
            <a:r>
              <a:rPr dirty="0" sz="2400">
                <a:latin typeface="宋体"/>
                <a:cs typeface="宋体"/>
              </a:rPr>
              <a:t>。	解：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pc="5">
                <a:latin typeface="宋体"/>
                <a:cs typeface="宋体"/>
              </a:rPr>
              <a:t>①此电路工作在什么组态？</a:t>
            </a: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pc="30">
                <a:latin typeface="宋体"/>
                <a:cs typeface="宋体"/>
              </a:rPr>
              <a:t>②求</a:t>
            </a:r>
            <a:r>
              <a:rPr dirty="0" spc="30"/>
              <a:t>Q</a:t>
            </a:r>
            <a:r>
              <a:rPr dirty="0" spc="30">
                <a:latin typeface="宋体"/>
                <a:cs typeface="宋体"/>
              </a:rPr>
              <a:t>点；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pc="-25">
                <a:latin typeface="宋体"/>
                <a:cs typeface="宋体"/>
              </a:rPr>
              <a:t>③画小信号电路，求</a:t>
            </a:r>
            <a:r>
              <a:rPr dirty="0" spc="-25">
                <a:latin typeface="Times New Roman"/>
                <a:cs typeface="Times New Roman"/>
              </a:rPr>
              <a:t>A</a:t>
            </a:r>
            <a:r>
              <a:rPr dirty="0" baseline="-20833" sz="2400" spc="-37">
                <a:latin typeface="Times New Roman"/>
                <a:cs typeface="Times New Roman"/>
              </a:rPr>
              <a:t>v</a:t>
            </a:r>
            <a:r>
              <a:rPr dirty="0" sz="2400" spc="-25">
                <a:latin typeface="宋体"/>
                <a:cs typeface="宋体"/>
              </a:rPr>
              <a:t>、</a:t>
            </a:r>
            <a:r>
              <a:rPr dirty="0" sz="2400" spc="-25">
                <a:latin typeface="Times New Roman"/>
                <a:cs typeface="Times New Roman"/>
              </a:rPr>
              <a:t>R</a:t>
            </a:r>
            <a:r>
              <a:rPr dirty="0" baseline="-20833" sz="2400" spc="-37"/>
              <a:t>i</a:t>
            </a:r>
            <a:r>
              <a:rPr dirty="0" sz="2400" spc="-25">
                <a:latin typeface="宋体"/>
                <a:cs typeface="宋体"/>
              </a:rPr>
              <a:t>、</a:t>
            </a:r>
            <a:r>
              <a:rPr dirty="0" sz="2400" spc="-25">
                <a:latin typeface="Times New Roman"/>
                <a:cs typeface="Times New Roman"/>
              </a:rPr>
              <a:t>R</a:t>
            </a:r>
            <a:r>
              <a:rPr dirty="0" baseline="-20833" sz="2400" spc="-37"/>
              <a:t>o</a:t>
            </a:r>
            <a:endParaRPr baseline="-20833"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02946" y="6793995"/>
            <a:ext cx="1778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7645">
              <a:lnSpc>
                <a:spcPct val="100000"/>
              </a:lnSpc>
            </a:pPr>
            <a:r>
              <a:rPr dirty="0" spc="-45"/>
              <a:t>4.5.1</a:t>
            </a:r>
            <a:r>
              <a:rPr dirty="0" spc="-680"/>
              <a:t> </a:t>
            </a:r>
            <a:r>
              <a:rPr dirty="0" spc="-5"/>
              <a:t>共集极电路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38278" y="760509"/>
            <a:ext cx="389826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20">
                <a:latin typeface="宋体"/>
                <a:cs typeface="宋体"/>
              </a:rPr>
              <a:t>4.</a:t>
            </a:r>
            <a:r>
              <a:rPr dirty="0" sz="2400" spc="-505"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例题：教材</a:t>
            </a:r>
            <a:r>
              <a:rPr dirty="0" sz="2400" spc="-490">
                <a:latin typeface="宋体"/>
                <a:cs typeface="宋体"/>
              </a:rPr>
              <a:t> </a:t>
            </a:r>
            <a:r>
              <a:rPr dirty="0" sz="2400" spc="290">
                <a:latin typeface="宋体"/>
                <a:cs typeface="宋体"/>
              </a:rPr>
              <a:t>P143</a:t>
            </a:r>
            <a:r>
              <a:rPr dirty="0" sz="2400" spc="-505">
                <a:latin typeface="宋体"/>
                <a:cs typeface="宋体"/>
              </a:rPr>
              <a:t> </a:t>
            </a:r>
            <a:r>
              <a:rPr dirty="0" sz="2400" spc="-45">
                <a:latin typeface="宋体"/>
                <a:cs typeface="宋体"/>
              </a:rPr>
              <a:t>例4.5.1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7659" y="1377697"/>
            <a:ext cx="4254500" cy="1757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latin typeface="宋体"/>
                <a:cs typeface="宋体"/>
              </a:rPr>
              <a:t>已知</a:t>
            </a:r>
            <a:r>
              <a:rPr dirty="0" sz="2400" spc="20">
                <a:latin typeface="Times New Roman"/>
                <a:cs typeface="Times New Roman"/>
              </a:rPr>
              <a:t>BJT</a:t>
            </a:r>
            <a:r>
              <a:rPr dirty="0" sz="2400" spc="20">
                <a:latin typeface="宋体"/>
                <a:cs typeface="宋体"/>
              </a:rPr>
              <a:t>的</a:t>
            </a:r>
            <a:r>
              <a:rPr dirty="0" sz="2400" spc="20">
                <a:latin typeface="Times New Roman"/>
                <a:cs typeface="Times New Roman"/>
              </a:rPr>
              <a:t>β</a:t>
            </a:r>
            <a:r>
              <a:rPr dirty="0" sz="2400" spc="20">
                <a:latin typeface="Times New Roman"/>
                <a:cs typeface="Times New Roman"/>
              </a:rPr>
              <a:t>=50</a:t>
            </a:r>
            <a:r>
              <a:rPr dirty="0" sz="2400" spc="20">
                <a:latin typeface="宋体"/>
                <a:cs typeface="宋体"/>
              </a:rPr>
              <a:t>，</a:t>
            </a:r>
            <a:r>
              <a:rPr dirty="0" sz="2400" spc="20">
                <a:latin typeface="Times New Roman"/>
                <a:cs typeface="Times New Roman"/>
              </a:rPr>
              <a:t>V</a:t>
            </a:r>
            <a:r>
              <a:rPr dirty="0" baseline="-20833" sz="2400" spc="30">
                <a:latin typeface="Times New Roman"/>
                <a:cs typeface="Times New Roman"/>
              </a:rPr>
              <a:t>BEQ</a:t>
            </a:r>
            <a:r>
              <a:rPr dirty="0" sz="2400" spc="20">
                <a:latin typeface="Times New Roman"/>
                <a:cs typeface="Times New Roman"/>
              </a:rPr>
              <a:t>=-0.7V</a:t>
            </a:r>
            <a:r>
              <a:rPr dirty="0" sz="2400" spc="2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2400" spc="5">
                <a:latin typeface="宋体"/>
                <a:cs typeface="宋体"/>
              </a:rPr>
              <a:t>①此电路工作在什么组态？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2400" spc="30">
                <a:latin typeface="宋体"/>
                <a:cs typeface="宋体"/>
              </a:rPr>
              <a:t>②求</a:t>
            </a:r>
            <a:r>
              <a:rPr dirty="0" sz="2400" spc="30">
                <a:latin typeface="Times New Roman"/>
                <a:cs typeface="Times New Roman"/>
              </a:rPr>
              <a:t>Q</a:t>
            </a:r>
            <a:r>
              <a:rPr dirty="0" sz="2400" spc="30">
                <a:latin typeface="宋体"/>
                <a:cs typeface="宋体"/>
              </a:rPr>
              <a:t>点；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2400" spc="-25">
                <a:latin typeface="宋体"/>
                <a:cs typeface="宋体"/>
              </a:rPr>
              <a:t>③画小信号电路，求</a:t>
            </a:r>
            <a:r>
              <a:rPr dirty="0" sz="2400" spc="-25">
                <a:latin typeface="Times New Roman"/>
                <a:cs typeface="Times New Roman"/>
              </a:rPr>
              <a:t>A</a:t>
            </a:r>
            <a:r>
              <a:rPr dirty="0" baseline="-20833" sz="2400" spc="-37">
                <a:latin typeface="Times New Roman"/>
                <a:cs typeface="Times New Roman"/>
              </a:rPr>
              <a:t>v</a:t>
            </a:r>
            <a:r>
              <a:rPr dirty="0" sz="2400" spc="-25">
                <a:latin typeface="宋体"/>
                <a:cs typeface="宋体"/>
              </a:rPr>
              <a:t>、</a:t>
            </a:r>
            <a:r>
              <a:rPr dirty="0" sz="2400" spc="-25">
                <a:latin typeface="Times New Roman"/>
                <a:cs typeface="Times New Roman"/>
              </a:rPr>
              <a:t>R</a:t>
            </a:r>
            <a:r>
              <a:rPr dirty="0" baseline="-20833" sz="2400" spc="-37">
                <a:latin typeface="Times New Roman"/>
                <a:cs typeface="Times New Roman"/>
              </a:rPr>
              <a:t>i</a:t>
            </a:r>
            <a:r>
              <a:rPr dirty="0" sz="2400" spc="-25">
                <a:latin typeface="宋体"/>
                <a:cs typeface="宋体"/>
              </a:rPr>
              <a:t>、</a:t>
            </a:r>
            <a:r>
              <a:rPr dirty="0" sz="2400" spc="-25">
                <a:latin typeface="Times New Roman"/>
                <a:cs typeface="Times New Roman"/>
              </a:rPr>
              <a:t>R</a:t>
            </a:r>
            <a:r>
              <a:rPr dirty="0" baseline="-20833" sz="2400" spc="-37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40151" y="3549396"/>
            <a:ext cx="76200" cy="1333500"/>
          </a:xfrm>
          <a:custGeom>
            <a:avLst/>
            <a:gdLst/>
            <a:ahLst/>
            <a:cxnLst/>
            <a:rect l="l" t="t" r="r" b="b"/>
            <a:pathLst>
              <a:path w="76200" h="1333500">
                <a:moveTo>
                  <a:pt x="25907" y="1259707"/>
                </a:moveTo>
                <a:lnTo>
                  <a:pt x="25907" y="0"/>
                </a:lnTo>
                <a:lnTo>
                  <a:pt x="50291" y="0"/>
                </a:lnTo>
                <a:lnTo>
                  <a:pt x="50291" y="1257299"/>
                </a:lnTo>
                <a:lnTo>
                  <a:pt x="38099" y="1257300"/>
                </a:lnTo>
                <a:lnTo>
                  <a:pt x="25907" y="1259707"/>
                </a:lnTo>
                <a:close/>
              </a:path>
              <a:path w="76200" h="1333500">
                <a:moveTo>
                  <a:pt x="50291" y="1295400"/>
                </a:moveTo>
                <a:lnTo>
                  <a:pt x="25907" y="1295400"/>
                </a:lnTo>
                <a:lnTo>
                  <a:pt x="25907" y="1259707"/>
                </a:lnTo>
                <a:lnTo>
                  <a:pt x="38099" y="1257300"/>
                </a:lnTo>
                <a:lnTo>
                  <a:pt x="50291" y="1259707"/>
                </a:lnTo>
                <a:lnTo>
                  <a:pt x="50291" y="1295400"/>
                </a:lnTo>
                <a:close/>
              </a:path>
              <a:path w="76200" h="1333500">
                <a:moveTo>
                  <a:pt x="50291" y="1259707"/>
                </a:moveTo>
                <a:lnTo>
                  <a:pt x="38099" y="1257300"/>
                </a:lnTo>
                <a:lnTo>
                  <a:pt x="50291" y="1257299"/>
                </a:lnTo>
                <a:lnTo>
                  <a:pt x="50291" y="1259707"/>
                </a:lnTo>
                <a:close/>
              </a:path>
              <a:path w="76200" h="1333500">
                <a:moveTo>
                  <a:pt x="38099" y="1333500"/>
                </a:moveTo>
                <a:lnTo>
                  <a:pt x="23145" y="1330547"/>
                </a:lnTo>
                <a:lnTo>
                  <a:pt x="11048" y="1322451"/>
                </a:lnTo>
                <a:lnTo>
                  <a:pt x="2952" y="1310354"/>
                </a:lnTo>
                <a:lnTo>
                  <a:pt x="0" y="1295400"/>
                </a:lnTo>
                <a:lnTo>
                  <a:pt x="2952" y="1280445"/>
                </a:lnTo>
                <a:lnTo>
                  <a:pt x="11048" y="1268349"/>
                </a:lnTo>
                <a:lnTo>
                  <a:pt x="23145" y="1260252"/>
                </a:lnTo>
                <a:lnTo>
                  <a:pt x="25907" y="1259707"/>
                </a:lnTo>
                <a:lnTo>
                  <a:pt x="25907" y="1295400"/>
                </a:lnTo>
                <a:lnTo>
                  <a:pt x="76199" y="1295400"/>
                </a:lnTo>
                <a:lnTo>
                  <a:pt x="73247" y="1310354"/>
                </a:lnTo>
                <a:lnTo>
                  <a:pt x="65150" y="1322451"/>
                </a:lnTo>
                <a:lnTo>
                  <a:pt x="53054" y="1330547"/>
                </a:lnTo>
                <a:lnTo>
                  <a:pt x="38099" y="1333500"/>
                </a:lnTo>
                <a:close/>
              </a:path>
              <a:path w="76200" h="1333500">
                <a:moveTo>
                  <a:pt x="76199" y="1295400"/>
                </a:moveTo>
                <a:lnTo>
                  <a:pt x="50291" y="1295400"/>
                </a:lnTo>
                <a:lnTo>
                  <a:pt x="50291" y="1259707"/>
                </a:lnTo>
                <a:lnTo>
                  <a:pt x="53054" y="1260252"/>
                </a:lnTo>
                <a:lnTo>
                  <a:pt x="65150" y="1268349"/>
                </a:lnTo>
                <a:lnTo>
                  <a:pt x="73247" y="1280445"/>
                </a:lnTo>
                <a:lnTo>
                  <a:pt x="76199" y="129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89860" y="3982211"/>
            <a:ext cx="170815" cy="433070"/>
          </a:xfrm>
          <a:custGeom>
            <a:avLst/>
            <a:gdLst/>
            <a:ahLst/>
            <a:cxnLst/>
            <a:rect l="l" t="t" r="r" b="b"/>
            <a:pathLst>
              <a:path w="170814" h="433070">
                <a:moveTo>
                  <a:pt x="0" y="0"/>
                </a:moveTo>
                <a:lnTo>
                  <a:pt x="170688" y="0"/>
                </a:lnTo>
                <a:lnTo>
                  <a:pt x="170688" y="432816"/>
                </a:lnTo>
                <a:lnTo>
                  <a:pt x="0" y="4328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76143" y="3970020"/>
            <a:ext cx="198120" cy="457200"/>
          </a:xfrm>
          <a:custGeom>
            <a:avLst/>
            <a:gdLst/>
            <a:ahLst/>
            <a:cxnLst/>
            <a:rect l="l" t="t" r="r" b="b"/>
            <a:pathLst>
              <a:path w="198119" h="457200">
                <a:moveTo>
                  <a:pt x="198119" y="457200"/>
                </a:moveTo>
                <a:lnTo>
                  <a:pt x="0" y="457200"/>
                </a:lnTo>
                <a:lnTo>
                  <a:pt x="0" y="0"/>
                </a:lnTo>
                <a:lnTo>
                  <a:pt x="198119" y="0"/>
                </a:lnTo>
                <a:lnTo>
                  <a:pt x="198119" y="12192"/>
                </a:lnTo>
                <a:lnTo>
                  <a:pt x="25908" y="12192"/>
                </a:lnTo>
                <a:lnTo>
                  <a:pt x="13716" y="25908"/>
                </a:lnTo>
                <a:lnTo>
                  <a:pt x="25908" y="25907"/>
                </a:lnTo>
                <a:lnTo>
                  <a:pt x="25908" y="431291"/>
                </a:lnTo>
                <a:lnTo>
                  <a:pt x="13716" y="431291"/>
                </a:lnTo>
                <a:lnTo>
                  <a:pt x="25908" y="445008"/>
                </a:lnTo>
                <a:lnTo>
                  <a:pt x="198119" y="445008"/>
                </a:lnTo>
                <a:lnTo>
                  <a:pt x="198119" y="457200"/>
                </a:lnTo>
                <a:close/>
              </a:path>
              <a:path w="198119" h="457200">
                <a:moveTo>
                  <a:pt x="25908" y="25907"/>
                </a:moveTo>
                <a:lnTo>
                  <a:pt x="13716" y="25908"/>
                </a:lnTo>
                <a:lnTo>
                  <a:pt x="25908" y="12192"/>
                </a:lnTo>
                <a:lnTo>
                  <a:pt x="25908" y="25907"/>
                </a:lnTo>
                <a:close/>
              </a:path>
              <a:path w="198119" h="457200">
                <a:moveTo>
                  <a:pt x="172211" y="25907"/>
                </a:moveTo>
                <a:lnTo>
                  <a:pt x="25908" y="25907"/>
                </a:lnTo>
                <a:lnTo>
                  <a:pt x="25908" y="12192"/>
                </a:lnTo>
                <a:lnTo>
                  <a:pt x="172211" y="12192"/>
                </a:lnTo>
                <a:lnTo>
                  <a:pt x="172211" y="25907"/>
                </a:lnTo>
                <a:close/>
              </a:path>
              <a:path w="198119" h="457200">
                <a:moveTo>
                  <a:pt x="172211" y="445008"/>
                </a:moveTo>
                <a:lnTo>
                  <a:pt x="172211" y="12192"/>
                </a:lnTo>
                <a:lnTo>
                  <a:pt x="184404" y="25908"/>
                </a:lnTo>
                <a:lnTo>
                  <a:pt x="198119" y="25907"/>
                </a:lnTo>
                <a:lnTo>
                  <a:pt x="198119" y="431291"/>
                </a:lnTo>
                <a:lnTo>
                  <a:pt x="184404" y="431291"/>
                </a:lnTo>
                <a:lnTo>
                  <a:pt x="172211" y="445008"/>
                </a:lnTo>
                <a:close/>
              </a:path>
              <a:path w="198119" h="457200">
                <a:moveTo>
                  <a:pt x="198119" y="25907"/>
                </a:moveTo>
                <a:lnTo>
                  <a:pt x="184404" y="25908"/>
                </a:lnTo>
                <a:lnTo>
                  <a:pt x="172211" y="12192"/>
                </a:lnTo>
                <a:lnTo>
                  <a:pt x="198119" y="12192"/>
                </a:lnTo>
                <a:lnTo>
                  <a:pt x="198119" y="25907"/>
                </a:lnTo>
                <a:close/>
              </a:path>
              <a:path w="198119" h="457200">
                <a:moveTo>
                  <a:pt x="25908" y="445008"/>
                </a:moveTo>
                <a:lnTo>
                  <a:pt x="13716" y="431291"/>
                </a:lnTo>
                <a:lnTo>
                  <a:pt x="25908" y="431291"/>
                </a:lnTo>
                <a:lnTo>
                  <a:pt x="25908" y="445008"/>
                </a:lnTo>
                <a:close/>
              </a:path>
              <a:path w="198119" h="457200">
                <a:moveTo>
                  <a:pt x="172211" y="445008"/>
                </a:moveTo>
                <a:lnTo>
                  <a:pt x="25908" y="445008"/>
                </a:lnTo>
                <a:lnTo>
                  <a:pt x="25908" y="431291"/>
                </a:lnTo>
                <a:lnTo>
                  <a:pt x="172211" y="431291"/>
                </a:lnTo>
                <a:lnTo>
                  <a:pt x="172211" y="445008"/>
                </a:lnTo>
                <a:close/>
              </a:path>
              <a:path w="198119" h="457200">
                <a:moveTo>
                  <a:pt x="198119" y="445008"/>
                </a:moveTo>
                <a:lnTo>
                  <a:pt x="172211" y="445008"/>
                </a:lnTo>
                <a:lnTo>
                  <a:pt x="184404" y="431291"/>
                </a:lnTo>
                <a:lnTo>
                  <a:pt x="198119" y="431291"/>
                </a:lnTo>
                <a:lnTo>
                  <a:pt x="198119" y="445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90443" y="3518916"/>
            <a:ext cx="922019" cy="76200"/>
          </a:xfrm>
          <a:custGeom>
            <a:avLst/>
            <a:gdLst/>
            <a:ahLst/>
            <a:cxnLst/>
            <a:rect l="l" t="t" r="r" b="b"/>
            <a:pathLst>
              <a:path w="922020" h="76200">
                <a:moveTo>
                  <a:pt x="883920" y="76200"/>
                </a:moveTo>
                <a:lnTo>
                  <a:pt x="868965" y="73247"/>
                </a:lnTo>
                <a:lnTo>
                  <a:pt x="856869" y="65151"/>
                </a:lnTo>
                <a:lnTo>
                  <a:pt x="848772" y="53054"/>
                </a:lnTo>
                <a:lnTo>
                  <a:pt x="845820" y="38100"/>
                </a:lnTo>
                <a:lnTo>
                  <a:pt x="848772" y="23145"/>
                </a:lnTo>
                <a:lnTo>
                  <a:pt x="856869" y="11049"/>
                </a:lnTo>
                <a:lnTo>
                  <a:pt x="868965" y="2952"/>
                </a:lnTo>
                <a:lnTo>
                  <a:pt x="883920" y="0"/>
                </a:lnTo>
                <a:lnTo>
                  <a:pt x="898231" y="2952"/>
                </a:lnTo>
                <a:lnTo>
                  <a:pt x="910399" y="11049"/>
                </a:lnTo>
                <a:lnTo>
                  <a:pt x="918852" y="23145"/>
                </a:lnTo>
                <a:lnTo>
                  <a:pt x="919437" y="25908"/>
                </a:lnTo>
                <a:lnTo>
                  <a:pt x="883920" y="25908"/>
                </a:lnTo>
                <a:lnTo>
                  <a:pt x="883920" y="50292"/>
                </a:lnTo>
                <a:lnTo>
                  <a:pt x="919437" y="50292"/>
                </a:lnTo>
                <a:lnTo>
                  <a:pt x="918852" y="53054"/>
                </a:lnTo>
                <a:lnTo>
                  <a:pt x="910399" y="65151"/>
                </a:lnTo>
                <a:lnTo>
                  <a:pt x="898231" y="73247"/>
                </a:lnTo>
                <a:lnTo>
                  <a:pt x="883920" y="76200"/>
                </a:lnTo>
                <a:close/>
              </a:path>
              <a:path w="922020" h="76200">
                <a:moveTo>
                  <a:pt x="848227" y="50292"/>
                </a:moveTo>
                <a:lnTo>
                  <a:pt x="0" y="50292"/>
                </a:lnTo>
                <a:lnTo>
                  <a:pt x="0" y="25908"/>
                </a:lnTo>
                <a:lnTo>
                  <a:pt x="848227" y="25908"/>
                </a:lnTo>
                <a:lnTo>
                  <a:pt x="845820" y="38100"/>
                </a:lnTo>
                <a:lnTo>
                  <a:pt x="848227" y="50292"/>
                </a:lnTo>
                <a:close/>
              </a:path>
              <a:path w="922020" h="76200">
                <a:moveTo>
                  <a:pt x="919437" y="50292"/>
                </a:moveTo>
                <a:lnTo>
                  <a:pt x="883920" y="50292"/>
                </a:lnTo>
                <a:lnTo>
                  <a:pt x="883920" y="25908"/>
                </a:lnTo>
                <a:lnTo>
                  <a:pt x="919437" y="25908"/>
                </a:lnTo>
                <a:lnTo>
                  <a:pt x="922020" y="38100"/>
                </a:lnTo>
                <a:lnTo>
                  <a:pt x="919437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437382" y="4576572"/>
            <a:ext cx="0" cy="551815"/>
          </a:xfrm>
          <a:custGeom>
            <a:avLst/>
            <a:gdLst/>
            <a:ahLst/>
            <a:cxnLst/>
            <a:rect l="l" t="t" r="r" b="b"/>
            <a:pathLst>
              <a:path w="0" h="551814">
                <a:moveTo>
                  <a:pt x="0" y="0"/>
                </a:moveTo>
                <a:lnTo>
                  <a:pt x="0" y="55168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439667" y="4852415"/>
            <a:ext cx="227329" cy="295910"/>
          </a:xfrm>
          <a:custGeom>
            <a:avLst/>
            <a:gdLst/>
            <a:ahLst/>
            <a:cxnLst/>
            <a:rect l="l" t="t" r="r" b="b"/>
            <a:pathLst>
              <a:path w="227329" h="295910">
                <a:moveTo>
                  <a:pt x="25908" y="140208"/>
                </a:moveTo>
                <a:lnTo>
                  <a:pt x="0" y="0"/>
                </a:lnTo>
                <a:lnTo>
                  <a:pt x="128016" y="64008"/>
                </a:lnTo>
                <a:lnTo>
                  <a:pt x="101467" y="83820"/>
                </a:lnTo>
                <a:lnTo>
                  <a:pt x="79248" y="83820"/>
                </a:lnTo>
                <a:lnTo>
                  <a:pt x="59436" y="99060"/>
                </a:lnTo>
                <a:lnTo>
                  <a:pt x="67152" y="109428"/>
                </a:lnTo>
                <a:lnTo>
                  <a:pt x="25908" y="140208"/>
                </a:lnTo>
                <a:close/>
              </a:path>
              <a:path w="227329" h="295910">
                <a:moveTo>
                  <a:pt x="67152" y="109428"/>
                </a:moveTo>
                <a:lnTo>
                  <a:pt x="59436" y="99060"/>
                </a:lnTo>
                <a:lnTo>
                  <a:pt x="79248" y="83820"/>
                </a:lnTo>
                <a:lnTo>
                  <a:pt x="87234" y="94441"/>
                </a:lnTo>
                <a:lnTo>
                  <a:pt x="67152" y="109428"/>
                </a:lnTo>
                <a:close/>
              </a:path>
              <a:path w="227329" h="295910">
                <a:moveTo>
                  <a:pt x="87234" y="94441"/>
                </a:moveTo>
                <a:lnTo>
                  <a:pt x="79248" y="83820"/>
                </a:lnTo>
                <a:lnTo>
                  <a:pt x="101467" y="83820"/>
                </a:lnTo>
                <a:lnTo>
                  <a:pt x="87234" y="94441"/>
                </a:lnTo>
                <a:close/>
              </a:path>
              <a:path w="227329" h="295910">
                <a:moveTo>
                  <a:pt x="205740" y="295656"/>
                </a:moveTo>
                <a:lnTo>
                  <a:pt x="67152" y="109428"/>
                </a:lnTo>
                <a:lnTo>
                  <a:pt x="87234" y="94441"/>
                </a:lnTo>
                <a:lnTo>
                  <a:pt x="227076" y="280415"/>
                </a:lnTo>
                <a:lnTo>
                  <a:pt x="205740" y="295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429000" y="4576572"/>
            <a:ext cx="273050" cy="268605"/>
          </a:xfrm>
          <a:custGeom>
            <a:avLst/>
            <a:gdLst/>
            <a:ahLst/>
            <a:cxnLst/>
            <a:rect l="l" t="t" r="r" b="b"/>
            <a:pathLst>
              <a:path w="273050" h="268604">
                <a:moveTo>
                  <a:pt x="16764" y="268224"/>
                </a:moveTo>
                <a:lnTo>
                  <a:pt x="0" y="249935"/>
                </a:lnTo>
                <a:lnTo>
                  <a:pt x="254508" y="0"/>
                </a:lnTo>
                <a:lnTo>
                  <a:pt x="272796" y="18287"/>
                </a:lnTo>
                <a:lnTo>
                  <a:pt x="16764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76650" y="3395472"/>
            <a:ext cx="0" cy="441959"/>
          </a:xfrm>
          <a:custGeom>
            <a:avLst/>
            <a:gdLst/>
            <a:ahLst/>
            <a:cxnLst/>
            <a:rect l="l" t="t" r="r" b="b"/>
            <a:pathLst>
              <a:path w="0" h="441960">
                <a:moveTo>
                  <a:pt x="0" y="0"/>
                </a:moveTo>
                <a:lnTo>
                  <a:pt x="0" y="441959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76650" y="4270248"/>
            <a:ext cx="0" cy="349250"/>
          </a:xfrm>
          <a:custGeom>
            <a:avLst/>
            <a:gdLst/>
            <a:ahLst/>
            <a:cxnLst/>
            <a:rect l="l" t="t" r="r" b="b"/>
            <a:pathLst>
              <a:path w="0" h="349250">
                <a:moveTo>
                  <a:pt x="0" y="0"/>
                </a:moveTo>
                <a:lnTo>
                  <a:pt x="0" y="348995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65982" y="5111496"/>
            <a:ext cx="0" cy="685800"/>
          </a:xfrm>
          <a:custGeom>
            <a:avLst/>
            <a:gdLst/>
            <a:ahLst/>
            <a:cxnLst/>
            <a:rect l="l" t="t" r="r" b="b"/>
            <a:pathLst>
              <a:path w="0"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665982" y="6300215"/>
            <a:ext cx="0" cy="574675"/>
          </a:xfrm>
          <a:custGeom>
            <a:avLst/>
            <a:gdLst/>
            <a:ahLst/>
            <a:cxnLst/>
            <a:rect l="l" t="t" r="r" b="b"/>
            <a:pathLst>
              <a:path w="0" h="574675">
                <a:moveTo>
                  <a:pt x="0" y="0"/>
                </a:moveTo>
                <a:lnTo>
                  <a:pt x="0" y="574548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504187" y="6679692"/>
            <a:ext cx="2197735" cy="76200"/>
          </a:xfrm>
          <a:custGeom>
            <a:avLst/>
            <a:gdLst/>
            <a:ahLst/>
            <a:cxnLst/>
            <a:rect l="l" t="t" r="r" b="b"/>
            <a:pathLst>
              <a:path w="2197735" h="76200">
                <a:moveTo>
                  <a:pt x="2159508" y="76199"/>
                </a:moveTo>
                <a:lnTo>
                  <a:pt x="2145196" y="73247"/>
                </a:lnTo>
                <a:lnTo>
                  <a:pt x="2133028" y="65150"/>
                </a:lnTo>
                <a:lnTo>
                  <a:pt x="2124575" y="53054"/>
                </a:lnTo>
                <a:lnTo>
                  <a:pt x="2121408" y="38099"/>
                </a:lnTo>
                <a:lnTo>
                  <a:pt x="2124575" y="23145"/>
                </a:lnTo>
                <a:lnTo>
                  <a:pt x="2133028" y="11048"/>
                </a:lnTo>
                <a:lnTo>
                  <a:pt x="2145196" y="2952"/>
                </a:lnTo>
                <a:lnTo>
                  <a:pt x="2159508" y="0"/>
                </a:lnTo>
                <a:lnTo>
                  <a:pt x="2174462" y="2952"/>
                </a:lnTo>
                <a:lnTo>
                  <a:pt x="2186559" y="11048"/>
                </a:lnTo>
                <a:lnTo>
                  <a:pt x="2194655" y="23145"/>
                </a:lnTo>
                <a:lnTo>
                  <a:pt x="2195200" y="25907"/>
                </a:lnTo>
                <a:lnTo>
                  <a:pt x="2159508" y="25907"/>
                </a:lnTo>
                <a:lnTo>
                  <a:pt x="2159508" y="50291"/>
                </a:lnTo>
                <a:lnTo>
                  <a:pt x="2195200" y="50291"/>
                </a:lnTo>
                <a:lnTo>
                  <a:pt x="2194655" y="53054"/>
                </a:lnTo>
                <a:lnTo>
                  <a:pt x="2186559" y="65150"/>
                </a:lnTo>
                <a:lnTo>
                  <a:pt x="2174462" y="73247"/>
                </a:lnTo>
                <a:lnTo>
                  <a:pt x="2159508" y="76199"/>
                </a:lnTo>
                <a:close/>
              </a:path>
              <a:path w="2197735" h="76200">
                <a:moveTo>
                  <a:pt x="2123990" y="50291"/>
                </a:moveTo>
                <a:lnTo>
                  <a:pt x="0" y="50291"/>
                </a:lnTo>
                <a:lnTo>
                  <a:pt x="0" y="25907"/>
                </a:lnTo>
                <a:lnTo>
                  <a:pt x="2123990" y="25907"/>
                </a:lnTo>
                <a:lnTo>
                  <a:pt x="2121408" y="38099"/>
                </a:lnTo>
                <a:lnTo>
                  <a:pt x="2123990" y="50291"/>
                </a:lnTo>
                <a:close/>
              </a:path>
              <a:path w="2197735" h="76200">
                <a:moveTo>
                  <a:pt x="2195200" y="50291"/>
                </a:moveTo>
                <a:lnTo>
                  <a:pt x="2159508" y="50291"/>
                </a:lnTo>
                <a:lnTo>
                  <a:pt x="2159508" y="25907"/>
                </a:lnTo>
                <a:lnTo>
                  <a:pt x="2195200" y="25907"/>
                </a:lnTo>
                <a:lnTo>
                  <a:pt x="2197608" y="38099"/>
                </a:lnTo>
                <a:lnTo>
                  <a:pt x="2195200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680459" y="6717792"/>
            <a:ext cx="1440180" cy="0"/>
          </a:xfrm>
          <a:custGeom>
            <a:avLst/>
            <a:gdLst/>
            <a:ahLst/>
            <a:cxnLst/>
            <a:rect l="l" t="t" r="r" b="b"/>
            <a:pathLst>
              <a:path w="1440179" h="0">
                <a:moveTo>
                  <a:pt x="0" y="0"/>
                </a:moveTo>
                <a:lnTo>
                  <a:pt x="1440179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617976" y="3282696"/>
            <a:ext cx="137160" cy="135890"/>
          </a:xfrm>
          <a:custGeom>
            <a:avLst/>
            <a:gdLst/>
            <a:ahLst/>
            <a:cxnLst/>
            <a:rect l="l" t="t" r="r" b="b"/>
            <a:pathLst>
              <a:path w="137160" h="135889">
                <a:moveTo>
                  <a:pt x="80772" y="1523"/>
                </a:moveTo>
                <a:lnTo>
                  <a:pt x="56387" y="1523"/>
                </a:lnTo>
                <a:lnTo>
                  <a:pt x="67056" y="0"/>
                </a:lnTo>
                <a:lnTo>
                  <a:pt x="70104" y="0"/>
                </a:lnTo>
                <a:lnTo>
                  <a:pt x="80772" y="1523"/>
                </a:lnTo>
                <a:close/>
              </a:path>
              <a:path w="137160" h="135889">
                <a:moveTo>
                  <a:pt x="105155" y="10667"/>
                </a:moveTo>
                <a:lnTo>
                  <a:pt x="32004" y="10667"/>
                </a:lnTo>
                <a:lnTo>
                  <a:pt x="41148" y="6095"/>
                </a:lnTo>
                <a:lnTo>
                  <a:pt x="42672" y="4571"/>
                </a:lnTo>
                <a:lnTo>
                  <a:pt x="53339" y="1523"/>
                </a:lnTo>
                <a:lnTo>
                  <a:pt x="83820" y="1523"/>
                </a:lnTo>
                <a:lnTo>
                  <a:pt x="94488" y="4571"/>
                </a:lnTo>
                <a:lnTo>
                  <a:pt x="96012" y="6095"/>
                </a:lnTo>
                <a:lnTo>
                  <a:pt x="105155" y="10667"/>
                </a:lnTo>
                <a:close/>
              </a:path>
              <a:path w="137160" h="135889">
                <a:moveTo>
                  <a:pt x="106679" y="12191"/>
                </a:moveTo>
                <a:lnTo>
                  <a:pt x="30480" y="12191"/>
                </a:lnTo>
                <a:lnTo>
                  <a:pt x="30480" y="10667"/>
                </a:lnTo>
                <a:lnTo>
                  <a:pt x="106679" y="10667"/>
                </a:lnTo>
                <a:lnTo>
                  <a:pt x="106679" y="12191"/>
                </a:lnTo>
                <a:close/>
              </a:path>
              <a:path w="137160" h="135889">
                <a:moveTo>
                  <a:pt x="53149" y="31622"/>
                </a:moveTo>
                <a:lnTo>
                  <a:pt x="54864" y="30479"/>
                </a:lnTo>
                <a:lnTo>
                  <a:pt x="12192" y="30479"/>
                </a:lnTo>
                <a:lnTo>
                  <a:pt x="12192" y="28955"/>
                </a:lnTo>
                <a:lnTo>
                  <a:pt x="19812" y="21335"/>
                </a:lnTo>
                <a:lnTo>
                  <a:pt x="19812" y="19811"/>
                </a:lnTo>
                <a:lnTo>
                  <a:pt x="21336" y="18287"/>
                </a:lnTo>
                <a:lnTo>
                  <a:pt x="28956" y="12191"/>
                </a:lnTo>
                <a:lnTo>
                  <a:pt x="108204" y="12191"/>
                </a:lnTo>
                <a:lnTo>
                  <a:pt x="115824" y="18287"/>
                </a:lnTo>
                <a:lnTo>
                  <a:pt x="115824" y="19811"/>
                </a:lnTo>
                <a:lnTo>
                  <a:pt x="117348" y="19811"/>
                </a:lnTo>
                <a:lnTo>
                  <a:pt x="117348" y="21335"/>
                </a:lnTo>
                <a:lnTo>
                  <a:pt x="124968" y="28955"/>
                </a:lnTo>
                <a:lnTo>
                  <a:pt x="62484" y="28955"/>
                </a:lnTo>
                <a:lnTo>
                  <a:pt x="53149" y="31622"/>
                </a:lnTo>
                <a:close/>
              </a:path>
              <a:path w="137160" h="135889">
                <a:moveTo>
                  <a:pt x="84010" y="31622"/>
                </a:moveTo>
                <a:lnTo>
                  <a:pt x="74676" y="28955"/>
                </a:lnTo>
                <a:lnTo>
                  <a:pt x="124968" y="28955"/>
                </a:lnTo>
                <a:lnTo>
                  <a:pt x="124968" y="30479"/>
                </a:lnTo>
                <a:lnTo>
                  <a:pt x="82296" y="30479"/>
                </a:lnTo>
                <a:lnTo>
                  <a:pt x="84010" y="31622"/>
                </a:lnTo>
                <a:close/>
              </a:path>
              <a:path w="137160" h="135889">
                <a:moveTo>
                  <a:pt x="54864" y="105155"/>
                </a:moveTo>
                <a:lnTo>
                  <a:pt x="10668" y="105155"/>
                </a:lnTo>
                <a:lnTo>
                  <a:pt x="6096" y="96011"/>
                </a:lnTo>
                <a:lnTo>
                  <a:pt x="6096" y="94487"/>
                </a:lnTo>
                <a:lnTo>
                  <a:pt x="4572" y="92963"/>
                </a:lnTo>
                <a:lnTo>
                  <a:pt x="1524" y="83819"/>
                </a:lnTo>
                <a:lnTo>
                  <a:pt x="1524" y="80771"/>
                </a:lnTo>
                <a:lnTo>
                  <a:pt x="0" y="70103"/>
                </a:lnTo>
                <a:lnTo>
                  <a:pt x="0" y="67055"/>
                </a:lnTo>
                <a:lnTo>
                  <a:pt x="1524" y="56387"/>
                </a:lnTo>
                <a:lnTo>
                  <a:pt x="1524" y="53339"/>
                </a:lnTo>
                <a:lnTo>
                  <a:pt x="4572" y="42671"/>
                </a:lnTo>
                <a:lnTo>
                  <a:pt x="6096" y="42671"/>
                </a:lnTo>
                <a:lnTo>
                  <a:pt x="6096" y="39623"/>
                </a:lnTo>
                <a:lnTo>
                  <a:pt x="10668" y="30479"/>
                </a:lnTo>
                <a:lnTo>
                  <a:pt x="54864" y="30479"/>
                </a:lnTo>
                <a:lnTo>
                  <a:pt x="51816" y="32003"/>
                </a:lnTo>
                <a:lnTo>
                  <a:pt x="52577" y="32003"/>
                </a:lnTo>
                <a:lnTo>
                  <a:pt x="48006" y="35051"/>
                </a:lnTo>
                <a:lnTo>
                  <a:pt x="47244" y="35051"/>
                </a:lnTo>
                <a:lnTo>
                  <a:pt x="41529" y="39623"/>
                </a:lnTo>
                <a:lnTo>
                  <a:pt x="41148" y="39623"/>
                </a:lnTo>
                <a:lnTo>
                  <a:pt x="39624" y="41147"/>
                </a:lnTo>
                <a:lnTo>
                  <a:pt x="39928" y="41147"/>
                </a:lnTo>
                <a:lnTo>
                  <a:pt x="37490" y="44195"/>
                </a:lnTo>
                <a:lnTo>
                  <a:pt x="36576" y="44195"/>
                </a:lnTo>
                <a:lnTo>
                  <a:pt x="32766" y="51815"/>
                </a:lnTo>
                <a:lnTo>
                  <a:pt x="32004" y="51815"/>
                </a:lnTo>
                <a:lnTo>
                  <a:pt x="28956" y="60959"/>
                </a:lnTo>
                <a:lnTo>
                  <a:pt x="30262" y="60959"/>
                </a:lnTo>
                <a:lnTo>
                  <a:pt x="29391" y="67055"/>
                </a:lnTo>
                <a:lnTo>
                  <a:pt x="28956" y="67055"/>
                </a:lnTo>
                <a:lnTo>
                  <a:pt x="28956" y="70103"/>
                </a:lnTo>
                <a:lnTo>
                  <a:pt x="29391" y="70103"/>
                </a:lnTo>
                <a:lnTo>
                  <a:pt x="30044" y="74675"/>
                </a:lnTo>
                <a:lnTo>
                  <a:pt x="28956" y="74675"/>
                </a:lnTo>
                <a:lnTo>
                  <a:pt x="32004" y="85343"/>
                </a:lnTo>
                <a:lnTo>
                  <a:pt x="33528" y="85343"/>
                </a:lnTo>
                <a:lnTo>
                  <a:pt x="35814" y="89915"/>
                </a:lnTo>
                <a:lnTo>
                  <a:pt x="35052" y="89915"/>
                </a:lnTo>
                <a:lnTo>
                  <a:pt x="41148" y="97535"/>
                </a:lnTo>
                <a:lnTo>
                  <a:pt x="42672" y="97535"/>
                </a:lnTo>
                <a:lnTo>
                  <a:pt x="47244" y="102107"/>
                </a:lnTo>
                <a:lnTo>
                  <a:pt x="48767" y="102107"/>
                </a:lnTo>
                <a:lnTo>
                  <a:pt x="54864" y="105155"/>
                </a:lnTo>
                <a:close/>
              </a:path>
              <a:path w="137160" h="135889">
                <a:moveTo>
                  <a:pt x="51816" y="32003"/>
                </a:moveTo>
                <a:lnTo>
                  <a:pt x="54864" y="30479"/>
                </a:lnTo>
                <a:lnTo>
                  <a:pt x="53149" y="31622"/>
                </a:lnTo>
                <a:lnTo>
                  <a:pt x="51816" y="32003"/>
                </a:lnTo>
                <a:close/>
              </a:path>
              <a:path w="137160" h="135889">
                <a:moveTo>
                  <a:pt x="85344" y="32003"/>
                </a:moveTo>
                <a:lnTo>
                  <a:pt x="84010" y="31622"/>
                </a:lnTo>
                <a:lnTo>
                  <a:pt x="82296" y="30479"/>
                </a:lnTo>
                <a:lnTo>
                  <a:pt x="85344" y="32003"/>
                </a:lnTo>
                <a:close/>
              </a:path>
              <a:path w="137160" h="135889">
                <a:moveTo>
                  <a:pt x="127254" y="32003"/>
                </a:moveTo>
                <a:lnTo>
                  <a:pt x="85344" y="32003"/>
                </a:lnTo>
                <a:lnTo>
                  <a:pt x="82296" y="30479"/>
                </a:lnTo>
                <a:lnTo>
                  <a:pt x="126491" y="30479"/>
                </a:lnTo>
                <a:lnTo>
                  <a:pt x="127254" y="32003"/>
                </a:lnTo>
                <a:close/>
              </a:path>
              <a:path w="137160" h="135889">
                <a:moveTo>
                  <a:pt x="52577" y="32003"/>
                </a:moveTo>
                <a:lnTo>
                  <a:pt x="51816" y="32003"/>
                </a:lnTo>
                <a:lnTo>
                  <a:pt x="53149" y="31622"/>
                </a:lnTo>
                <a:lnTo>
                  <a:pt x="52577" y="32003"/>
                </a:lnTo>
                <a:close/>
              </a:path>
              <a:path w="137160" h="135889">
                <a:moveTo>
                  <a:pt x="91439" y="36575"/>
                </a:moveTo>
                <a:lnTo>
                  <a:pt x="84010" y="31622"/>
                </a:lnTo>
                <a:lnTo>
                  <a:pt x="85344" y="32003"/>
                </a:lnTo>
                <a:lnTo>
                  <a:pt x="127254" y="32003"/>
                </a:lnTo>
                <a:lnTo>
                  <a:pt x="128778" y="35051"/>
                </a:lnTo>
                <a:lnTo>
                  <a:pt x="89916" y="35051"/>
                </a:lnTo>
                <a:lnTo>
                  <a:pt x="91439" y="36575"/>
                </a:lnTo>
                <a:close/>
              </a:path>
              <a:path w="137160" h="135889">
                <a:moveTo>
                  <a:pt x="45719" y="36575"/>
                </a:moveTo>
                <a:lnTo>
                  <a:pt x="47244" y="35051"/>
                </a:lnTo>
                <a:lnTo>
                  <a:pt x="48006" y="35051"/>
                </a:lnTo>
                <a:lnTo>
                  <a:pt x="45719" y="36575"/>
                </a:lnTo>
                <a:close/>
              </a:path>
              <a:path w="137160" h="135889">
                <a:moveTo>
                  <a:pt x="96689" y="40470"/>
                </a:moveTo>
                <a:lnTo>
                  <a:pt x="89916" y="35051"/>
                </a:lnTo>
                <a:lnTo>
                  <a:pt x="128778" y="35051"/>
                </a:lnTo>
                <a:lnTo>
                  <a:pt x="131064" y="39623"/>
                </a:lnTo>
                <a:lnTo>
                  <a:pt x="96012" y="39623"/>
                </a:lnTo>
                <a:lnTo>
                  <a:pt x="96689" y="40470"/>
                </a:lnTo>
                <a:close/>
              </a:path>
              <a:path w="137160" h="135889">
                <a:moveTo>
                  <a:pt x="39624" y="41147"/>
                </a:moveTo>
                <a:lnTo>
                  <a:pt x="41148" y="39623"/>
                </a:lnTo>
                <a:lnTo>
                  <a:pt x="40470" y="40470"/>
                </a:lnTo>
                <a:lnTo>
                  <a:pt x="39624" y="41147"/>
                </a:lnTo>
                <a:close/>
              </a:path>
              <a:path w="137160" h="135889">
                <a:moveTo>
                  <a:pt x="40470" y="40470"/>
                </a:moveTo>
                <a:lnTo>
                  <a:pt x="41148" y="39623"/>
                </a:lnTo>
                <a:lnTo>
                  <a:pt x="41529" y="39623"/>
                </a:lnTo>
                <a:lnTo>
                  <a:pt x="40470" y="40470"/>
                </a:lnTo>
                <a:close/>
              </a:path>
              <a:path w="137160" h="135889">
                <a:moveTo>
                  <a:pt x="97536" y="41147"/>
                </a:moveTo>
                <a:lnTo>
                  <a:pt x="96689" y="40470"/>
                </a:lnTo>
                <a:lnTo>
                  <a:pt x="96012" y="39623"/>
                </a:lnTo>
                <a:lnTo>
                  <a:pt x="97536" y="41147"/>
                </a:lnTo>
                <a:close/>
              </a:path>
              <a:path w="137160" h="135889">
                <a:moveTo>
                  <a:pt x="131064" y="41147"/>
                </a:moveTo>
                <a:lnTo>
                  <a:pt x="97536" y="41147"/>
                </a:lnTo>
                <a:lnTo>
                  <a:pt x="96012" y="39623"/>
                </a:lnTo>
                <a:lnTo>
                  <a:pt x="131064" y="39623"/>
                </a:lnTo>
                <a:lnTo>
                  <a:pt x="131064" y="41147"/>
                </a:lnTo>
                <a:close/>
              </a:path>
              <a:path w="137160" h="135889">
                <a:moveTo>
                  <a:pt x="39928" y="41147"/>
                </a:moveTo>
                <a:lnTo>
                  <a:pt x="39624" y="41147"/>
                </a:lnTo>
                <a:lnTo>
                  <a:pt x="40470" y="40470"/>
                </a:lnTo>
                <a:lnTo>
                  <a:pt x="39928" y="41147"/>
                </a:lnTo>
                <a:close/>
              </a:path>
              <a:path w="137160" h="135889">
                <a:moveTo>
                  <a:pt x="102107" y="47243"/>
                </a:moveTo>
                <a:lnTo>
                  <a:pt x="96689" y="40470"/>
                </a:lnTo>
                <a:lnTo>
                  <a:pt x="97536" y="41147"/>
                </a:lnTo>
                <a:lnTo>
                  <a:pt x="131064" y="41147"/>
                </a:lnTo>
                <a:lnTo>
                  <a:pt x="131064" y="42671"/>
                </a:lnTo>
                <a:lnTo>
                  <a:pt x="132588" y="42671"/>
                </a:lnTo>
                <a:lnTo>
                  <a:pt x="133023" y="44195"/>
                </a:lnTo>
                <a:lnTo>
                  <a:pt x="100584" y="44195"/>
                </a:lnTo>
                <a:lnTo>
                  <a:pt x="102107" y="47243"/>
                </a:lnTo>
                <a:close/>
              </a:path>
              <a:path w="137160" h="135889">
                <a:moveTo>
                  <a:pt x="35052" y="47243"/>
                </a:moveTo>
                <a:lnTo>
                  <a:pt x="36576" y="44195"/>
                </a:lnTo>
                <a:lnTo>
                  <a:pt x="37490" y="44195"/>
                </a:lnTo>
                <a:lnTo>
                  <a:pt x="35052" y="47243"/>
                </a:lnTo>
                <a:close/>
              </a:path>
              <a:path w="137160" h="135889">
                <a:moveTo>
                  <a:pt x="105155" y="53339"/>
                </a:moveTo>
                <a:lnTo>
                  <a:pt x="100584" y="44195"/>
                </a:lnTo>
                <a:lnTo>
                  <a:pt x="133023" y="44195"/>
                </a:lnTo>
                <a:lnTo>
                  <a:pt x="135200" y="51815"/>
                </a:lnTo>
                <a:lnTo>
                  <a:pt x="105155" y="51815"/>
                </a:lnTo>
                <a:lnTo>
                  <a:pt x="105155" y="53339"/>
                </a:lnTo>
                <a:close/>
              </a:path>
              <a:path w="137160" h="135889">
                <a:moveTo>
                  <a:pt x="32004" y="53339"/>
                </a:moveTo>
                <a:lnTo>
                  <a:pt x="32004" y="51815"/>
                </a:lnTo>
                <a:lnTo>
                  <a:pt x="32766" y="51815"/>
                </a:lnTo>
                <a:lnTo>
                  <a:pt x="32004" y="53339"/>
                </a:lnTo>
                <a:close/>
              </a:path>
              <a:path w="137160" h="135889">
                <a:moveTo>
                  <a:pt x="136289" y="60959"/>
                </a:moveTo>
                <a:lnTo>
                  <a:pt x="108204" y="60959"/>
                </a:lnTo>
                <a:lnTo>
                  <a:pt x="105155" y="51815"/>
                </a:lnTo>
                <a:lnTo>
                  <a:pt x="135200" y="51815"/>
                </a:lnTo>
                <a:lnTo>
                  <a:pt x="135636" y="53339"/>
                </a:lnTo>
                <a:lnTo>
                  <a:pt x="135636" y="56387"/>
                </a:lnTo>
                <a:lnTo>
                  <a:pt x="136289" y="60959"/>
                </a:lnTo>
                <a:close/>
              </a:path>
              <a:path w="137160" h="135889">
                <a:moveTo>
                  <a:pt x="30262" y="60959"/>
                </a:moveTo>
                <a:lnTo>
                  <a:pt x="28956" y="60959"/>
                </a:lnTo>
                <a:lnTo>
                  <a:pt x="30480" y="59435"/>
                </a:lnTo>
                <a:lnTo>
                  <a:pt x="30262" y="60959"/>
                </a:lnTo>
                <a:close/>
              </a:path>
              <a:path w="137160" h="135889">
                <a:moveTo>
                  <a:pt x="107986" y="68579"/>
                </a:moveTo>
                <a:lnTo>
                  <a:pt x="106679" y="59435"/>
                </a:lnTo>
                <a:lnTo>
                  <a:pt x="108204" y="60959"/>
                </a:lnTo>
                <a:lnTo>
                  <a:pt x="136289" y="60959"/>
                </a:lnTo>
                <a:lnTo>
                  <a:pt x="137160" y="67055"/>
                </a:lnTo>
                <a:lnTo>
                  <a:pt x="108204" y="67055"/>
                </a:lnTo>
                <a:lnTo>
                  <a:pt x="107986" y="68579"/>
                </a:lnTo>
                <a:close/>
              </a:path>
              <a:path w="137160" h="135889">
                <a:moveTo>
                  <a:pt x="28956" y="70103"/>
                </a:moveTo>
                <a:lnTo>
                  <a:pt x="28956" y="67055"/>
                </a:lnTo>
                <a:lnTo>
                  <a:pt x="29173" y="68579"/>
                </a:lnTo>
                <a:lnTo>
                  <a:pt x="28956" y="70103"/>
                </a:lnTo>
                <a:close/>
              </a:path>
              <a:path w="137160" h="135889">
                <a:moveTo>
                  <a:pt x="29173" y="68579"/>
                </a:moveTo>
                <a:lnTo>
                  <a:pt x="28956" y="67055"/>
                </a:lnTo>
                <a:lnTo>
                  <a:pt x="29391" y="67055"/>
                </a:lnTo>
                <a:lnTo>
                  <a:pt x="29173" y="68579"/>
                </a:lnTo>
                <a:close/>
              </a:path>
              <a:path w="137160" h="135889">
                <a:moveTo>
                  <a:pt x="108204" y="70103"/>
                </a:moveTo>
                <a:lnTo>
                  <a:pt x="107986" y="68579"/>
                </a:lnTo>
                <a:lnTo>
                  <a:pt x="108204" y="67055"/>
                </a:lnTo>
                <a:lnTo>
                  <a:pt x="108204" y="70103"/>
                </a:lnTo>
                <a:close/>
              </a:path>
              <a:path w="137160" h="135889">
                <a:moveTo>
                  <a:pt x="137160" y="70103"/>
                </a:moveTo>
                <a:lnTo>
                  <a:pt x="108204" y="70103"/>
                </a:lnTo>
                <a:lnTo>
                  <a:pt x="108204" y="67055"/>
                </a:lnTo>
                <a:lnTo>
                  <a:pt x="137160" y="67055"/>
                </a:lnTo>
                <a:lnTo>
                  <a:pt x="137160" y="70103"/>
                </a:lnTo>
                <a:close/>
              </a:path>
              <a:path w="137160" h="135889">
                <a:moveTo>
                  <a:pt x="29391" y="70103"/>
                </a:moveTo>
                <a:lnTo>
                  <a:pt x="28956" y="70103"/>
                </a:lnTo>
                <a:lnTo>
                  <a:pt x="29173" y="68579"/>
                </a:lnTo>
                <a:lnTo>
                  <a:pt x="29391" y="70103"/>
                </a:lnTo>
                <a:close/>
              </a:path>
              <a:path w="137160" h="135889">
                <a:moveTo>
                  <a:pt x="106679" y="77723"/>
                </a:moveTo>
                <a:lnTo>
                  <a:pt x="107986" y="68579"/>
                </a:lnTo>
                <a:lnTo>
                  <a:pt x="108204" y="70103"/>
                </a:lnTo>
                <a:lnTo>
                  <a:pt x="137160" y="70103"/>
                </a:lnTo>
                <a:lnTo>
                  <a:pt x="136506" y="74675"/>
                </a:lnTo>
                <a:lnTo>
                  <a:pt x="108204" y="74675"/>
                </a:lnTo>
                <a:lnTo>
                  <a:pt x="106679" y="77723"/>
                </a:lnTo>
                <a:close/>
              </a:path>
              <a:path w="137160" h="135889">
                <a:moveTo>
                  <a:pt x="30480" y="77723"/>
                </a:moveTo>
                <a:lnTo>
                  <a:pt x="28956" y="74675"/>
                </a:lnTo>
                <a:lnTo>
                  <a:pt x="30044" y="74675"/>
                </a:lnTo>
                <a:lnTo>
                  <a:pt x="30480" y="77723"/>
                </a:lnTo>
                <a:close/>
              </a:path>
              <a:path w="137160" h="135889">
                <a:moveTo>
                  <a:pt x="135128" y="85343"/>
                </a:moveTo>
                <a:lnTo>
                  <a:pt x="105155" y="85343"/>
                </a:lnTo>
                <a:lnTo>
                  <a:pt x="108204" y="74675"/>
                </a:lnTo>
                <a:lnTo>
                  <a:pt x="136506" y="74675"/>
                </a:lnTo>
                <a:lnTo>
                  <a:pt x="135636" y="80771"/>
                </a:lnTo>
                <a:lnTo>
                  <a:pt x="135636" y="83819"/>
                </a:lnTo>
                <a:lnTo>
                  <a:pt x="135128" y="85343"/>
                </a:lnTo>
                <a:close/>
              </a:path>
              <a:path w="137160" h="135889">
                <a:moveTo>
                  <a:pt x="33528" y="85343"/>
                </a:moveTo>
                <a:lnTo>
                  <a:pt x="32004" y="85343"/>
                </a:lnTo>
                <a:lnTo>
                  <a:pt x="32004" y="82295"/>
                </a:lnTo>
                <a:lnTo>
                  <a:pt x="33528" y="85343"/>
                </a:lnTo>
                <a:close/>
              </a:path>
              <a:path w="137160" h="135889">
                <a:moveTo>
                  <a:pt x="100584" y="91439"/>
                </a:moveTo>
                <a:lnTo>
                  <a:pt x="105155" y="82295"/>
                </a:lnTo>
                <a:lnTo>
                  <a:pt x="105155" y="85343"/>
                </a:lnTo>
                <a:lnTo>
                  <a:pt x="135128" y="85343"/>
                </a:lnTo>
                <a:lnTo>
                  <a:pt x="133604" y="89915"/>
                </a:lnTo>
                <a:lnTo>
                  <a:pt x="102108" y="89915"/>
                </a:lnTo>
                <a:lnTo>
                  <a:pt x="100584" y="91439"/>
                </a:lnTo>
                <a:close/>
              </a:path>
              <a:path w="137160" h="135889">
                <a:moveTo>
                  <a:pt x="36576" y="91439"/>
                </a:moveTo>
                <a:lnTo>
                  <a:pt x="35052" y="89915"/>
                </a:lnTo>
                <a:lnTo>
                  <a:pt x="35814" y="89915"/>
                </a:lnTo>
                <a:lnTo>
                  <a:pt x="36576" y="91439"/>
                </a:lnTo>
                <a:close/>
              </a:path>
              <a:path w="137160" h="135889">
                <a:moveTo>
                  <a:pt x="130302" y="97535"/>
                </a:moveTo>
                <a:lnTo>
                  <a:pt x="96012" y="97535"/>
                </a:lnTo>
                <a:lnTo>
                  <a:pt x="102108" y="89915"/>
                </a:lnTo>
                <a:lnTo>
                  <a:pt x="133604" y="89915"/>
                </a:lnTo>
                <a:lnTo>
                  <a:pt x="132588" y="92963"/>
                </a:lnTo>
                <a:lnTo>
                  <a:pt x="131064" y="94487"/>
                </a:lnTo>
                <a:lnTo>
                  <a:pt x="131064" y="96011"/>
                </a:lnTo>
                <a:lnTo>
                  <a:pt x="130302" y="97535"/>
                </a:lnTo>
                <a:close/>
              </a:path>
              <a:path w="137160" h="135889">
                <a:moveTo>
                  <a:pt x="42672" y="97535"/>
                </a:moveTo>
                <a:lnTo>
                  <a:pt x="41148" y="97535"/>
                </a:lnTo>
                <a:lnTo>
                  <a:pt x="39624" y="94487"/>
                </a:lnTo>
                <a:lnTo>
                  <a:pt x="42672" y="97535"/>
                </a:lnTo>
                <a:close/>
              </a:path>
              <a:path w="137160" h="135889">
                <a:moveTo>
                  <a:pt x="128016" y="102107"/>
                </a:moveTo>
                <a:lnTo>
                  <a:pt x="89916" y="102107"/>
                </a:lnTo>
                <a:lnTo>
                  <a:pt x="97536" y="94487"/>
                </a:lnTo>
                <a:lnTo>
                  <a:pt x="96012" y="97535"/>
                </a:lnTo>
                <a:lnTo>
                  <a:pt x="130302" y="97535"/>
                </a:lnTo>
                <a:lnTo>
                  <a:pt x="128016" y="102107"/>
                </a:lnTo>
                <a:close/>
              </a:path>
              <a:path w="137160" h="135889">
                <a:moveTo>
                  <a:pt x="48767" y="102107"/>
                </a:moveTo>
                <a:lnTo>
                  <a:pt x="47244" y="102107"/>
                </a:lnTo>
                <a:lnTo>
                  <a:pt x="45720" y="100583"/>
                </a:lnTo>
                <a:lnTo>
                  <a:pt x="48767" y="102107"/>
                </a:lnTo>
                <a:close/>
              </a:path>
              <a:path w="137160" h="135889">
                <a:moveTo>
                  <a:pt x="126491" y="105155"/>
                </a:moveTo>
                <a:lnTo>
                  <a:pt x="82296" y="105155"/>
                </a:lnTo>
                <a:lnTo>
                  <a:pt x="91439" y="100583"/>
                </a:lnTo>
                <a:lnTo>
                  <a:pt x="89916" y="102107"/>
                </a:lnTo>
                <a:lnTo>
                  <a:pt x="128016" y="102107"/>
                </a:lnTo>
                <a:lnTo>
                  <a:pt x="126491" y="105155"/>
                </a:lnTo>
                <a:close/>
              </a:path>
              <a:path w="137160" h="135889">
                <a:moveTo>
                  <a:pt x="106679" y="124967"/>
                </a:moveTo>
                <a:lnTo>
                  <a:pt x="30480" y="124967"/>
                </a:lnTo>
                <a:lnTo>
                  <a:pt x="28956" y="123443"/>
                </a:lnTo>
                <a:lnTo>
                  <a:pt x="21336" y="117347"/>
                </a:lnTo>
                <a:lnTo>
                  <a:pt x="19812" y="117347"/>
                </a:lnTo>
                <a:lnTo>
                  <a:pt x="19812" y="115823"/>
                </a:lnTo>
                <a:lnTo>
                  <a:pt x="12192" y="106679"/>
                </a:lnTo>
                <a:lnTo>
                  <a:pt x="12192" y="105155"/>
                </a:lnTo>
                <a:lnTo>
                  <a:pt x="54864" y="105155"/>
                </a:lnTo>
                <a:lnTo>
                  <a:pt x="51816" y="103631"/>
                </a:lnTo>
                <a:lnTo>
                  <a:pt x="62484" y="106679"/>
                </a:lnTo>
                <a:lnTo>
                  <a:pt x="59436" y="106679"/>
                </a:lnTo>
                <a:lnTo>
                  <a:pt x="68580" y="107986"/>
                </a:lnTo>
                <a:lnTo>
                  <a:pt x="67056" y="108203"/>
                </a:lnTo>
                <a:lnTo>
                  <a:pt x="123698" y="108203"/>
                </a:lnTo>
                <a:lnTo>
                  <a:pt x="117348" y="115823"/>
                </a:lnTo>
                <a:lnTo>
                  <a:pt x="115824" y="117347"/>
                </a:lnTo>
                <a:lnTo>
                  <a:pt x="108204" y="123443"/>
                </a:lnTo>
                <a:lnTo>
                  <a:pt x="106679" y="124967"/>
                </a:lnTo>
                <a:close/>
              </a:path>
              <a:path w="137160" h="135889">
                <a:moveTo>
                  <a:pt x="123698" y="108203"/>
                </a:moveTo>
                <a:lnTo>
                  <a:pt x="70104" y="108203"/>
                </a:lnTo>
                <a:lnTo>
                  <a:pt x="68580" y="107986"/>
                </a:lnTo>
                <a:lnTo>
                  <a:pt x="77724" y="106679"/>
                </a:lnTo>
                <a:lnTo>
                  <a:pt x="74676" y="106679"/>
                </a:lnTo>
                <a:lnTo>
                  <a:pt x="85344" y="103631"/>
                </a:lnTo>
                <a:lnTo>
                  <a:pt x="82296" y="105155"/>
                </a:lnTo>
                <a:lnTo>
                  <a:pt x="124968" y="105155"/>
                </a:lnTo>
                <a:lnTo>
                  <a:pt x="124968" y="106679"/>
                </a:lnTo>
                <a:lnTo>
                  <a:pt x="123698" y="108203"/>
                </a:lnTo>
                <a:close/>
              </a:path>
              <a:path w="137160" h="135889">
                <a:moveTo>
                  <a:pt x="70104" y="108203"/>
                </a:moveTo>
                <a:lnTo>
                  <a:pt x="67056" y="108203"/>
                </a:lnTo>
                <a:lnTo>
                  <a:pt x="68580" y="107986"/>
                </a:lnTo>
                <a:lnTo>
                  <a:pt x="70104" y="108203"/>
                </a:lnTo>
                <a:close/>
              </a:path>
              <a:path w="137160" h="135889">
                <a:moveTo>
                  <a:pt x="96012" y="131063"/>
                </a:moveTo>
                <a:lnTo>
                  <a:pt x="41148" y="131063"/>
                </a:lnTo>
                <a:lnTo>
                  <a:pt x="32004" y="124967"/>
                </a:lnTo>
                <a:lnTo>
                  <a:pt x="105155" y="124967"/>
                </a:lnTo>
                <a:lnTo>
                  <a:pt x="96012" y="131063"/>
                </a:lnTo>
                <a:close/>
              </a:path>
              <a:path w="137160" h="135889">
                <a:moveTo>
                  <a:pt x="83820" y="134111"/>
                </a:moveTo>
                <a:lnTo>
                  <a:pt x="53339" y="134111"/>
                </a:lnTo>
                <a:lnTo>
                  <a:pt x="42672" y="131063"/>
                </a:lnTo>
                <a:lnTo>
                  <a:pt x="94488" y="131063"/>
                </a:lnTo>
                <a:lnTo>
                  <a:pt x="83820" y="134111"/>
                </a:lnTo>
                <a:close/>
              </a:path>
              <a:path w="137160" h="135889">
                <a:moveTo>
                  <a:pt x="82296" y="135635"/>
                </a:moveTo>
                <a:lnTo>
                  <a:pt x="54864" y="135635"/>
                </a:lnTo>
                <a:lnTo>
                  <a:pt x="54864" y="134111"/>
                </a:lnTo>
                <a:lnTo>
                  <a:pt x="82296" y="134111"/>
                </a:lnTo>
                <a:lnTo>
                  <a:pt x="82296" y="135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141982" y="4596384"/>
            <a:ext cx="0" cy="504825"/>
          </a:xfrm>
          <a:custGeom>
            <a:avLst/>
            <a:gdLst/>
            <a:ahLst/>
            <a:cxnLst/>
            <a:rect l="l" t="t" r="r" b="b"/>
            <a:pathLst>
              <a:path w="0" h="504825">
                <a:moveTo>
                  <a:pt x="0" y="0"/>
                </a:moveTo>
                <a:lnTo>
                  <a:pt x="0" y="50444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286761" y="4596384"/>
            <a:ext cx="0" cy="504825"/>
          </a:xfrm>
          <a:custGeom>
            <a:avLst/>
            <a:gdLst/>
            <a:ahLst/>
            <a:cxnLst/>
            <a:rect l="l" t="t" r="r" b="b"/>
            <a:pathLst>
              <a:path w="0" h="504825">
                <a:moveTo>
                  <a:pt x="0" y="0"/>
                </a:moveTo>
                <a:lnTo>
                  <a:pt x="0" y="50444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475232" y="483793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345685" y="5221223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20">
                <a:moveTo>
                  <a:pt x="0" y="0"/>
                </a:moveTo>
                <a:lnTo>
                  <a:pt x="0" y="50292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219194" y="5221223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20">
                <a:moveTo>
                  <a:pt x="0" y="0"/>
                </a:moveTo>
                <a:lnTo>
                  <a:pt x="0" y="50292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634740" y="5416295"/>
            <a:ext cx="577850" cy="76200"/>
          </a:xfrm>
          <a:custGeom>
            <a:avLst/>
            <a:gdLst/>
            <a:ahLst/>
            <a:cxnLst/>
            <a:rect l="l" t="t" r="r" b="b"/>
            <a:pathLst>
              <a:path w="577850" h="76200">
                <a:moveTo>
                  <a:pt x="38100" y="76199"/>
                </a:moveTo>
                <a:lnTo>
                  <a:pt x="23145" y="73247"/>
                </a:lnTo>
                <a:lnTo>
                  <a:pt x="11049" y="65150"/>
                </a:lnTo>
                <a:lnTo>
                  <a:pt x="2952" y="53054"/>
                </a:lnTo>
                <a:lnTo>
                  <a:pt x="0" y="38099"/>
                </a:lnTo>
                <a:lnTo>
                  <a:pt x="2952" y="23145"/>
                </a:lnTo>
                <a:lnTo>
                  <a:pt x="11049" y="11048"/>
                </a:lnTo>
                <a:lnTo>
                  <a:pt x="23145" y="2952"/>
                </a:lnTo>
                <a:lnTo>
                  <a:pt x="38100" y="0"/>
                </a:lnTo>
                <a:lnTo>
                  <a:pt x="52411" y="2952"/>
                </a:lnTo>
                <a:lnTo>
                  <a:pt x="64579" y="11048"/>
                </a:lnTo>
                <a:lnTo>
                  <a:pt x="73032" y="23145"/>
                </a:lnTo>
                <a:lnTo>
                  <a:pt x="73617" y="25907"/>
                </a:lnTo>
                <a:lnTo>
                  <a:pt x="38100" y="25907"/>
                </a:lnTo>
                <a:lnTo>
                  <a:pt x="38100" y="50291"/>
                </a:lnTo>
                <a:lnTo>
                  <a:pt x="73617" y="50291"/>
                </a:lnTo>
                <a:lnTo>
                  <a:pt x="73032" y="53054"/>
                </a:lnTo>
                <a:lnTo>
                  <a:pt x="64579" y="65150"/>
                </a:lnTo>
                <a:lnTo>
                  <a:pt x="52411" y="73247"/>
                </a:lnTo>
                <a:lnTo>
                  <a:pt x="38100" y="76199"/>
                </a:lnTo>
                <a:close/>
              </a:path>
              <a:path w="577850" h="76200">
                <a:moveTo>
                  <a:pt x="73617" y="50291"/>
                </a:moveTo>
                <a:lnTo>
                  <a:pt x="38100" y="50291"/>
                </a:lnTo>
                <a:lnTo>
                  <a:pt x="38100" y="25907"/>
                </a:lnTo>
                <a:lnTo>
                  <a:pt x="73617" y="25907"/>
                </a:lnTo>
                <a:lnTo>
                  <a:pt x="76200" y="38099"/>
                </a:lnTo>
                <a:lnTo>
                  <a:pt x="73617" y="50291"/>
                </a:lnTo>
                <a:close/>
              </a:path>
              <a:path w="577850" h="76200">
                <a:moveTo>
                  <a:pt x="577595" y="50291"/>
                </a:moveTo>
                <a:lnTo>
                  <a:pt x="73617" y="50291"/>
                </a:lnTo>
                <a:lnTo>
                  <a:pt x="76200" y="38099"/>
                </a:lnTo>
                <a:lnTo>
                  <a:pt x="73617" y="25907"/>
                </a:lnTo>
                <a:lnTo>
                  <a:pt x="577595" y="25907"/>
                </a:lnTo>
                <a:lnTo>
                  <a:pt x="577595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531108" y="6861810"/>
            <a:ext cx="264160" cy="0"/>
          </a:xfrm>
          <a:custGeom>
            <a:avLst/>
            <a:gdLst/>
            <a:ahLst/>
            <a:cxnLst/>
            <a:rect l="l" t="t" r="r" b="b"/>
            <a:pathLst>
              <a:path w="264160" h="0">
                <a:moveTo>
                  <a:pt x="0" y="0"/>
                </a:moveTo>
                <a:lnTo>
                  <a:pt x="26365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576827" y="5797296"/>
            <a:ext cx="170815" cy="502920"/>
          </a:xfrm>
          <a:custGeom>
            <a:avLst/>
            <a:gdLst/>
            <a:ahLst/>
            <a:cxnLst/>
            <a:rect l="l" t="t" r="r" b="b"/>
            <a:pathLst>
              <a:path w="170814" h="502920">
                <a:moveTo>
                  <a:pt x="0" y="0"/>
                </a:moveTo>
                <a:lnTo>
                  <a:pt x="170688" y="0"/>
                </a:lnTo>
                <a:lnTo>
                  <a:pt x="170688" y="502919"/>
                </a:lnTo>
                <a:lnTo>
                  <a:pt x="0" y="5029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564635" y="5785103"/>
            <a:ext cx="195580" cy="527685"/>
          </a:xfrm>
          <a:custGeom>
            <a:avLst/>
            <a:gdLst/>
            <a:ahLst/>
            <a:cxnLst/>
            <a:rect l="l" t="t" r="r" b="b"/>
            <a:pathLst>
              <a:path w="195579" h="527685">
                <a:moveTo>
                  <a:pt x="195072" y="527304"/>
                </a:moveTo>
                <a:lnTo>
                  <a:pt x="0" y="527304"/>
                </a:lnTo>
                <a:lnTo>
                  <a:pt x="0" y="0"/>
                </a:lnTo>
                <a:lnTo>
                  <a:pt x="195072" y="0"/>
                </a:lnTo>
                <a:lnTo>
                  <a:pt x="195072" y="12192"/>
                </a:lnTo>
                <a:lnTo>
                  <a:pt x="24384" y="12192"/>
                </a:lnTo>
                <a:lnTo>
                  <a:pt x="12192" y="24384"/>
                </a:lnTo>
                <a:lnTo>
                  <a:pt x="24384" y="24384"/>
                </a:lnTo>
                <a:lnTo>
                  <a:pt x="24384" y="502919"/>
                </a:lnTo>
                <a:lnTo>
                  <a:pt x="12192" y="502919"/>
                </a:lnTo>
                <a:lnTo>
                  <a:pt x="24384" y="515112"/>
                </a:lnTo>
                <a:lnTo>
                  <a:pt x="195072" y="515112"/>
                </a:lnTo>
                <a:lnTo>
                  <a:pt x="195072" y="527304"/>
                </a:lnTo>
                <a:close/>
              </a:path>
              <a:path w="195579" h="527685">
                <a:moveTo>
                  <a:pt x="24384" y="24384"/>
                </a:moveTo>
                <a:lnTo>
                  <a:pt x="12192" y="24384"/>
                </a:lnTo>
                <a:lnTo>
                  <a:pt x="24384" y="12192"/>
                </a:lnTo>
                <a:lnTo>
                  <a:pt x="24384" y="24384"/>
                </a:lnTo>
                <a:close/>
              </a:path>
              <a:path w="195579" h="527685">
                <a:moveTo>
                  <a:pt x="169164" y="24384"/>
                </a:moveTo>
                <a:lnTo>
                  <a:pt x="24384" y="24384"/>
                </a:lnTo>
                <a:lnTo>
                  <a:pt x="24384" y="12192"/>
                </a:lnTo>
                <a:lnTo>
                  <a:pt x="169164" y="12192"/>
                </a:lnTo>
                <a:lnTo>
                  <a:pt x="169164" y="24384"/>
                </a:lnTo>
                <a:close/>
              </a:path>
              <a:path w="195579" h="527685">
                <a:moveTo>
                  <a:pt x="169164" y="515112"/>
                </a:moveTo>
                <a:lnTo>
                  <a:pt x="169164" y="12192"/>
                </a:lnTo>
                <a:lnTo>
                  <a:pt x="182880" y="24384"/>
                </a:lnTo>
                <a:lnTo>
                  <a:pt x="195072" y="24384"/>
                </a:lnTo>
                <a:lnTo>
                  <a:pt x="195072" y="502919"/>
                </a:lnTo>
                <a:lnTo>
                  <a:pt x="182880" y="502919"/>
                </a:lnTo>
                <a:lnTo>
                  <a:pt x="169164" y="515112"/>
                </a:lnTo>
                <a:close/>
              </a:path>
              <a:path w="195579" h="527685">
                <a:moveTo>
                  <a:pt x="195072" y="24384"/>
                </a:moveTo>
                <a:lnTo>
                  <a:pt x="182880" y="24384"/>
                </a:lnTo>
                <a:lnTo>
                  <a:pt x="169164" y="12192"/>
                </a:lnTo>
                <a:lnTo>
                  <a:pt x="195072" y="12192"/>
                </a:lnTo>
                <a:lnTo>
                  <a:pt x="195072" y="24384"/>
                </a:lnTo>
                <a:close/>
              </a:path>
              <a:path w="195579" h="527685">
                <a:moveTo>
                  <a:pt x="24384" y="515112"/>
                </a:moveTo>
                <a:lnTo>
                  <a:pt x="12192" y="502919"/>
                </a:lnTo>
                <a:lnTo>
                  <a:pt x="24384" y="502919"/>
                </a:lnTo>
                <a:lnTo>
                  <a:pt x="24384" y="515112"/>
                </a:lnTo>
                <a:close/>
              </a:path>
              <a:path w="195579" h="527685">
                <a:moveTo>
                  <a:pt x="169164" y="515112"/>
                </a:moveTo>
                <a:lnTo>
                  <a:pt x="24384" y="515112"/>
                </a:lnTo>
                <a:lnTo>
                  <a:pt x="24384" y="502919"/>
                </a:lnTo>
                <a:lnTo>
                  <a:pt x="169164" y="502919"/>
                </a:lnTo>
                <a:lnTo>
                  <a:pt x="169164" y="515112"/>
                </a:lnTo>
                <a:close/>
              </a:path>
              <a:path w="195579" h="527685">
                <a:moveTo>
                  <a:pt x="195072" y="515112"/>
                </a:moveTo>
                <a:lnTo>
                  <a:pt x="169164" y="515112"/>
                </a:lnTo>
                <a:lnTo>
                  <a:pt x="182880" y="502919"/>
                </a:lnTo>
                <a:lnTo>
                  <a:pt x="195072" y="502919"/>
                </a:lnTo>
                <a:lnTo>
                  <a:pt x="195072" y="515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122926" y="5455920"/>
            <a:ext cx="0" cy="325120"/>
          </a:xfrm>
          <a:custGeom>
            <a:avLst/>
            <a:gdLst/>
            <a:ahLst/>
            <a:cxnLst/>
            <a:rect l="l" t="t" r="r" b="b"/>
            <a:pathLst>
              <a:path w="0" h="325120">
                <a:moveTo>
                  <a:pt x="0" y="0"/>
                </a:moveTo>
                <a:lnTo>
                  <a:pt x="0" y="324612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122926" y="6249923"/>
            <a:ext cx="0" cy="466725"/>
          </a:xfrm>
          <a:custGeom>
            <a:avLst/>
            <a:gdLst/>
            <a:ahLst/>
            <a:cxnLst/>
            <a:rect l="l" t="t" r="r" b="b"/>
            <a:pathLst>
              <a:path w="0" h="466725">
                <a:moveTo>
                  <a:pt x="0" y="0"/>
                </a:moveTo>
                <a:lnTo>
                  <a:pt x="0" y="466344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030723" y="5780532"/>
            <a:ext cx="172720" cy="469900"/>
          </a:xfrm>
          <a:custGeom>
            <a:avLst/>
            <a:gdLst/>
            <a:ahLst/>
            <a:cxnLst/>
            <a:rect l="l" t="t" r="r" b="b"/>
            <a:pathLst>
              <a:path w="172720" h="469900">
                <a:moveTo>
                  <a:pt x="0" y="0"/>
                </a:moveTo>
                <a:lnTo>
                  <a:pt x="172212" y="0"/>
                </a:lnTo>
                <a:lnTo>
                  <a:pt x="172212" y="469391"/>
                </a:lnTo>
                <a:lnTo>
                  <a:pt x="0" y="4693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018532" y="5768339"/>
            <a:ext cx="196850" cy="494030"/>
          </a:xfrm>
          <a:custGeom>
            <a:avLst/>
            <a:gdLst/>
            <a:ahLst/>
            <a:cxnLst/>
            <a:rect l="l" t="t" r="r" b="b"/>
            <a:pathLst>
              <a:path w="196850" h="494029">
                <a:moveTo>
                  <a:pt x="196595" y="493776"/>
                </a:moveTo>
                <a:lnTo>
                  <a:pt x="0" y="493776"/>
                </a:lnTo>
                <a:lnTo>
                  <a:pt x="0" y="0"/>
                </a:lnTo>
                <a:lnTo>
                  <a:pt x="196595" y="0"/>
                </a:lnTo>
                <a:lnTo>
                  <a:pt x="196595" y="12192"/>
                </a:lnTo>
                <a:lnTo>
                  <a:pt x="25908" y="12192"/>
                </a:lnTo>
                <a:lnTo>
                  <a:pt x="12192" y="25908"/>
                </a:lnTo>
                <a:lnTo>
                  <a:pt x="25908" y="25907"/>
                </a:lnTo>
                <a:lnTo>
                  <a:pt x="25908" y="467867"/>
                </a:lnTo>
                <a:lnTo>
                  <a:pt x="12192" y="467867"/>
                </a:lnTo>
                <a:lnTo>
                  <a:pt x="25908" y="481584"/>
                </a:lnTo>
                <a:lnTo>
                  <a:pt x="196595" y="481584"/>
                </a:lnTo>
                <a:lnTo>
                  <a:pt x="196595" y="493776"/>
                </a:lnTo>
                <a:close/>
              </a:path>
              <a:path w="196850" h="494029">
                <a:moveTo>
                  <a:pt x="25908" y="25907"/>
                </a:moveTo>
                <a:lnTo>
                  <a:pt x="12192" y="25908"/>
                </a:lnTo>
                <a:lnTo>
                  <a:pt x="25908" y="12192"/>
                </a:lnTo>
                <a:lnTo>
                  <a:pt x="25908" y="25907"/>
                </a:lnTo>
                <a:close/>
              </a:path>
              <a:path w="196850" h="494029">
                <a:moveTo>
                  <a:pt x="170688" y="25907"/>
                </a:moveTo>
                <a:lnTo>
                  <a:pt x="25908" y="25907"/>
                </a:lnTo>
                <a:lnTo>
                  <a:pt x="25908" y="12192"/>
                </a:lnTo>
                <a:lnTo>
                  <a:pt x="170688" y="12192"/>
                </a:lnTo>
                <a:lnTo>
                  <a:pt x="170688" y="25907"/>
                </a:lnTo>
                <a:close/>
              </a:path>
              <a:path w="196850" h="494029">
                <a:moveTo>
                  <a:pt x="170688" y="481584"/>
                </a:moveTo>
                <a:lnTo>
                  <a:pt x="170688" y="12192"/>
                </a:lnTo>
                <a:lnTo>
                  <a:pt x="184404" y="25908"/>
                </a:lnTo>
                <a:lnTo>
                  <a:pt x="196595" y="25907"/>
                </a:lnTo>
                <a:lnTo>
                  <a:pt x="196595" y="467867"/>
                </a:lnTo>
                <a:lnTo>
                  <a:pt x="184404" y="467867"/>
                </a:lnTo>
                <a:lnTo>
                  <a:pt x="170688" y="481584"/>
                </a:lnTo>
                <a:close/>
              </a:path>
              <a:path w="196850" h="494029">
                <a:moveTo>
                  <a:pt x="196595" y="25907"/>
                </a:moveTo>
                <a:lnTo>
                  <a:pt x="184404" y="25908"/>
                </a:lnTo>
                <a:lnTo>
                  <a:pt x="170688" y="12192"/>
                </a:lnTo>
                <a:lnTo>
                  <a:pt x="196595" y="12192"/>
                </a:lnTo>
                <a:lnTo>
                  <a:pt x="196595" y="25907"/>
                </a:lnTo>
                <a:close/>
              </a:path>
              <a:path w="196850" h="494029">
                <a:moveTo>
                  <a:pt x="25908" y="481584"/>
                </a:moveTo>
                <a:lnTo>
                  <a:pt x="12192" y="467867"/>
                </a:lnTo>
                <a:lnTo>
                  <a:pt x="25908" y="467867"/>
                </a:lnTo>
                <a:lnTo>
                  <a:pt x="25908" y="481584"/>
                </a:lnTo>
                <a:close/>
              </a:path>
              <a:path w="196850" h="494029">
                <a:moveTo>
                  <a:pt x="170688" y="481584"/>
                </a:moveTo>
                <a:lnTo>
                  <a:pt x="25908" y="481584"/>
                </a:lnTo>
                <a:lnTo>
                  <a:pt x="25908" y="467867"/>
                </a:lnTo>
                <a:lnTo>
                  <a:pt x="170688" y="467867"/>
                </a:lnTo>
                <a:lnTo>
                  <a:pt x="170688" y="481584"/>
                </a:lnTo>
                <a:close/>
              </a:path>
              <a:path w="196850" h="494029">
                <a:moveTo>
                  <a:pt x="196595" y="481584"/>
                </a:moveTo>
                <a:lnTo>
                  <a:pt x="170688" y="481584"/>
                </a:lnTo>
                <a:lnTo>
                  <a:pt x="184404" y="467867"/>
                </a:lnTo>
                <a:lnTo>
                  <a:pt x="196595" y="467867"/>
                </a:lnTo>
                <a:lnTo>
                  <a:pt x="196595" y="481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5275596" y="5928403"/>
            <a:ext cx="1606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11157" y="6104534"/>
            <a:ext cx="1270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361688" y="5454395"/>
            <a:ext cx="769620" cy="0"/>
          </a:xfrm>
          <a:custGeom>
            <a:avLst/>
            <a:gdLst/>
            <a:ahLst/>
            <a:cxnLst/>
            <a:rect l="l" t="t" r="r" b="b"/>
            <a:pathLst>
              <a:path w="769620" h="0">
                <a:moveTo>
                  <a:pt x="0" y="0"/>
                </a:moveTo>
                <a:lnTo>
                  <a:pt x="769619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281427" y="4836414"/>
            <a:ext cx="1152525" cy="0"/>
          </a:xfrm>
          <a:custGeom>
            <a:avLst/>
            <a:gdLst/>
            <a:ahLst/>
            <a:cxnLst/>
            <a:rect l="l" t="t" r="r" b="b"/>
            <a:pathLst>
              <a:path w="1152525" h="0">
                <a:moveTo>
                  <a:pt x="0" y="0"/>
                </a:moveTo>
                <a:lnTo>
                  <a:pt x="1152144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494282" y="4823459"/>
            <a:ext cx="0" cy="375285"/>
          </a:xfrm>
          <a:custGeom>
            <a:avLst/>
            <a:gdLst/>
            <a:ahLst/>
            <a:cxnLst/>
            <a:rect l="l" t="t" r="r" b="b"/>
            <a:pathLst>
              <a:path w="0" h="375285">
                <a:moveTo>
                  <a:pt x="0" y="0"/>
                </a:moveTo>
                <a:lnTo>
                  <a:pt x="0" y="374904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494282" y="5701284"/>
            <a:ext cx="0" cy="1030605"/>
          </a:xfrm>
          <a:custGeom>
            <a:avLst/>
            <a:gdLst/>
            <a:ahLst/>
            <a:cxnLst/>
            <a:rect l="l" t="t" r="r" b="b"/>
            <a:pathLst>
              <a:path w="0" h="1030604">
                <a:moveTo>
                  <a:pt x="0" y="0"/>
                </a:moveTo>
                <a:lnTo>
                  <a:pt x="0" y="1030223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272540" y="608228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51459" y="457200"/>
                </a:moveTo>
                <a:lnTo>
                  <a:pt x="205740" y="457200"/>
                </a:lnTo>
                <a:lnTo>
                  <a:pt x="160019" y="448055"/>
                </a:lnTo>
                <a:lnTo>
                  <a:pt x="118872" y="429767"/>
                </a:lnTo>
                <a:lnTo>
                  <a:pt x="82296" y="405384"/>
                </a:lnTo>
                <a:lnTo>
                  <a:pt x="51816" y="374904"/>
                </a:lnTo>
                <a:lnTo>
                  <a:pt x="27432" y="338328"/>
                </a:lnTo>
                <a:lnTo>
                  <a:pt x="9144" y="297180"/>
                </a:lnTo>
                <a:lnTo>
                  <a:pt x="0" y="252984"/>
                </a:lnTo>
                <a:lnTo>
                  <a:pt x="0" y="205740"/>
                </a:lnTo>
                <a:lnTo>
                  <a:pt x="4572" y="184404"/>
                </a:lnTo>
                <a:lnTo>
                  <a:pt x="9144" y="161544"/>
                </a:lnTo>
                <a:lnTo>
                  <a:pt x="27432" y="120396"/>
                </a:lnTo>
                <a:lnTo>
                  <a:pt x="51816" y="83820"/>
                </a:lnTo>
                <a:lnTo>
                  <a:pt x="82296" y="53340"/>
                </a:lnTo>
                <a:lnTo>
                  <a:pt x="138684" y="18288"/>
                </a:lnTo>
                <a:lnTo>
                  <a:pt x="181356" y="4572"/>
                </a:lnTo>
                <a:lnTo>
                  <a:pt x="227076" y="0"/>
                </a:lnTo>
                <a:lnTo>
                  <a:pt x="251459" y="1524"/>
                </a:lnTo>
                <a:lnTo>
                  <a:pt x="272795" y="4572"/>
                </a:lnTo>
                <a:lnTo>
                  <a:pt x="295656" y="10667"/>
                </a:lnTo>
                <a:lnTo>
                  <a:pt x="316991" y="18288"/>
                </a:lnTo>
                <a:lnTo>
                  <a:pt x="333502" y="25907"/>
                </a:lnTo>
                <a:lnTo>
                  <a:pt x="228600" y="25907"/>
                </a:lnTo>
                <a:lnTo>
                  <a:pt x="207264" y="27431"/>
                </a:lnTo>
                <a:lnTo>
                  <a:pt x="167640" y="35052"/>
                </a:lnTo>
                <a:lnTo>
                  <a:pt x="131064" y="50292"/>
                </a:lnTo>
                <a:lnTo>
                  <a:pt x="99060" y="71628"/>
                </a:lnTo>
                <a:lnTo>
                  <a:pt x="71628" y="99060"/>
                </a:lnTo>
                <a:lnTo>
                  <a:pt x="50292" y="131064"/>
                </a:lnTo>
                <a:lnTo>
                  <a:pt x="33528" y="167640"/>
                </a:lnTo>
                <a:lnTo>
                  <a:pt x="25908" y="207264"/>
                </a:lnTo>
                <a:lnTo>
                  <a:pt x="24384" y="228600"/>
                </a:lnTo>
                <a:lnTo>
                  <a:pt x="25908" y="249936"/>
                </a:lnTo>
                <a:lnTo>
                  <a:pt x="33528" y="289560"/>
                </a:lnTo>
                <a:lnTo>
                  <a:pt x="48768" y="326136"/>
                </a:lnTo>
                <a:lnTo>
                  <a:pt x="70104" y="358140"/>
                </a:lnTo>
                <a:lnTo>
                  <a:pt x="97536" y="385572"/>
                </a:lnTo>
                <a:lnTo>
                  <a:pt x="147828" y="416052"/>
                </a:lnTo>
                <a:lnTo>
                  <a:pt x="185928" y="428243"/>
                </a:lnTo>
                <a:lnTo>
                  <a:pt x="227076" y="432816"/>
                </a:lnTo>
                <a:lnTo>
                  <a:pt x="330199" y="432816"/>
                </a:lnTo>
                <a:lnTo>
                  <a:pt x="297180" y="448055"/>
                </a:lnTo>
                <a:lnTo>
                  <a:pt x="251459" y="457200"/>
                </a:lnTo>
                <a:close/>
              </a:path>
              <a:path w="457200" h="457200">
                <a:moveTo>
                  <a:pt x="330199" y="432816"/>
                </a:moveTo>
                <a:lnTo>
                  <a:pt x="227076" y="432816"/>
                </a:lnTo>
                <a:lnTo>
                  <a:pt x="248411" y="431292"/>
                </a:lnTo>
                <a:lnTo>
                  <a:pt x="268224" y="428243"/>
                </a:lnTo>
                <a:lnTo>
                  <a:pt x="324612" y="408431"/>
                </a:lnTo>
                <a:lnTo>
                  <a:pt x="356615" y="387096"/>
                </a:lnTo>
                <a:lnTo>
                  <a:pt x="384048" y="359664"/>
                </a:lnTo>
                <a:lnTo>
                  <a:pt x="406908" y="326136"/>
                </a:lnTo>
                <a:lnTo>
                  <a:pt x="422148" y="289560"/>
                </a:lnTo>
                <a:lnTo>
                  <a:pt x="429767" y="249936"/>
                </a:lnTo>
                <a:lnTo>
                  <a:pt x="431291" y="230124"/>
                </a:lnTo>
                <a:lnTo>
                  <a:pt x="429767" y="208788"/>
                </a:lnTo>
                <a:lnTo>
                  <a:pt x="422148" y="169164"/>
                </a:lnTo>
                <a:lnTo>
                  <a:pt x="406908" y="132588"/>
                </a:lnTo>
                <a:lnTo>
                  <a:pt x="385572" y="100584"/>
                </a:lnTo>
                <a:lnTo>
                  <a:pt x="358139" y="73152"/>
                </a:lnTo>
                <a:lnTo>
                  <a:pt x="326136" y="50292"/>
                </a:lnTo>
                <a:lnTo>
                  <a:pt x="289559" y="35052"/>
                </a:lnTo>
                <a:lnTo>
                  <a:pt x="249936" y="27431"/>
                </a:lnTo>
                <a:lnTo>
                  <a:pt x="228600" y="25907"/>
                </a:lnTo>
                <a:lnTo>
                  <a:pt x="333502" y="25907"/>
                </a:lnTo>
                <a:lnTo>
                  <a:pt x="373380" y="51816"/>
                </a:lnTo>
                <a:lnTo>
                  <a:pt x="403860" y="83820"/>
                </a:lnTo>
                <a:lnTo>
                  <a:pt x="428243" y="118872"/>
                </a:lnTo>
                <a:lnTo>
                  <a:pt x="446532" y="160020"/>
                </a:lnTo>
                <a:lnTo>
                  <a:pt x="455676" y="205740"/>
                </a:lnTo>
                <a:lnTo>
                  <a:pt x="457200" y="228600"/>
                </a:lnTo>
                <a:lnTo>
                  <a:pt x="455676" y="251460"/>
                </a:lnTo>
                <a:lnTo>
                  <a:pt x="446532" y="297180"/>
                </a:lnTo>
                <a:lnTo>
                  <a:pt x="429767" y="338328"/>
                </a:lnTo>
                <a:lnTo>
                  <a:pt x="405384" y="373380"/>
                </a:lnTo>
                <a:lnTo>
                  <a:pt x="373380" y="405384"/>
                </a:lnTo>
                <a:lnTo>
                  <a:pt x="336804" y="429767"/>
                </a:lnTo>
                <a:lnTo>
                  <a:pt x="330199" y="432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741440" y="4864169"/>
            <a:ext cx="22796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0"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397508" y="5198364"/>
            <a:ext cx="170815" cy="502920"/>
          </a:xfrm>
          <a:custGeom>
            <a:avLst/>
            <a:gdLst/>
            <a:ahLst/>
            <a:cxnLst/>
            <a:rect l="l" t="t" r="r" b="b"/>
            <a:pathLst>
              <a:path w="170815" h="502920">
                <a:moveTo>
                  <a:pt x="0" y="0"/>
                </a:moveTo>
                <a:lnTo>
                  <a:pt x="170687" y="0"/>
                </a:lnTo>
                <a:lnTo>
                  <a:pt x="170687" y="502919"/>
                </a:lnTo>
                <a:lnTo>
                  <a:pt x="0" y="5029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385316" y="5186171"/>
            <a:ext cx="196850" cy="528955"/>
          </a:xfrm>
          <a:custGeom>
            <a:avLst/>
            <a:gdLst/>
            <a:ahLst/>
            <a:cxnLst/>
            <a:rect l="l" t="t" r="r" b="b"/>
            <a:pathLst>
              <a:path w="196850" h="528954">
                <a:moveTo>
                  <a:pt x="196595" y="528828"/>
                </a:moveTo>
                <a:lnTo>
                  <a:pt x="0" y="528828"/>
                </a:lnTo>
                <a:lnTo>
                  <a:pt x="0" y="0"/>
                </a:lnTo>
                <a:lnTo>
                  <a:pt x="196595" y="0"/>
                </a:lnTo>
                <a:lnTo>
                  <a:pt x="196595" y="12192"/>
                </a:lnTo>
                <a:lnTo>
                  <a:pt x="24384" y="12192"/>
                </a:lnTo>
                <a:lnTo>
                  <a:pt x="12192" y="24384"/>
                </a:lnTo>
                <a:lnTo>
                  <a:pt x="24384" y="24384"/>
                </a:lnTo>
                <a:lnTo>
                  <a:pt x="24384" y="502919"/>
                </a:lnTo>
                <a:lnTo>
                  <a:pt x="12192" y="502919"/>
                </a:lnTo>
                <a:lnTo>
                  <a:pt x="24384" y="515112"/>
                </a:lnTo>
                <a:lnTo>
                  <a:pt x="196595" y="515112"/>
                </a:lnTo>
                <a:lnTo>
                  <a:pt x="196595" y="528828"/>
                </a:lnTo>
                <a:close/>
              </a:path>
              <a:path w="196850" h="528954">
                <a:moveTo>
                  <a:pt x="24384" y="24384"/>
                </a:moveTo>
                <a:lnTo>
                  <a:pt x="12192" y="24384"/>
                </a:lnTo>
                <a:lnTo>
                  <a:pt x="24384" y="12192"/>
                </a:lnTo>
                <a:lnTo>
                  <a:pt x="24384" y="24384"/>
                </a:lnTo>
                <a:close/>
              </a:path>
              <a:path w="196850" h="528954">
                <a:moveTo>
                  <a:pt x="170688" y="24384"/>
                </a:moveTo>
                <a:lnTo>
                  <a:pt x="24384" y="24384"/>
                </a:lnTo>
                <a:lnTo>
                  <a:pt x="24384" y="12192"/>
                </a:lnTo>
                <a:lnTo>
                  <a:pt x="170688" y="12192"/>
                </a:lnTo>
                <a:lnTo>
                  <a:pt x="170688" y="24384"/>
                </a:lnTo>
                <a:close/>
              </a:path>
              <a:path w="196850" h="528954">
                <a:moveTo>
                  <a:pt x="170688" y="515112"/>
                </a:moveTo>
                <a:lnTo>
                  <a:pt x="170688" y="12192"/>
                </a:lnTo>
                <a:lnTo>
                  <a:pt x="182880" y="24384"/>
                </a:lnTo>
                <a:lnTo>
                  <a:pt x="196595" y="24384"/>
                </a:lnTo>
                <a:lnTo>
                  <a:pt x="196595" y="502919"/>
                </a:lnTo>
                <a:lnTo>
                  <a:pt x="182880" y="502919"/>
                </a:lnTo>
                <a:lnTo>
                  <a:pt x="170688" y="515112"/>
                </a:lnTo>
                <a:close/>
              </a:path>
              <a:path w="196850" h="528954">
                <a:moveTo>
                  <a:pt x="196595" y="24384"/>
                </a:moveTo>
                <a:lnTo>
                  <a:pt x="182880" y="24384"/>
                </a:lnTo>
                <a:lnTo>
                  <a:pt x="170688" y="12192"/>
                </a:lnTo>
                <a:lnTo>
                  <a:pt x="196595" y="12192"/>
                </a:lnTo>
                <a:lnTo>
                  <a:pt x="196595" y="24384"/>
                </a:lnTo>
                <a:close/>
              </a:path>
              <a:path w="196850" h="528954">
                <a:moveTo>
                  <a:pt x="24384" y="515112"/>
                </a:moveTo>
                <a:lnTo>
                  <a:pt x="12192" y="502919"/>
                </a:lnTo>
                <a:lnTo>
                  <a:pt x="24384" y="502919"/>
                </a:lnTo>
                <a:lnTo>
                  <a:pt x="24384" y="515112"/>
                </a:lnTo>
                <a:close/>
              </a:path>
              <a:path w="196850" h="528954">
                <a:moveTo>
                  <a:pt x="170688" y="515112"/>
                </a:moveTo>
                <a:lnTo>
                  <a:pt x="24384" y="515112"/>
                </a:lnTo>
                <a:lnTo>
                  <a:pt x="24384" y="502919"/>
                </a:lnTo>
                <a:lnTo>
                  <a:pt x="170688" y="502919"/>
                </a:lnTo>
                <a:lnTo>
                  <a:pt x="170688" y="515112"/>
                </a:lnTo>
                <a:close/>
              </a:path>
              <a:path w="196850" h="528954">
                <a:moveTo>
                  <a:pt x="196595" y="515112"/>
                </a:moveTo>
                <a:lnTo>
                  <a:pt x="170688" y="515112"/>
                </a:lnTo>
                <a:lnTo>
                  <a:pt x="182880" y="502919"/>
                </a:lnTo>
                <a:lnTo>
                  <a:pt x="196595" y="502919"/>
                </a:lnTo>
                <a:lnTo>
                  <a:pt x="196595" y="515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1768916" y="5589968"/>
            <a:ext cx="217170" cy="1092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  <a:spcBef>
                <a:spcPts val="2275"/>
              </a:spcBef>
            </a:pPr>
            <a:r>
              <a:rPr dirty="0" sz="2800" spc="-5"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661915" y="6672071"/>
            <a:ext cx="106680" cy="108585"/>
          </a:xfrm>
          <a:custGeom>
            <a:avLst/>
            <a:gdLst/>
            <a:ahLst/>
            <a:cxnLst/>
            <a:rect l="l" t="t" r="r" b="b"/>
            <a:pathLst>
              <a:path w="106679" h="108584">
                <a:moveTo>
                  <a:pt x="53339" y="108204"/>
                </a:moveTo>
                <a:lnTo>
                  <a:pt x="32146" y="103917"/>
                </a:lnTo>
                <a:lnTo>
                  <a:pt x="15239" y="92202"/>
                </a:lnTo>
                <a:lnTo>
                  <a:pt x="4048" y="74771"/>
                </a:lnTo>
                <a:lnTo>
                  <a:pt x="0" y="53340"/>
                </a:lnTo>
                <a:lnTo>
                  <a:pt x="4048" y="32789"/>
                </a:lnTo>
                <a:lnTo>
                  <a:pt x="15239" y="15811"/>
                </a:lnTo>
                <a:lnTo>
                  <a:pt x="32146" y="4262"/>
                </a:lnTo>
                <a:lnTo>
                  <a:pt x="53339" y="0"/>
                </a:lnTo>
                <a:lnTo>
                  <a:pt x="73890" y="4262"/>
                </a:lnTo>
                <a:lnTo>
                  <a:pt x="90868" y="15811"/>
                </a:lnTo>
                <a:lnTo>
                  <a:pt x="102417" y="32789"/>
                </a:lnTo>
                <a:lnTo>
                  <a:pt x="106679" y="53340"/>
                </a:lnTo>
                <a:lnTo>
                  <a:pt x="102417" y="74771"/>
                </a:lnTo>
                <a:lnTo>
                  <a:pt x="90868" y="92202"/>
                </a:lnTo>
                <a:lnTo>
                  <a:pt x="73890" y="103917"/>
                </a:lnTo>
                <a:lnTo>
                  <a:pt x="53339" y="1082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649723" y="6661404"/>
            <a:ext cx="131445" cy="129539"/>
          </a:xfrm>
          <a:custGeom>
            <a:avLst/>
            <a:gdLst/>
            <a:ahLst/>
            <a:cxnLst/>
            <a:rect l="l" t="t" r="r" b="b"/>
            <a:pathLst>
              <a:path w="131445" h="129540">
                <a:moveTo>
                  <a:pt x="89916" y="4571"/>
                </a:moveTo>
                <a:lnTo>
                  <a:pt x="41148" y="4571"/>
                </a:lnTo>
                <a:lnTo>
                  <a:pt x="51816" y="1523"/>
                </a:lnTo>
                <a:lnTo>
                  <a:pt x="51816" y="0"/>
                </a:lnTo>
                <a:lnTo>
                  <a:pt x="79248" y="0"/>
                </a:lnTo>
                <a:lnTo>
                  <a:pt x="79248" y="1523"/>
                </a:lnTo>
                <a:lnTo>
                  <a:pt x="89916" y="4571"/>
                </a:lnTo>
                <a:close/>
              </a:path>
              <a:path w="131445" h="129540">
                <a:moveTo>
                  <a:pt x="30480" y="89915"/>
                </a:moveTo>
                <a:lnTo>
                  <a:pt x="4572" y="89915"/>
                </a:lnTo>
                <a:lnTo>
                  <a:pt x="4572" y="88391"/>
                </a:lnTo>
                <a:lnTo>
                  <a:pt x="1524" y="79247"/>
                </a:lnTo>
                <a:lnTo>
                  <a:pt x="1524" y="76199"/>
                </a:lnTo>
                <a:lnTo>
                  <a:pt x="0" y="65531"/>
                </a:lnTo>
                <a:lnTo>
                  <a:pt x="0" y="62483"/>
                </a:lnTo>
                <a:lnTo>
                  <a:pt x="1524" y="51815"/>
                </a:lnTo>
                <a:lnTo>
                  <a:pt x="1524" y="50291"/>
                </a:lnTo>
                <a:lnTo>
                  <a:pt x="4572" y="39623"/>
                </a:lnTo>
                <a:lnTo>
                  <a:pt x="6096" y="38099"/>
                </a:lnTo>
                <a:lnTo>
                  <a:pt x="10668" y="28955"/>
                </a:lnTo>
                <a:lnTo>
                  <a:pt x="12192" y="27431"/>
                </a:lnTo>
                <a:lnTo>
                  <a:pt x="18288" y="19811"/>
                </a:lnTo>
                <a:lnTo>
                  <a:pt x="19812" y="18287"/>
                </a:lnTo>
                <a:lnTo>
                  <a:pt x="28956" y="10667"/>
                </a:lnTo>
                <a:lnTo>
                  <a:pt x="30480" y="9143"/>
                </a:lnTo>
                <a:lnTo>
                  <a:pt x="39624" y="4571"/>
                </a:lnTo>
                <a:lnTo>
                  <a:pt x="91439" y="4571"/>
                </a:lnTo>
                <a:lnTo>
                  <a:pt x="100584" y="9143"/>
                </a:lnTo>
                <a:lnTo>
                  <a:pt x="102108" y="10667"/>
                </a:lnTo>
                <a:lnTo>
                  <a:pt x="111252" y="18287"/>
                </a:lnTo>
                <a:lnTo>
                  <a:pt x="112775" y="19811"/>
                </a:lnTo>
                <a:lnTo>
                  <a:pt x="113995" y="21335"/>
                </a:lnTo>
                <a:lnTo>
                  <a:pt x="64008" y="21335"/>
                </a:lnTo>
                <a:lnTo>
                  <a:pt x="65532" y="21553"/>
                </a:lnTo>
                <a:lnTo>
                  <a:pt x="56387" y="22859"/>
                </a:lnTo>
                <a:lnTo>
                  <a:pt x="57912" y="22859"/>
                </a:lnTo>
                <a:lnTo>
                  <a:pt x="52577" y="24383"/>
                </a:lnTo>
                <a:lnTo>
                  <a:pt x="50292" y="24383"/>
                </a:lnTo>
                <a:lnTo>
                  <a:pt x="41148" y="28955"/>
                </a:lnTo>
                <a:lnTo>
                  <a:pt x="42672" y="28955"/>
                </a:lnTo>
                <a:lnTo>
                  <a:pt x="36957" y="33527"/>
                </a:lnTo>
                <a:lnTo>
                  <a:pt x="36576" y="33527"/>
                </a:lnTo>
                <a:lnTo>
                  <a:pt x="28956" y="41147"/>
                </a:lnTo>
                <a:lnTo>
                  <a:pt x="29718" y="41147"/>
                </a:lnTo>
                <a:lnTo>
                  <a:pt x="26669" y="47243"/>
                </a:lnTo>
                <a:lnTo>
                  <a:pt x="25908" y="47243"/>
                </a:lnTo>
                <a:lnTo>
                  <a:pt x="22859" y="56387"/>
                </a:lnTo>
                <a:lnTo>
                  <a:pt x="24166" y="56387"/>
                </a:lnTo>
                <a:lnTo>
                  <a:pt x="23295" y="62483"/>
                </a:lnTo>
                <a:lnTo>
                  <a:pt x="22859" y="62483"/>
                </a:lnTo>
                <a:lnTo>
                  <a:pt x="22859" y="65531"/>
                </a:lnTo>
                <a:lnTo>
                  <a:pt x="23241" y="65531"/>
                </a:lnTo>
                <a:lnTo>
                  <a:pt x="24003" y="71627"/>
                </a:lnTo>
                <a:lnTo>
                  <a:pt x="22859" y="71627"/>
                </a:lnTo>
                <a:lnTo>
                  <a:pt x="25908" y="82295"/>
                </a:lnTo>
                <a:lnTo>
                  <a:pt x="26669" y="82295"/>
                </a:lnTo>
                <a:lnTo>
                  <a:pt x="30480" y="89915"/>
                </a:lnTo>
                <a:close/>
              </a:path>
              <a:path w="131445" h="129540">
                <a:moveTo>
                  <a:pt x="65532" y="21553"/>
                </a:moveTo>
                <a:lnTo>
                  <a:pt x="64008" y="21335"/>
                </a:lnTo>
                <a:lnTo>
                  <a:pt x="67056" y="21335"/>
                </a:lnTo>
                <a:lnTo>
                  <a:pt x="65532" y="21553"/>
                </a:lnTo>
                <a:close/>
              </a:path>
              <a:path w="131445" h="129540">
                <a:moveTo>
                  <a:pt x="83820" y="25907"/>
                </a:moveTo>
                <a:lnTo>
                  <a:pt x="73152" y="22859"/>
                </a:lnTo>
                <a:lnTo>
                  <a:pt x="74676" y="22859"/>
                </a:lnTo>
                <a:lnTo>
                  <a:pt x="65532" y="21553"/>
                </a:lnTo>
                <a:lnTo>
                  <a:pt x="67056" y="21335"/>
                </a:lnTo>
                <a:lnTo>
                  <a:pt x="113995" y="21335"/>
                </a:lnTo>
                <a:lnTo>
                  <a:pt x="116433" y="24383"/>
                </a:lnTo>
                <a:lnTo>
                  <a:pt x="80772" y="24383"/>
                </a:lnTo>
                <a:lnTo>
                  <a:pt x="83820" y="25907"/>
                </a:lnTo>
                <a:close/>
              </a:path>
              <a:path w="131445" h="129540">
                <a:moveTo>
                  <a:pt x="47244" y="25907"/>
                </a:moveTo>
                <a:lnTo>
                  <a:pt x="50292" y="24383"/>
                </a:lnTo>
                <a:lnTo>
                  <a:pt x="52577" y="24383"/>
                </a:lnTo>
                <a:lnTo>
                  <a:pt x="47244" y="25907"/>
                </a:lnTo>
                <a:close/>
              </a:path>
              <a:path w="131445" h="129540">
                <a:moveTo>
                  <a:pt x="96011" y="35051"/>
                </a:moveTo>
                <a:lnTo>
                  <a:pt x="88391" y="28955"/>
                </a:lnTo>
                <a:lnTo>
                  <a:pt x="89916" y="28955"/>
                </a:lnTo>
                <a:lnTo>
                  <a:pt x="80772" y="24383"/>
                </a:lnTo>
                <a:lnTo>
                  <a:pt x="116433" y="24383"/>
                </a:lnTo>
                <a:lnTo>
                  <a:pt x="118872" y="27431"/>
                </a:lnTo>
                <a:lnTo>
                  <a:pt x="120396" y="28955"/>
                </a:lnTo>
                <a:lnTo>
                  <a:pt x="122682" y="33527"/>
                </a:lnTo>
                <a:lnTo>
                  <a:pt x="94488" y="33527"/>
                </a:lnTo>
                <a:lnTo>
                  <a:pt x="96011" y="35051"/>
                </a:lnTo>
                <a:close/>
              </a:path>
              <a:path w="131445" h="129540">
                <a:moveTo>
                  <a:pt x="35052" y="35051"/>
                </a:moveTo>
                <a:lnTo>
                  <a:pt x="36576" y="33527"/>
                </a:lnTo>
                <a:lnTo>
                  <a:pt x="36957" y="33527"/>
                </a:lnTo>
                <a:lnTo>
                  <a:pt x="35052" y="35051"/>
                </a:lnTo>
                <a:close/>
              </a:path>
              <a:path w="131445" h="129540">
                <a:moveTo>
                  <a:pt x="126927" y="41147"/>
                </a:moveTo>
                <a:lnTo>
                  <a:pt x="102108" y="41147"/>
                </a:lnTo>
                <a:lnTo>
                  <a:pt x="94488" y="33527"/>
                </a:lnTo>
                <a:lnTo>
                  <a:pt x="122682" y="33527"/>
                </a:lnTo>
                <a:lnTo>
                  <a:pt x="124968" y="38099"/>
                </a:lnTo>
                <a:lnTo>
                  <a:pt x="124968" y="39623"/>
                </a:lnTo>
                <a:lnTo>
                  <a:pt x="126491" y="39623"/>
                </a:lnTo>
                <a:lnTo>
                  <a:pt x="126927" y="41147"/>
                </a:lnTo>
                <a:close/>
              </a:path>
              <a:path w="131445" h="129540">
                <a:moveTo>
                  <a:pt x="29718" y="41147"/>
                </a:moveTo>
                <a:lnTo>
                  <a:pt x="28956" y="41147"/>
                </a:lnTo>
                <a:lnTo>
                  <a:pt x="30480" y="39623"/>
                </a:lnTo>
                <a:lnTo>
                  <a:pt x="29718" y="41147"/>
                </a:lnTo>
                <a:close/>
              </a:path>
              <a:path w="131445" h="129540">
                <a:moveTo>
                  <a:pt x="105155" y="48767"/>
                </a:moveTo>
                <a:lnTo>
                  <a:pt x="100584" y="39623"/>
                </a:lnTo>
                <a:lnTo>
                  <a:pt x="102108" y="41147"/>
                </a:lnTo>
                <a:lnTo>
                  <a:pt x="126927" y="41147"/>
                </a:lnTo>
                <a:lnTo>
                  <a:pt x="128669" y="47243"/>
                </a:lnTo>
                <a:lnTo>
                  <a:pt x="105155" y="47243"/>
                </a:lnTo>
                <a:lnTo>
                  <a:pt x="105155" y="48767"/>
                </a:lnTo>
                <a:close/>
              </a:path>
              <a:path w="131445" h="129540">
                <a:moveTo>
                  <a:pt x="25908" y="48767"/>
                </a:moveTo>
                <a:lnTo>
                  <a:pt x="25908" y="47243"/>
                </a:lnTo>
                <a:lnTo>
                  <a:pt x="26669" y="47243"/>
                </a:lnTo>
                <a:lnTo>
                  <a:pt x="25908" y="48767"/>
                </a:lnTo>
                <a:close/>
              </a:path>
              <a:path w="131445" h="129540">
                <a:moveTo>
                  <a:pt x="130193" y="56387"/>
                </a:moveTo>
                <a:lnTo>
                  <a:pt x="108204" y="56387"/>
                </a:lnTo>
                <a:lnTo>
                  <a:pt x="105155" y="47243"/>
                </a:lnTo>
                <a:lnTo>
                  <a:pt x="128669" y="47243"/>
                </a:lnTo>
                <a:lnTo>
                  <a:pt x="129539" y="50291"/>
                </a:lnTo>
                <a:lnTo>
                  <a:pt x="129539" y="51815"/>
                </a:lnTo>
                <a:lnTo>
                  <a:pt x="130193" y="56387"/>
                </a:lnTo>
                <a:close/>
              </a:path>
              <a:path w="131445" h="129540">
                <a:moveTo>
                  <a:pt x="24166" y="56387"/>
                </a:moveTo>
                <a:lnTo>
                  <a:pt x="22859" y="56387"/>
                </a:lnTo>
                <a:lnTo>
                  <a:pt x="24384" y="54863"/>
                </a:lnTo>
                <a:lnTo>
                  <a:pt x="24166" y="56387"/>
                </a:lnTo>
                <a:close/>
              </a:path>
              <a:path w="131445" h="129540">
                <a:moveTo>
                  <a:pt x="108000" y="64109"/>
                </a:moveTo>
                <a:lnTo>
                  <a:pt x="106679" y="54863"/>
                </a:lnTo>
                <a:lnTo>
                  <a:pt x="108204" y="56387"/>
                </a:lnTo>
                <a:lnTo>
                  <a:pt x="130193" y="56387"/>
                </a:lnTo>
                <a:lnTo>
                  <a:pt x="131064" y="62483"/>
                </a:lnTo>
                <a:lnTo>
                  <a:pt x="108204" y="62483"/>
                </a:lnTo>
                <a:lnTo>
                  <a:pt x="108000" y="64109"/>
                </a:lnTo>
                <a:close/>
              </a:path>
              <a:path w="131445" h="129540">
                <a:moveTo>
                  <a:pt x="22859" y="65531"/>
                </a:moveTo>
                <a:lnTo>
                  <a:pt x="22859" y="62483"/>
                </a:lnTo>
                <a:lnTo>
                  <a:pt x="23063" y="64109"/>
                </a:lnTo>
                <a:lnTo>
                  <a:pt x="22859" y="65531"/>
                </a:lnTo>
                <a:close/>
              </a:path>
              <a:path w="131445" h="129540">
                <a:moveTo>
                  <a:pt x="23063" y="64109"/>
                </a:moveTo>
                <a:lnTo>
                  <a:pt x="22859" y="62483"/>
                </a:lnTo>
                <a:lnTo>
                  <a:pt x="23295" y="62483"/>
                </a:lnTo>
                <a:lnTo>
                  <a:pt x="23063" y="64109"/>
                </a:lnTo>
                <a:close/>
              </a:path>
              <a:path w="131445" h="129540">
                <a:moveTo>
                  <a:pt x="108204" y="65531"/>
                </a:moveTo>
                <a:lnTo>
                  <a:pt x="108000" y="64109"/>
                </a:lnTo>
                <a:lnTo>
                  <a:pt x="108204" y="62483"/>
                </a:lnTo>
                <a:lnTo>
                  <a:pt x="108204" y="65531"/>
                </a:lnTo>
                <a:close/>
              </a:path>
              <a:path w="131445" h="129540">
                <a:moveTo>
                  <a:pt x="131064" y="65531"/>
                </a:moveTo>
                <a:lnTo>
                  <a:pt x="108204" y="65531"/>
                </a:lnTo>
                <a:lnTo>
                  <a:pt x="108204" y="62483"/>
                </a:lnTo>
                <a:lnTo>
                  <a:pt x="131064" y="62483"/>
                </a:lnTo>
                <a:lnTo>
                  <a:pt x="131064" y="65531"/>
                </a:lnTo>
                <a:close/>
              </a:path>
              <a:path w="131445" h="129540">
                <a:moveTo>
                  <a:pt x="23241" y="65531"/>
                </a:moveTo>
                <a:lnTo>
                  <a:pt x="22859" y="65531"/>
                </a:lnTo>
                <a:lnTo>
                  <a:pt x="23063" y="64109"/>
                </a:lnTo>
                <a:lnTo>
                  <a:pt x="23241" y="65531"/>
                </a:lnTo>
                <a:close/>
              </a:path>
              <a:path w="131445" h="129540">
                <a:moveTo>
                  <a:pt x="106679" y="74675"/>
                </a:moveTo>
                <a:lnTo>
                  <a:pt x="108000" y="64109"/>
                </a:lnTo>
                <a:lnTo>
                  <a:pt x="108204" y="65531"/>
                </a:lnTo>
                <a:lnTo>
                  <a:pt x="131064" y="65531"/>
                </a:lnTo>
                <a:lnTo>
                  <a:pt x="130193" y="71627"/>
                </a:lnTo>
                <a:lnTo>
                  <a:pt x="108204" y="71627"/>
                </a:lnTo>
                <a:lnTo>
                  <a:pt x="106679" y="74675"/>
                </a:lnTo>
                <a:close/>
              </a:path>
              <a:path w="131445" h="129540">
                <a:moveTo>
                  <a:pt x="24384" y="74675"/>
                </a:moveTo>
                <a:lnTo>
                  <a:pt x="22859" y="71627"/>
                </a:lnTo>
                <a:lnTo>
                  <a:pt x="24003" y="71627"/>
                </a:lnTo>
                <a:lnTo>
                  <a:pt x="24384" y="74675"/>
                </a:lnTo>
                <a:close/>
              </a:path>
              <a:path w="131445" h="129540">
                <a:moveTo>
                  <a:pt x="128524" y="82295"/>
                </a:moveTo>
                <a:lnTo>
                  <a:pt x="105155" y="82295"/>
                </a:lnTo>
                <a:lnTo>
                  <a:pt x="108204" y="71627"/>
                </a:lnTo>
                <a:lnTo>
                  <a:pt x="130193" y="71627"/>
                </a:lnTo>
                <a:lnTo>
                  <a:pt x="129539" y="76199"/>
                </a:lnTo>
                <a:lnTo>
                  <a:pt x="129539" y="79247"/>
                </a:lnTo>
                <a:lnTo>
                  <a:pt x="128524" y="82295"/>
                </a:lnTo>
                <a:close/>
              </a:path>
              <a:path w="131445" h="129540">
                <a:moveTo>
                  <a:pt x="26669" y="82295"/>
                </a:moveTo>
                <a:lnTo>
                  <a:pt x="25908" y="82295"/>
                </a:lnTo>
                <a:lnTo>
                  <a:pt x="25908" y="80771"/>
                </a:lnTo>
                <a:lnTo>
                  <a:pt x="26669" y="82295"/>
                </a:lnTo>
                <a:close/>
              </a:path>
              <a:path w="131445" h="129540">
                <a:moveTo>
                  <a:pt x="124968" y="89915"/>
                </a:moveTo>
                <a:lnTo>
                  <a:pt x="100584" y="89915"/>
                </a:lnTo>
                <a:lnTo>
                  <a:pt x="105155" y="80771"/>
                </a:lnTo>
                <a:lnTo>
                  <a:pt x="105155" y="82295"/>
                </a:lnTo>
                <a:lnTo>
                  <a:pt x="128524" y="82295"/>
                </a:lnTo>
                <a:lnTo>
                  <a:pt x="126491" y="88391"/>
                </a:lnTo>
                <a:lnTo>
                  <a:pt x="124968" y="89915"/>
                </a:lnTo>
                <a:close/>
              </a:path>
              <a:path w="131445" h="129540">
                <a:moveTo>
                  <a:pt x="42672" y="100583"/>
                </a:moveTo>
                <a:lnTo>
                  <a:pt x="10668" y="100583"/>
                </a:lnTo>
                <a:lnTo>
                  <a:pt x="6096" y="91439"/>
                </a:lnTo>
                <a:lnTo>
                  <a:pt x="6096" y="89915"/>
                </a:lnTo>
                <a:lnTo>
                  <a:pt x="30480" y="89915"/>
                </a:lnTo>
                <a:lnTo>
                  <a:pt x="28956" y="86867"/>
                </a:lnTo>
                <a:lnTo>
                  <a:pt x="35305" y="94487"/>
                </a:lnTo>
                <a:lnTo>
                  <a:pt x="35052" y="94487"/>
                </a:lnTo>
                <a:lnTo>
                  <a:pt x="36576" y="96011"/>
                </a:lnTo>
                <a:lnTo>
                  <a:pt x="36957" y="96011"/>
                </a:lnTo>
                <a:lnTo>
                  <a:pt x="42672" y="100583"/>
                </a:lnTo>
                <a:close/>
              </a:path>
              <a:path w="131445" h="129540">
                <a:moveTo>
                  <a:pt x="95250" y="95097"/>
                </a:moveTo>
                <a:lnTo>
                  <a:pt x="102108" y="86867"/>
                </a:lnTo>
                <a:lnTo>
                  <a:pt x="100584" y="89915"/>
                </a:lnTo>
                <a:lnTo>
                  <a:pt x="124968" y="89915"/>
                </a:lnTo>
                <a:lnTo>
                  <a:pt x="124968" y="91439"/>
                </a:lnTo>
                <a:lnTo>
                  <a:pt x="123443" y="94487"/>
                </a:lnTo>
                <a:lnTo>
                  <a:pt x="96012" y="94487"/>
                </a:lnTo>
                <a:lnTo>
                  <a:pt x="95250" y="95097"/>
                </a:lnTo>
                <a:close/>
              </a:path>
              <a:path w="131445" h="129540">
                <a:moveTo>
                  <a:pt x="36576" y="96011"/>
                </a:moveTo>
                <a:lnTo>
                  <a:pt x="35052" y="94487"/>
                </a:lnTo>
                <a:lnTo>
                  <a:pt x="35813" y="95097"/>
                </a:lnTo>
                <a:lnTo>
                  <a:pt x="36576" y="96011"/>
                </a:lnTo>
                <a:close/>
              </a:path>
              <a:path w="131445" h="129540">
                <a:moveTo>
                  <a:pt x="35813" y="95097"/>
                </a:moveTo>
                <a:lnTo>
                  <a:pt x="35052" y="94487"/>
                </a:lnTo>
                <a:lnTo>
                  <a:pt x="35305" y="94487"/>
                </a:lnTo>
                <a:lnTo>
                  <a:pt x="35813" y="95097"/>
                </a:lnTo>
                <a:close/>
              </a:path>
              <a:path w="131445" h="129540">
                <a:moveTo>
                  <a:pt x="94488" y="96011"/>
                </a:moveTo>
                <a:lnTo>
                  <a:pt x="95250" y="95097"/>
                </a:lnTo>
                <a:lnTo>
                  <a:pt x="96012" y="94487"/>
                </a:lnTo>
                <a:lnTo>
                  <a:pt x="94488" y="96011"/>
                </a:lnTo>
                <a:close/>
              </a:path>
              <a:path w="131445" h="129540">
                <a:moveTo>
                  <a:pt x="122682" y="96011"/>
                </a:moveTo>
                <a:lnTo>
                  <a:pt x="94488" y="96011"/>
                </a:lnTo>
                <a:lnTo>
                  <a:pt x="96012" y="94487"/>
                </a:lnTo>
                <a:lnTo>
                  <a:pt x="123443" y="94487"/>
                </a:lnTo>
                <a:lnTo>
                  <a:pt x="122682" y="96011"/>
                </a:lnTo>
                <a:close/>
              </a:path>
              <a:path w="131445" h="129540">
                <a:moveTo>
                  <a:pt x="36957" y="96011"/>
                </a:moveTo>
                <a:lnTo>
                  <a:pt x="36576" y="96011"/>
                </a:lnTo>
                <a:lnTo>
                  <a:pt x="35813" y="95097"/>
                </a:lnTo>
                <a:lnTo>
                  <a:pt x="36957" y="96011"/>
                </a:lnTo>
                <a:close/>
              </a:path>
              <a:path w="131445" h="129540">
                <a:moveTo>
                  <a:pt x="120396" y="100583"/>
                </a:moveTo>
                <a:lnTo>
                  <a:pt x="88391" y="100583"/>
                </a:lnTo>
                <a:lnTo>
                  <a:pt x="95250" y="95097"/>
                </a:lnTo>
                <a:lnTo>
                  <a:pt x="94488" y="96011"/>
                </a:lnTo>
                <a:lnTo>
                  <a:pt x="122682" y="96011"/>
                </a:lnTo>
                <a:lnTo>
                  <a:pt x="120396" y="100583"/>
                </a:lnTo>
                <a:close/>
              </a:path>
              <a:path w="131445" h="129540">
                <a:moveTo>
                  <a:pt x="112775" y="109727"/>
                </a:moveTo>
                <a:lnTo>
                  <a:pt x="18288" y="109727"/>
                </a:lnTo>
                <a:lnTo>
                  <a:pt x="12192" y="102107"/>
                </a:lnTo>
                <a:lnTo>
                  <a:pt x="12192" y="100583"/>
                </a:lnTo>
                <a:lnTo>
                  <a:pt x="42672" y="100583"/>
                </a:lnTo>
                <a:lnTo>
                  <a:pt x="41148" y="99059"/>
                </a:lnTo>
                <a:lnTo>
                  <a:pt x="50292" y="103631"/>
                </a:lnTo>
                <a:lnTo>
                  <a:pt x="47244" y="103631"/>
                </a:lnTo>
                <a:lnTo>
                  <a:pt x="57912" y="106679"/>
                </a:lnTo>
                <a:lnTo>
                  <a:pt x="115214" y="106679"/>
                </a:lnTo>
                <a:lnTo>
                  <a:pt x="112775" y="109727"/>
                </a:lnTo>
                <a:close/>
              </a:path>
              <a:path w="131445" h="129540">
                <a:moveTo>
                  <a:pt x="115214" y="106679"/>
                </a:moveTo>
                <a:lnTo>
                  <a:pt x="73152" y="106679"/>
                </a:lnTo>
                <a:lnTo>
                  <a:pt x="83820" y="103631"/>
                </a:lnTo>
                <a:lnTo>
                  <a:pt x="80772" y="103631"/>
                </a:lnTo>
                <a:lnTo>
                  <a:pt x="89916" y="99059"/>
                </a:lnTo>
                <a:lnTo>
                  <a:pt x="88391" y="100583"/>
                </a:lnTo>
                <a:lnTo>
                  <a:pt x="118872" y="100583"/>
                </a:lnTo>
                <a:lnTo>
                  <a:pt x="118872" y="102107"/>
                </a:lnTo>
                <a:lnTo>
                  <a:pt x="115214" y="106679"/>
                </a:lnTo>
                <a:close/>
              </a:path>
              <a:path w="131445" h="129540">
                <a:moveTo>
                  <a:pt x="102108" y="118871"/>
                </a:moveTo>
                <a:lnTo>
                  <a:pt x="28956" y="118871"/>
                </a:lnTo>
                <a:lnTo>
                  <a:pt x="28956" y="117347"/>
                </a:lnTo>
                <a:lnTo>
                  <a:pt x="19812" y="111251"/>
                </a:lnTo>
                <a:lnTo>
                  <a:pt x="19812" y="109727"/>
                </a:lnTo>
                <a:lnTo>
                  <a:pt x="111252" y="109727"/>
                </a:lnTo>
                <a:lnTo>
                  <a:pt x="111252" y="111251"/>
                </a:lnTo>
                <a:lnTo>
                  <a:pt x="102108" y="117347"/>
                </a:lnTo>
                <a:lnTo>
                  <a:pt x="102108" y="118871"/>
                </a:lnTo>
                <a:close/>
              </a:path>
              <a:path w="131445" h="129540">
                <a:moveTo>
                  <a:pt x="91439" y="124967"/>
                </a:moveTo>
                <a:lnTo>
                  <a:pt x="39624" y="124967"/>
                </a:lnTo>
                <a:lnTo>
                  <a:pt x="39624" y="123443"/>
                </a:lnTo>
                <a:lnTo>
                  <a:pt x="30480" y="118871"/>
                </a:lnTo>
                <a:lnTo>
                  <a:pt x="100584" y="118871"/>
                </a:lnTo>
                <a:lnTo>
                  <a:pt x="91439" y="123443"/>
                </a:lnTo>
                <a:lnTo>
                  <a:pt x="91439" y="124967"/>
                </a:lnTo>
                <a:close/>
              </a:path>
              <a:path w="131445" h="129540">
                <a:moveTo>
                  <a:pt x="79248" y="128015"/>
                </a:moveTo>
                <a:lnTo>
                  <a:pt x="51816" y="128015"/>
                </a:lnTo>
                <a:lnTo>
                  <a:pt x="41148" y="124967"/>
                </a:lnTo>
                <a:lnTo>
                  <a:pt x="89916" y="124967"/>
                </a:lnTo>
                <a:lnTo>
                  <a:pt x="79248" y="128015"/>
                </a:lnTo>
                <a:close/>
              </a:path>
              <a:path w="131445" h="129540">
                <a:moveTo>
                  <a:pt x="67056" y="129539"/>
                </a:moveTo>
                <a:lnTo>
                  <a:pt x="64008" y="129539"/>
                </a:lnTo>
                <a:lnTo>
                  <a:pt x="53339" y="128015"/>
                </a:lnTo>
                <a:lnTo>
                  <a:pt x="77724" y="128015"/>
                </a:lnTo>
                <a:lnTo>
                  <a:pt x="67056" y="1295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661915" y="5411723"/>
            <a:ext cx="106680" cy="108585"/>
          </a:xfrm>
          <a:custGeom>
            <a:avLst/>
            <a:gdLst/>
            <a:ahLst/>
            <a:cxnLst/>
            <a:rect l="l" t="t" r="r" b="b"/>
            <a:pathLst>
              <a:path w="106679" h="108585">
                <a:moveTo>
                  <a:pt x="53339" y="108203"/>
                </a:moveTo>
                <a:lnTo>
                  <a:pt x="32146" y="103917"/>
                </a:lnTo>
                <a:lnTo>
                  <a:pt x="15239" y="92201"/>
                </a:lnTo>
                <a:lnTo>
                  <a:pt x="4048" y="74771"/>
                </a:lnTo>
                <a:lnTo>
                  <a:pt x="0" y="53339"/>
                </a:lnTo>
                <a:lnTo>
                  <a:pt x="4048" y="32789"/>
                </a:lnTo>
                <a:lnTo>
                  <a:pt x="15239" y="15811"/>
                </a:lnTo>
                <a:lnTo>
                  <a:pt x="32146" y="4262"/>
                </a:lnTo>
                <a:lnTo>
                  <a:pt x="53339" y="0"/>
                </a:lnTo>
                <a:lnTo>
                  <a:pt x="73890" y="4262"/>
                </a:lnTo>
                <a:lnTo>
                  <a:pt x="90868" y="15811"/>
                </a:lnTo>
                <a:lnTo>
                  <a:pt x="102417" y="32789"/>
                </a:lnTo>
                <a:lnTo>
                  <a:pt x="106679" y="53339"/>
                </a:lnTo>
                <a:lnTo>
                  <a:pt x="102417" y="74771"/>
                </a:lnTo>
                <a:lnTo>
                  <a:pt x="90868" y="92201"/>
                </a:lnTo>
                <a:lnTo>
                  <a:pt x="73890" y="103917"/>
                </a:lnTo>
                <a:lnTo>
                  <a:pt x="53339" y="1082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649723" y="5399531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77724" y="1524"/>
                </a:moveTo>
                <a:lnTo>
                  <a:pt x="53339" y="1524"/>
                </a:lnTo>
                <a:lnTo>
                  <a:pt x="64008" y="0"/>
                </a:lnTo>
                <a:lnTo>
                  <a:pt x="67056" y="0"/>
                </a:lnTo>
                <a:lnTo>
                  <a:pt x="77724" y="1524"/>
                </a:lnTo>
                <a:close/>
              </a:path>
              <a:path w="131445" h="131445">
                <a:moveTo>
                  <a:pt x="89916" y="6096"/>
                </a:moveTo>
                <a:lnTo>
                  <a:pt x="41148" y="6096"/>
                </a:lnTo>
                <a:lnTo>
                  <a:pt x="51816" y="3048"/>
                </a:lnTo>
                <a:lnTo>
                  <a:pt x="51816" y="1524"/>
                </a:lnTo>
                <a:lnTo>
                  <a:pt x="79248" y="1524"/>
                </a:lnTo>
                <a:lnTo>
                  <a:pt x="79248" y="3048"/>
                </a:lnTo>
                <a:lnTo>
                  <a:pt x="89916" y="6096"/>
                </a:lnTo>
                <a:close/>
              </a:path>
              <a:path w="131445" h="131445">
                <a:moveTo>
                  <a:pt x="111252" y="19812"/>
                </a:moveTo>
                <a:lnTo>
                  <a:pt x="19812" y="19812"/>
                </a:lnTo>
                <a:lnTo>
                  <a:pt x="19812" y="18288"/>
                </a:lnTo>
                <a:lnTo>
                  <a:pt x="28956" y="12192"/>
                </a:lnTo>
                <a:lnTo>
                  <a:pt x="30480" y="10668"/>
                </a:lnTo>
                <a:lnTo>
                  <a:pt x="39624" y="6096"/>
                </a:lnTo>
                <a:lnTo>
                  <a:pt x="91439" y="6096"/>
                </a:lnTo>
                <a:lnTo>
                  <a:pt x="100584" y="10668"/>
                </a:lnTo>
                <a:lnTo>
                  <a:pt x="102108" y="12192"/>
                </a:lnTo>
                <a:lnTo>
                  <a:pt x="111252" y="18288"/>
                </a:lnTo>
                <a:lnTo>
                  <a:pt x="111252" y="19812"/>
                </a:lnTo>
                <a:close/>
              </a:path>
              <a:path w="131445" h="131445">
                <a:moveTo>
                  <a:pt x="41148" y="30480"/>
                </a:moveTo>
                <a:lnTo>
                  <a:pt x="42672" y="28956"/>
                </a:lnTo>
                <a:lnTo>
                  <a:pt x="12192" y="28956"/>
                </a:lnTo>
                <a:lnTo>
                  <a:pt x="18288" y="19812"/>
                </a:lnTo>
                <a:lnTo>
                  <a:pt x="112775" y="19812"/>
                </a:lnTo>
                <a:lnTo>
                  <a:pt x="114807" y="22860"/>
                </a:lnTo>
                <a:lnTo>
                  <a:pt x="57912" y="22860"/>
                </a:lnTo>
                <a:lnTo>
                  <a:pt x="50800" y="25908"/>
                </a:lnTo>
                <a:lnTo>
                  <a:pt x="50292" y="25908"/>
                </a:lnTo>
                <a:lnTo>
                  <a:pt x="41148" y="30480"/>
                </a:lnTo>
                <a:close/>
              </a:path>
              <a:path w="131445" h="131445">
                <a:moveTo>
                  <a:pt x="56387" y="24384"/>
                </a:moveTo>
                <a:lnTo>
                  <a:pt x="57912" y="22860"/>
                </a:lnTo>
                <a:lnTo>
                  <a:pt x="64008" y="22860"/>
                </a:lnTo>
                <a:lnTo>
                  <a:pt x="65532" y="23077"/>
                </a:lnTo>
                <a:lnTo>
                  <a:pt x="56387" y="24384"/>
                </a:lnTo>
                <a:close/>
              </a:path>
              <a:path w="131445" h="131445">
                <a:moveTo>
                  <a:pt x="65532" y="23077"/>
                </a:moveTo>
                <a:lnTo>
                  <a:pt x="64008" y="22860"/>
                </a:lnTo>
                <a:lnTo>
                  <a:pt x="67056" y="22860"/>
                </a:lnTo>
                <a:lnTo>
                  <a:pt x="65532" y="23077"/>
                </a:lnTo>
                <a:close/>
              </a:path>
              <a:path w="131445" h="131445">
                <a:moveTo>
                  <a:pt x="74676" y="24384"/>
                </a:moveTo>
                <a:lnTo>
                  <a:pt x="65532" y="23077"/>
                </a:lnTo>
                <a:lnTo>
                  <a:pt x="67056" y="22860"/>
                </a:lnTo>
                <a:lnTo>
                  <a:pt x="73152" y="22860"/>
                </a:lnTo>
                <a:lnTo>
                  <a:pt x="74676" y="24384"/>
                </a:lnTo>
                <a:close/>
              </a:path>
              <a:path w="131445" h="131445">
                <a:moveTo>
                  <a:pt x="83819" y="27432"/>
                </a:moveTo>
                <a:lnTo>
                  <a:pt x="73152" y="22860"/>
                </a:lnTo>
                <a:lnTo>
                  <a:pt x="114807" y="22860"/>
                </a:lnTo>
                <a:lnTo>
                  <a:pt x="116839" y="25908"/>
                </a:lnTo>
                <a:lnTo>
                  <a:pt x="80772" y="25908"/>
                </a:lnTo>
                <a:lnTo>
                  <a:pt x="83819" y="27432"/>
                </a:lnTo>
                <a:close/>
              </a:path>
              <a:path w="131445" h="131445">
                <a:moveTo>
                  <a:pt x="47244" y="27432"/>
                </a:moveTo>
                <a:lnTo>
                  <a:pt x="50292" y="25908"/>
                </a:lnTo>
                <a:lnTo>
                  <a:pt x="50800" y="25908"/>
                </a:lnTo>
                <a:lnTo>
                  <a:pt x="47244" y="27432"/>
                </a:lnTo>
                <a:close/>
              </a:path>
              <a:path w="131445" h="131445">
                <a:moveTo>
                  <a:pt x="89916" y="30480"/>
                </a:moveTo>
                <a:lnTo>
                  <a:pt x="80772" y="25908"/>
                </a:lnTo>
                <a:lnTo>
                  <a:pt x="116839" y="25908"/>
                </a:lnTo>
                <a:lnTo>
                  <a:pt x="118872" y="28956"/>
                </a:lnTo>
                <a:lnTo>
                  <a:pt x="88391" y="28956"/>
                </a:lnTo>
                <a:lnTo>
                  <a:pt x="89916" y="30480"/>
                </a:lnTo>
                <a:close/>
              </a:path>
              <a:path w="131445" h="131445">
                <a:moveTo>
                  <a:pt x="30480" y="91440"/>
                </a:moveTo>
                <a:lnTo>
                  <a:pt x="4572" y="91440"/>
                </a:lnTo>
                <a:lnTo>
                  <a:pt x="4572" y="89916"/>
                </a:lnTo>
                <a:lnTo>
                  <a:pt x="1524" y="79248"/>
                </a:lnTo>
                <a:lnTo>
                  <a:pt x="1524" y="77724"/>
                </a:lnTo>
                <a:lnTo>
                  <a:pt x="0" y="67056"/>
                </a:lnTo>
                <a:lnTo>
                  <a:pt x="0" y="64008"/>
                </a:lnTo>
                <a:lnTo>
                  <a:pt x="1524" y="53340"/>
                </a:lnTo>
                <a:lnTo>
                  <a:pt x="1524" y="51816"/>
                </a:lnTo>
                <a:lnTo>
                  <a:pt x="4572" y="41148"/>
                </a:lnTo>
                <a:lnTo>
                  <a:pt x="6096" y="39624"/>
                </a:lnTo>
                <a:lnTo>
                  <a:pt x="10668" y="30480"/>
                </a:lnTo>
                <a:lnTo>
                  <a:pt x="10668" y="28956"/>
                </a:lnTo>
                <a:lnTo>
                  <a:pt x="42672" y="28956"/>
                </a:lnTo>
                <a:lnTo>
                  <a:pt x="28956" y="42672"/>
                </a:lnTo>
                <a:lnTo>
                  <a:pt x="29718" y="42672"/>
                </a:lnTo>
                <a:lnTo>
                  <a:pt x="26669" y="48768"/>
                </a:lnTo>
                <a:lnTo>
                  <a:pt x="25908" y="48768"/>
                </a:lnTo>
                <a:lnTo>
                  <a:pt x="22859" y="57912"/>
                </a:lnTo>
                <a:lnTo>
                  <a:pt x="24166" y="57912"/>
                </a:lnTo>
                <a:lnTo>
                  <a:pt x="23295" y="64008"/>
                </a:lnTo>
                <a:lnTo>
                  <a:pt x="22859" y="64008"/>
                </a:lnTo>
                <a:lnTo>
                  <a:pt x="22859" y="67056"/>
                </a:lnTo>
                <a:lnTo>
                  <a:pt x="23241" y="67056"/>
                </a:lnTo>
                <a:lnTo>
                  <a:pt x="24003" y="73152"/>
                </a:lnTo>
                <a:lnTo>
                  <a:pt x="22859" y="73152"/>
                </a:lnTo>
                <a:lnTo>
                  <a:pt x="25908" y="83820"/>
                </a:lnTo>
                <a:lnTo>
                  <a:pt x="26669" y="83820"/>
                </a:lnTo>
                <a:lnTo>
                  <a:pt x="30480" y="91440"/>
                </a:lnTo>
                <a:close/>
              </a:path>
              <a:path w="131445" h="131445">
                <a:moveTo>
                  <a:pt x="126927" y="42672"/>
                </a:moveTo>
                <a:lnTo>
                  <a:pt x="102108" y="42672"/>
                </a:lnTo>
                <a:lnTo>
                  <a:pt x="88391" y="28956"/>
                </a:lnTo>
                <a:lnTo>
                  <a:pt x="120396" y="28956"/>
                </a:lnTo>
                <a:lnTo>
                  <a:pt x="120396" y="30480"/>
                </a:lnTo>
                <a:lnTo>
                  <a:pt x="124968" y="39624"/>
                </a:lnTo>
                <a:lnTo>
                  <a:pt x="124968" y="41148"/>
                </a:lnTo>
                <a:lnTo>
                  <a:pt x="126491" y="41148"/>
                </a:lnTo>
                <a:lnTo>
                  <a:pt x="126927" y="42672"/>
                </a:lnTo>
                <a:close/>
              </a:path>
              <a:path w="131445" h="131445">
                <a:moveTo>
                  <a:pt x="29718" y="42672"/>
                </a:moveTo>
                <a:lnTo>
                  <a:pt x="28956" y="42672"/>
                </a:lnTo>
                <a:lnTo>
                  <a:pt x="30480" y="41148"/>
                </a:lnTo>
                <a:lnTo>
                  <a:pt x="29718" y="42672"/>
                </a:lnTo>
                <a:close/>
              </a:path>
              <a:path w="131445" h="131445">
                <a:moveTo>
                  <a:pt x="105155" y="50292"/>
                </a:moveTo>
                <a:lnTo>
                  <a:pt x="100584" y="41148"/>
                </a:lnTo>
                <a:lnTo>
                  <a:pt x="102108" y="42672"/>
                </a:lnTo>
                <a:lnTo>
                  <a:pt x="126927" y="42672"/>
                </a:lnTo>
                <a:lnTo>
                  <a:pt x="128669" y="48768"/>
                </a:lnTo>
                <a:lnTo>
                  <a:pt x="105155" y="48768"/>
                </a:lnTo>
                <a:lnTo>
                  <a:pt x="105155" y="50292"/>
                </a:lnTo>
                <a:close/>
              </a:path>
              <a:path w="131445" h="131445">
                <a:moveTo>
                  <a:pt x="25908" y="50292"/>
                </a:moveTo>
                <a:lnTo>
                  <a:pt x="25908" y="48768"/>
                </a:lnTo>
                <a:lnTo>
                  <a:pt x="26669" y="48768"/>
                </a:lnTo>
                <a:lnTo>
                  <a:pt x="25908" y="50292"/>
                </a:lnTo>
                <a:close/>
              </a:path>
              <a:path w="131445" h="131445">
                <a:moveTo>
                  <a:pt x="130193" y="57912"/>
                </a:moveTo>
                <a:lnTo>
                  <a:pt x="108204" y="57912"/>
                </a:lnTo>
                <a:lnTo>
                  <a:pt x="105155" y="48768"/>
                </a:lnTo>
                <a:lnTo>
                  <a:pt x="128669" y="48768"/>
                </a:lnTo>
                <a:lnTo>
                  <a:pt x="129539" y="51816"/>
                </a:lnTo>
                <a:lnTo>
                  <a:pt x="129539" y="53340"/>
                </a:lnTo>
                <a:lnTo>
                  <a:pt x="130193" y="57912"/>
                </a:lnTo>
                <a:close/>
              </a:path>
              <a:path w="131445" h="131445">
                <a:moveTo>
                  <a:pt x="24166" y="57912"/>
                </a:moveTo>
                <a:lnTo>
                  <a:pt x="22859" y="57912"/>
                </a:lnTo>
                <a:lnTo>
                  <a:pt x="24384" y="56388"/>
                </a:lnTo>
                <a:lnTo>
                  <a:pt x="24166" y="57912"/>
                </a:lnTo>
                <a:close/>
              </a:path>
              <a:path w="131445" h="131445">
                <a:moveTo>
                  <a:pt x="108000" y="65633"/>
                </a:moveTo>
                <a:lnTo>
                  <a:pt x="106679" y="56388"/>
                </a:lnTo>
                <a:lnTo>
                  <a:pt x="108204" y="57912"/>
                </a:lnTo>
                <a:lnTo>
                  <a:pt x="130193" y="57912"/>
                </a:lnTo>
                <a:lnTo>
                  <a:pt x="131064" y="64008"/>
                </a:lnTo>
                <a:lnTo>
                  <a:pt x="108204" y="64008"/>
                </a:lnTo>
                <a:lnTo>
                  <a:pt x="108000" y="65633"/>
                </a:lnTo>
                <a:close/>
              </a:path>
              <a:path w="131445" h="131445">
                <a:moveTo>
                  <a:pt x="22859" y="67056"/>
                </a:moveTo>
                <a:lnTo>
                  <a:pt x="22859" y="64008"/>
                </a:lnTo>
                <a:lnTo>
                  <a:pt x="23063" y="65633"/>
                </a:lnTo>
                <a:lnTo>
                  <a:pt x="22859" y="67056"/>
                </a:lnTo>
                <a:close/>
              </a:path>
              <a:path w="131445" h="131445">
                <a:moveTo>
                  <a:pt x="23063" y="65633"/>
                </a:moveTo>
                <a:lnTo>
                  <a:pt x="22859" y="64008"/>
                </a:lnTo>
                <a:lnTo>
                  <a:pt x="23295" y="64008"/>
                </a:lnTo>
                <a:lnTo>
                  <a:pt x="23063" y="65633"/>
                </a:lnTo>
                <a:close/>
              </a:path>
              <a:path w="131445" h="131445">
                <a:moveTo>
                  <a:pt x="108204" y="67056"/>
                </a:moveTo>
                <a:lnTo>
                  <a:pt x="108000" y="65633"/>
                </a:lnTo>
                <a:lnTo>
                  <a:pt x="108204" y="64008"/>
                </a:lnTo>
                <a:lnTo>
                  <a:pt x="108204" y="67056"/>
                </a:lnTo>
                <a:close/>
              </a:path>
              <a:path w="131445" h="131445">
                <a:moveTo>
                  <a:pt x="131064" y="67056"/>
                </a:moveTo>
                <a:lnTo>
                  <a:pt x="108204" y="67056"/>
                </a:lnTo>
                <a:lnTo>
                  <a:pt x="108204" y="64008"/>
                </a:lnTo>
                <a:lnTo>
                  <a:pt x="131064" y="64008"/>
                </a:lnTo>
                <a:lnTo>
                  <a:pt x="131064" y="67056"/>
                </a:lnTo>
                <a:close/>
              </a:path>
              <a:path w="131445" h="131445">
                <a:moveTo>
                  <a:pt x="23241" y="67056"/>
                </a:moveTo>
                <a:lnTo>
                  <a:pt x="22859" y="67056"/>
                </a:lnTo>
                <a:lnTo>
                  <a:pt x="23063" y="65633"/>
                </a:lnTo>
                <a:lnTo>
                  <a:pt x="23241" y="67056"/>
                </a:lnTo>
                <a:close/>
              </a:path>
              <a:path w="131445" h="131445">
                <a:moveTo>
                  <a:pt x="106679" y="76200"/>
                </a:moveTo>
                <a:lnTo>
                  <a:pt x="108000" y="65633"/>
                </a:lnTo>
                <a:lnTo>
                  <a:pt x="108204" y="67056"/>
                </a:lnTo>
                <a:lnTo>
                  <a:pt x="131064" y="67056"/>
                </a:lnTo>
                <a:lnTo>
                  <a:pt x="130193" y="73152"/>
                </a:lnTo>
                <a:lnTo>
                  <a:pt x="108204" y="73152"/>
                </a:lnTo>
                <a:lnTo>
                  <a:pt x="106679" y="76200"/>
                </a:lnTo>
                <a:close/>
              </a:path>
              <a:path w="131445" h="131445">
                <a:moveTo>
                  <a:pt x="24384" y="76200"/>
                </a:moveTo>
                <a:lnTo>
                  <a:pt x="22859" y="73152"/>
                </a:lnTo>
                <a:lnTo>
                  <a:pt x="24003" y="73152"/>
                </a:lnTo>
                <a:lnTo>
                  <a:pt x="24384" y="76200"/>
                </a:lnTo>
                <a:close/>
              </a:path>
              <a:path w="131445" h="131445">
                <a:moveTo>
                  <a:pt x="128233" y="83820"/>
                </a:moveTo>
                <a:lnTo>
                  <a:pt x="105155" y="83820"/>
                </a:lnTo>
                <a:lnTo>
                  <a:pt x="108204" y="73152"/>
                </a:lnTo>
                <a:lnTo>
                  <a:pt x="130193" y="73152"/>
                </a:lnTo>
                <a:lnTo>
                  <a:pt x="129539" y="77724"/>
                </a:lnTo>
                <a:lnTo>
                  <a:pt x="129539" y="79248"/>
                </a:lnTo>
                <a:lnTo>
                  <a:pt x="128233" y="83820"/>
                </a:lnTo>
                <a:close/>
              </a:path>
              <a:path w="131445" h="131445">
                <a:moveTo>
                  <a:pt x="26669" y="83820"/>
                </a:moveTo>
                <a:lnTo>
                  <a:pt x="25908" y="83820"/>
                </a:lnTo>
                <a:lnTo>
                  <a:pt x="25908" y="82296"/>
                </a:lnTo>
                <a:lnTo>
                  <a:pt x="26669" y="83820"/>
                </a:lnTo>
                <a:close/>
              </a:path>
              <a:path w="131445" h="131445">
                <a:moveTo>
                  <a:pt x="124968" y="91440"/>
                </a:moveTo>
                <a:lnTo>
                  <a:pt x="100584" y="91440"/>
                </a:lnTo>
                <a:lnTo>
                  <a:pt x="105155" y="82296"/>
                </a:lnTo>
                <a:lnTo>
                  <a:pt x="105155" y="83820"/>
                </a:lnTo>
                <a:lnTo>
                  <a:pt x="128233" y="83820"/>
                </a:lnTo>
                <a:lnTo>
                  <a:pt x="126491" y="89916"/>
                </a:lnTo>
                <a:lnTo>
                  <a:pt x="124968" y="91440"/>
                </a:lnTo>
                <a:close/>
              </a:path>
              <a:path w="131445" h="131445">
                <a:moveTo>
                  <a:pt x="42672" y="102108"/>
                </a:moveTo>
                <a:lnTo>
                  <a:pt x="10668" y="102108"/>
                </a:lnTo>
                <a:lnTo>
                  <a:pt x="10668" y="100584"/>
                </a:lnTo>
                <a:lnTo>
                  <a:pt x="6096" y="91440"/>
                </a:lnTo>
                <a:lnTo>
                  <a:pt x="30480" y="91440"/>
                </a:lnTo>
                <a:lnTo>
                  <a:pt x="28956" y="88392"/>
                </a:lnTo>
                <a:lnTo>
                  <a:pt x="35305" y="96012"/>
                </a:lnTo>
                <a:lnTo>
                  <a:pt x="35052" y="96012"/>
                </a:lnTo>
                <a:lnTo>
                  <a:pt x="36576" y="97536"/>
                </a:lnTo>
                <a:lnTo>
                  <a:pt x="36957" y="97536"/>
                </a:lnTo>
                <a:lnTo>
                  <a:pt x="42672" y="102108"/>
                </a:lnTo>
                <a:close/>
              </a:path>
              <a:path w="131445" h="131445">
                <a:moveTo>
                  <a:pt x="95250" y="96621"/>
                </a:moveTo>
                <a:lnTo>
                  <a:pt x="102108" y="88392"/>
                </a:lnTo>
                <a:lnTo>
                  <a:pt x="100584" y="91440"/>
                </a:lnTo>
                <a:lnTo>
                  <a:pt x="124968" y="91440"/>
                </a:lnTo>
                <a:lnTo>
                  <a:pt x="122682" y="96012"/>
                </a:lnTo>
                <a:lnTo>
                  <a:pt x="96012" y="96012"/>
                </a:lnTo>
                <a:lnTo>
                  <a:pt x="95250" y="96621"/>
                </a:lnTo>
                <a:close/>
              </a:path>
              <a:path w="131445" h="131445">
                <a:moveTo>
                  <a:pt x="36576" y="97536"/>
                </a:moveTo>
                <a:lnTo>
                  <a:pt x="35052" y="96012"/>
                </a:lnTo>
                <a:lnTo>
                  <a:pt x="35813" y="96621"/>
                </a:lnTo>
                <a:lnTo>
                  <a:pt x="36576" y="97536"/>
                </a:lnTo>
                <a:close/>
              </a:path>
              <a:path w="131445" h="131445">
                <a:moveTo>
                  <a:pt x="35813" y="96621"/>
                </a:moveTo>
                <a:lnTo>
                  <a:pt x="35052" y="96012"/>
                </a:lnTo>
                <a:lnTo>
                  <a:pt x="35305" y="96012"/>
                </a:lnTo>
                <a:lnTo>
                  <a:pt x="35813" y="96621"/>
                </a:lnTo>
                <a:close/>
              </a:path>
              <a:path w="131445" h="131445">
                <a:moveTo>
                  <a:pt x="94488" y="97536"/>
                </a:moveTo>
                <a:lnTo>
                  <a:pt x="95250" y="96621"/>
                </a:lnTo>
                <a:lnTo>
                  <a:pt x="96012" y="96012"/>
                </a:lnTo>
                <a:lnTo>
                  <a:pt x="94488" y="97536"/>
                </a:lnTo>
                <a:close/>
              </a:path>
              <a:path w="131445" h="131445">
                <a:moveTo>
                  <a:pt x="121920" y="97536"/>
                </a:moveTo>
                <a:lnTo>
                  <a:pt x="94488" y="97536"/>
                </a:lnTo>
                <a:lnTo>
                  <a:pt x="96012" y="96012"/>
                </a:lnTo>
                <a:lnTo>
                  <a:pt x="122682" y="96012"/>
                </a:lnTo>
                <a:lnTo>
                  <a:pt x="121920" y="97536"/>
                </a:lnTo>
                <a:close/>
              </a:path>
              <a:path w="131445" h="131445">
                <a:moveTo>
                  <a:pt x="36957" y="97536"/>
                </a:moveTo>
                <a:lnTo>
                  <a:pt x="36576" y="97536"/>
                </a:lnTo>
                <a:lnTo>
                  <a:pt x="35813" y="96621"/>
                </a:lnTo>
                <a:lnTo>
                  <a:pt x="36957" y="97536"/>
                </a:lnTo>
                <a:close/>
              </a:path>
              <a:path w="131445" h="131445">
                <a:moveTo>
                  <a:pt x="120396" y="102108"/>
                </a:moveTo>
                <a:lnTo>
                  <a:pt x="88391" y="102108"/>
                </a:lnTo>
                <a:lnTo>
                  <a:pt x="95250" y="96621"/>
                </a:lnTo>
                <a:lnTo>
                  <a:pt x="94488" y="97536"/>
                </a:lnTo>
                <a:lnTo>
                  <a:pt x="121920" y="97536"/>
                </a:lnTo>
                <a:lnTo>
                  <a:pt x="120396" y="100584"/>
                </a:lnTo>
                <a:lnTo>
                  <a:pt x="120396" y="102108"/>
                </a:lnTo>
                <a:close/>
              </a:path>
              <a:path w="131445" h="131445">
                <a:moveTo>
                  <a:pt x="112775" y="111252"/>
                </a:moveTo>
                <a:lnTo>
                  <a:pt x="18288" y="111252"/>
                </a:lnTo>
                <a:lnTo>
                  <a:pt x="12192" y="103632"/>
                </a:lnTo>
                <a:lnTo>
                  <a:pt x="12192" y="102108"/>
                </a:lnTo>
                <a:lnTo>
                  <a:pt x="42672" y="102108"/>
                </a:lnTo>
                <a:lnTo>
                  <a:pt x="41148" y="100584"/>
                </a:lnTo>
                <a:lnTo>
                  <a:pt x="50292" y="105156"/>
                </a:lnTo>
                <a:lnTo>
                  <a:pt x="47244" y="105156"/>
                </a:lnTo>
                <a:lnTo>
                  <a:pt x="57912" y="108204"/>
                </a:lnTo>
                <a:lnTo>
                  <a:pt x="115214" y="108204"/>
                </a:lnTo>
                <a:lnTo>
                  <a:pt x="112775" y="111252"/>
                </a:lnTo>
                <a:close/>
              </a:path>
              <a:path w="131445" h="131445">
                <a:moveTo>
                  <a:pt x="115214" y="108204"/>
                </a:moveTo>
                <a:lnTo>
                  <a:pt x="73152" y="108204"/>
                </a:lnTo>
                <a:lnTo>
                  <a:pt x="83820" y="105156"/>
                </a:lnTo>
                <a:lnTo>
                  <a:pt x="80772" y="105156"/>
                </a:lnTo>
                <a:lnTo>
                  <a:pt x="89916" y="100584"/>
                </a:lnTo>
                <a:lnTo>
                  <a:pt x="88391" y="102108"/>
                </a:lnTo>
                <a:lnTo>
                  <a:pt x="118872" y="102108"/>
                </a:lnTo>
                <a:lnTo>
                  <a:pt x="118872" y="103632"/>
                </a:lnTo>
                <a:lnTo>
                  <a:pt x="115214" y="108204"/>
                </a:lnTo>
                <a:close/>
              </a:path>
              <a:path w="131445" h="131445">
                <a:moveTo>
                  <a:pt x="102108" y="120396"/>
                </a:moveTo>
                <a:lnTo>
                  <a:pt x="28956" y="120396"/>
                </a:lnTo>
                <a:lnTo>
                  <a:pt x="28956" y="118872"/>
                </a:lnTo>
                <a:lnTo>
                  <a:pt x="19812" y="112776"/>
                </a:lnTo>
                <a:lnTo>
                  <a:pt x="19812" y="111252"/>
                </a:lnTo>
                <a:lnTo>
                  <a:pt x="111252" y="111252"/>
                </a:lnTo>
                <a:lnTo>
                  <a:pt x="111252" y="112776"/>
                </a:lnTo>
                <a:lnTo>
                  <a:pt x="102108" y="118872"/>
                </a:lnTo>
                <a:lnTo>
                  <a:pt x="102108" y="120396"/>
                </a:lnTo>
                <a:close/>
              </a:path>
              <a:path w="131445" h="131445">
                <a:moveTo>
                  <a:pt x="79248" y="129540"/>
                </a:moveTo>
                <a:lnTo>
                  <a:pt x="51816" y="129540"/>
                </a:lnTo>
                <a:lnTo>
                  <a:pt x="41148" y="126492"/>
                </a:lnTo>
                <a:lnTo>
                  <a:pt x="39624" y="124968"/>
                </a:lnTo>
                <a:lnTo>
                  <a:pt x="30480" y="120396"/>
                </a:lnTo>
                <a:lnTo>
                  <a:pt x="100584" y="120396"/>
                </a:lnTo>
                <a:lnTo>
                  <a:pt x="91439" y="124968"/>
                </a:lnTo>
                <a:lnTo>
                  <a:pt x="89916" y="126492"/>
                </a:lnTo>
                <a:lnTo>
                  <a:pt x="79248" y="129540"/>
                </a:lnTo>
                <a:close/>
              </a:path>
              <a:path w="131445" h="131445">
                <a:moveTo>
                  <a:pt x="67056" y="131064"/>
                </a:moveTo>
                <a:lnTo>
                  <a:pt x="64008" y="131064"/>
                </a:lnTo>
                <a:lnTo>
                  <a:pt x="53339" y="129540"/>
                </a:lnTo>
                <a:lnTo>
                  <a:pt x="77724" y="129540"/>
                </a:lnTo>
                <a:lnTo>
                  <a:pt x="67056" y="1310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5345777" y="6328756"/>
            <a:ext cx="14414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578352" y="3837432"/>
            <a:ext cx="172720" cy="433070"/>
          </a:xfrm>
          <a:custGeom>
            <a:avLst/>
            <a:gdLst/>
            <a:ahLst/>
            <a:cxnLst/>
            <a:rect l="l" t="t" r="r" b="b"/>
            <a:pathLst>
              <a:path w="172720" h="433070">
                <a:moveTo>
                  <a:pt x="0" y="0"/>
                </a:moveTo>
                <a:lnTo>
                  <a:pt x="172212" y="0"/>
                </a:lnTo>
                <a:lnTo>
                  <a:pt x="172212" y="432816"/>
                </a:lnTo>
                <a:lnTo>
                  <a:pt x="0" y="4328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566159" y="3825240"/>
            <a:ext cx="196850" cy="457200"/>
          </a:xfrm>
          <a:custGeom>
            <a:avLst/>
            <a:gdLst/>
            <a:ahLst/>
            <a:cxnLst/>
            <a:rect l="l" t="t" r="r" b="b"/>
            <a:pathLst>
              <a:path w="196850" h="457200">
                <a:moveTo>
                  <a:pt x="196595" y="457200"/>
                </a:moveTo>
                <a:lnTo>
                  <a:pt x="0" y="457200"/>
                </a:lnTo>
                <a:lnTo>
                  <a:pt x="0" y="0"/>
                </a:lnTo>
                <a:lnTo>
                  <a:pt x="196595" y="0"/>
                </a:lnTo>
                <a:lnTo>
                  <a:pt x="196595" y="12191"/>
                </a:lnTo>
                <a:lnTo>
                  <a:pt x="24384" y="12192"/>
                </a:lnTo>
                <a:lnTo>
                  <a:pt x="12192" y="25908"/>
                </a:lnTo>
                <a:lnTo>
                  <a:pt x="24384" y="25908"/>
                </a:lnTo>
                <a:lnTo>
                  <a:pt x="24384" y="431291"/>
                </a:lnTo>
                <a:lnTo>
                  <a:pt x="12192" y="431291"/>
                </a:lnTo>
                <a:lnTo>
                  <a:pt x="24384" y="445008"/>
                </a:lnTo>
                <a:lnTo>
                  <a:pt x="196595" y="445008"/>
                </a:lnTo>
                <a:lnTo>
                  <a:pt x="196595" y="457200"/>
                </a:lnTo>
                <a:close/>
              </a:path>
              <a:path w="196850" h="457200">
                <a:moveTo>
                  <a:pt x="24384" y="25908"/>
                </a:moveTo>
                <a:lnTo>
                  <a:pt x="12192" y="25908"/>
                </a:lnTo>
                <a:lnTo>
                  <a:pt x="24384" y="12192"/>
                </a:lnTo>
                <a:lnTo>
                  <a:pt x="24384" y="25908"/>
                </a:lnTo>
                <a:close/>
              </a:path>
              <a:path w="196850" h="457200">
                <a:moveTo>
                  <a:pt x="170688" y="25908"/>
                </a:moveTo>
                <a:lnTo>
                  <a:pt x="24384" y="25908"/>
                </a:lnTo>
                <a:lnTo>
                  <a:pt x="24384" y="12192"/>
                </a:lnTo>
                <a:lnTo>
                  <a:pt x="170688" y="12192"/>
                </a:lnTo>
                <a:lnTo>
                  <a:pt x="170688" y="25908"/>
                </a:lnTo>
                <a:close/>
              </a:path>
              <a:path w="196850" h="457200">
                <a:moveTo>
                  <a:pt x="170688" y="445008"/>
                </a:moveTo>
                <a:lnTo>
                  <a:pt x="170688" y="12192"/>
                </a:lnTo>
                <a:lnTo>
                  <a:pt x="184404" y="25908"/>
                </a:lnTo>
                <a:lnTo>
                  <a:pt x="196595" y="25908"/>
                </a:lnTo>
                <a:lnTo>
                  <a:pt x="196595" y="431291"/>
                </a:lnTo>
                <a:lnTo>
                  <a:pt x="184404" y="431291"/>
                </a:lnTo>
                <a:lnTo>
                  <a:pt x="170688" y="445008"/>
                </a:lnTo>
                <a:close/>
              </a:path>
              <a:path w="196850" h="457200">
                <a:moveTo>
                  <a:pt x="196595" y="25908"/>
                </a:moveTo>
                <a:lnTo>
                  <a:pt x="184404" y="25908"/>
                </a:lnTo>
                <a:lnTo>
                  <a:pt x="170688" y="12192"/>
                </a:lnTo>
                <a:lnTo>
                  <a:pt x="196595" y="12191"/>
                </a:lnTo>
                <a:lnTo>
                  <a:pt x="196595" y="25908"/>
                </a:lnTo>
                <a:close/>
              </a:path>
              <a:path w="196850" h="457200">
                <a:moveTo>
                  <a:pt x="24384" y="445008"/>
                </a:moveTo>
                <a:lnTo>
                  <a:pt x="12192" y="431291"/>
                </a:lnTo>
                <a:lnTo>
                  <a:pt x="24384" y="431291"/>
                </a:lnTo>
                <a:lnTo>
                  <a:pt x="24384" y="445008"/>
                </a:lnTo>
                <a:close/>
              </a:path>
              <a:path w="196850" h="457200">
                <a:moveTo>
                  <a:pt x="170688" y="445008"/>
                </a:moveTo>
                <a:lnTo>
                  <a:pt x="24384" y="445008"/>
                </a:lnTo>
                <a:lnTo>
                  <a:pt x="24384" y="431291"/>
                </a:lnTo>
                <a:lnTo>
                  <a:pt x="170688" y="431291"/>
                </a:lnTo>
                <a:lnTo>
                  <a:pt x="170688" y="445008"/>
                </a:lnTo>
                <a:close/>
              </a:path>
              <a:path w="196850" h="457200">
                <a:moveTo>
                  <a:pt x="196595" y="445008"/>
                </a:moveTo>
                <a:lnTo>
                  <a:pt x="170688" y="445008"/>
                </a:lnTo>
                <a:lnTo>
                  <a:pt x="184404" y="431291"/>
                </a:lnTo>
                <a:lnTo>
                  <a:pt x="196595" y="431291"/>
                </a:lnTo>
                <a:lnTo>
                  <a:pt x="196595" y="445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2896620" y="3866395"/>
            <a:ext cx="551815" cy="695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68580">
              <a:lnSpc>
                <a:spcPct val="100000"/>
              </a:lnSpc>
            </a:pPr>
            <a:r>
              <a:rPr dirty="0" sz="2400" spc="40">
                <a:latin typeface="Times New Roman"/>
                <a:cs typeface="Times New Roman"/>
              </a:rPr>
              <a:t>R</a:t>
            </a:r>
            <a:r>
              <a:rPr dirty="0" baseline="-20833" sz="2400" spc="60"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2</a:t>
            </a:r>
            <a:r>
              <a:rPr dirty="0" sz="2000" spc="20">
                <a:latin typeface="Times New Roman"/>
                <a:cs typeface="Times New Roman"/>
              </a:rPr>
              <a:t>0</a:t>
            </a:r>
            <a:r>
              <a:rPr dirty="0" sz="2000">
                <a:latin typeface="Times New Roman"/>
                <a:cs typeface="Times New Roman"/>
              </a:rPr>
              <a:t>0</a:t>
            </a:r>
            <a:r>
              <a:rPr dirty="0" sz="2000" spc="11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519731" y="5818568"/>
            <a:ext cx="487680" cy="675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64135">
              <a:lnSpc>
                <a:spcPts val="2850"/>
              </a:lnSpc>
            </a:pPr>
            <a:r>
              <a:rPr dirty="0" sz="2400" spc="35">
                <a:latin typeface="Times New Roman"/>
                <a:cs typeface="Times New Roman"/>
              </a:rPr>
              <a:t>R</a:t>
            </a:r>
            <a:r>
              <a:rPr dirty="0" baseline="-20833" sz="2400" spc="52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  <a:p>
            <a:pPr algn="ctr">
              <a:lnSpc>
                <a:spcPts val="2370"/>
              </a:lnSpc>
            </a:pPr>
            <a:r>
              <a:rPr dirty="0" sz="2000">
                <a:latin typeface="Times New Roman"/>
                <a:cs typeface="Times New Roman"/>
              </a:rPr>
              <a:t>1.</a:t>
            </a:r>
            <a:r>
              <a:rPr dirty="0" sz="2000" spc="20">
                <a:latin typeface="Times New Roman"/>
                <a:cs typeface="Times New Roman"/>
              </a:rPr>
              <a:t>8</a:t>
            </a:r>
            <a:r>
              <a:rPr dirty="0" sz="2000" spc="11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077933" y="5716472"/>
            <a:ext cx="487680" cy="711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4064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15"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dirty="0" sz="2000">
                <a:latin typeface="Times New Roman"/>
                <a:cs typeface="Times New Roman"/>
              </a:rPr>
              <a:t>1.</a:t>
            </a:r>
            <a:r>
              <a:rPr dirty="0" sz="2000" spc="20">
                <a:latin typeface="Times New Roman"/>
                <a:cs typeface="Times New Roman"/>
              </a:rPr>
              <a:t>2</a:t>
            </a:r>
            <a:r>
              <a:rPr dirty="0" sz="2000" spc="11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97790" y="4881893"/>
            <a:ext cx="343535" cy="19456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8895" indent="-23495">
              <a:lnSpc>
                <a:spcPct val="100000"/>
              </a:lnSpc>
            </a:pPr>
            <a:r>
              <a:rPr dirty="0" sz="2000" spc="55">
                <a:latin typeface="Times New Roman"/>
                <a:cs typeface="Times New Roman"/>
              </a:rPr>
              <a:t>1k</a:t>
            </a:r>
            <a:endParaRPr sz="2000">
              <a:latin typeface="Times New Roman"/>
              <a:cs typeface="Times New Roman"/>
            </a:endParaRPr>
          </a:p>
          <a:p>
            <a:pPr marL="48895">
              <a:lnSpc>
                <a:spcPct val="100000"/>
              </a:lnSpc>
              <a:spcBef>
                <a:spcPts val="305"/>
              </a:spcBef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marL="12700">
              <a:lnSpc>
                <a:spcPts val="3229"/>
              </a:lnSpc>
              <a:spcBef>
                <a:spcPts val="825"/>
              </a:spcBef>
            </a:pPr>
            <a:r>
              <a:rPr dirty="0" sz="2800" spc="10"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  <a:p>
            <a:pPr marL="39370">
              <a:lnSpc>
                <a:spcPts val="2490"/>
              </a:lnSpc>
            </a:pPr>
            <a:r>
              <a:rPr dirty="0" sz="2400" spc="-70">
                <a:latin typeface="Times New Roman"/>
                <a:cs typeface="Times New Roman"/>
              </a:rPr>
              <a:t>v</a:t>
            </a:r>
            <a:r>
              <a:rPr dirty="0" baseline="-20833" sz="2400" spc="-104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algn="ctr" marR="48895">
              <a:lnSpc>
                <a:spcPts val="3100"/>
              </a:lnSpc>
            </a:pPr>
            <a:r>
              <a:rPr dirty="0" sz="2800" spc="-5"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678883" y="4145239"/>
            <a:ext cx="669925" cy="4229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30">
                <a:latin typeface="Times New Roman"/>
                <a:cs typeface="Times New Roman"/>
              </a:rPr>
              <a:t>1μ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baseline="1157" sz="3600" spc="-7">
                <a:latin typeface="Times New Roman"/>
                <a:cs typeface="Times New Roman"/>
              </a:rPr>
              <a:t>C</a:t>
            </a:r>
            <a:r>
              <a:rPr dirty="0" baseline="-17361" sz="2400" spc="-7">
                <a:latin typeface="Times New Roman"/>
                <a:cs typeface="Times New Roman"/>
              </a:rPr>
              <a:t>1</a:t>
            </a:r>
            <a:endParaRPr baseline="-17361" sz="2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219365" y="4812825"/>
            <a:ext cx="647700" cy="403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5787" sz="3600" spc="-7">
                <a:latin typeface="Times New Roman"/>
                <a:cs typeface="Times New Roman"/>
              </a:rPr>
              <a:t>C</a:t>
            </a:r>
            <a:r>
              <a:rPr dirty="0" baseline="-12152" sz="2400" spc="-7">
                <a:latin typeface="Times New Roman"/>
                <a:cs typeface="Times New Roman"/>
              </a:rPr>
              <a:t>2</a:t>
            </a:r>
            <a:r>
              <a:rPr dirty="0" baseline="-12152" sz="2400" spc="-202">
                <a:latin typeface="Times New Roman"/>
                <a:cs typeface="Times New Roman"/>
              </a:rPr>
              <a:t> </a:t>
            </a:r>
            <a:r>
              <a:rPr dirty="0" sz="2000" spc="30">
                <a:latin typeface="Times New Roman"/>
                <a:cs typeface="Times New Roman"/>
              </a:rPr>
              <a:t>1μ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422178" y="5136401"/>
            <a:ext cx="17081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930409" y="4566368"/>
            <a:ext cx="17081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451090" y="3194289"/>
            <a:ext cx="65087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-</a:t>
            </a:r>
            <a:r>
              <a:rPr dirty="0" sz="2400">
                <a:latin typeface="Times New Roman"/>
                <a:cs typeface="Times New Roman"/>
              </a:rPr>
              <a:t>12</a:t>
            </a:r>
            <a:r>
              <a:rPr dirty="0" sz="2400" spc="-5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711825" y="1375171"/>
            <a:ext cx="2932430" cy="3765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解</a:t>
            </a:r>
            <a:r>
              <a:rPr dirty="0" sz="2400" spc="20">
                <a:latin typeface="宋体"/>
                <a:cs typeface="宋体"/>
              </a:rPr>
              <a:t>：</a:t>
            </a:r>
            <a:r>
              <a:rPr dirty="0" sz="2400" spc="5">
                <a:latin typeface="宋体"/>
                <a:cs typeface="宋体"/>
              </a:rPr>
              <a:t>（</a:t>
            </a:r>
            <a:r>
              <a:rPr dirty="0" sz="2400">
                <a:latin typeface="Times New Roman"/>
                <a:cs typeface="Times New Roman"/>
              </a:rPr>
              <a:t>3</a:t>
            </a:r>
            <a:r>
              <a:rPr dirty="0" sz="2400">
                <a:latin typeface="宋体"/>
                <a:cs typeface="宋体"/>
              </a:rPr>
              <a:t>）</a:t>
            </a:r>
            <a:r>
              <a:rPr dirty="0" sz="2400" spc="20">
                <a:latin typeface="宋体"/>
                <a:cs typeface="宋体"/>
              </a:rPr>
              <a:t>小</a:t>
            </a:r>
            <a:r>
              <a:rPr dirty="0" sz="2400">
                <a:latin typeface="宋体"/>
                <a:cs typeface="宋体"/>
              </a:rPr>
              <a:t>信</a:t>
            </a:r>
            <a:r>
              <a:rPr dirty="0" sz="2400" spc="20">
                <a:latin typeface="宋体"/>
                <a:cs typeface="宋体"/>
              </a:rPr>
              <a:t>号</a:t>
            </a:r>
            <a:r>
              <a:rPr dirty="0" sz="2400">
                <a:latin typeface="宋体"/>
                <a:cs typeface="宋体"/>
              </a:rPr>
              <a:t>电路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709415" y="5111496"/>
            <a:ext cx="85725" cy="287020"/>
          </a:xfrm>
          <a:custGeom>
            <a:avLst/>
            <a:gdLst/>
            <a:ahLst/>
            <a:cxnLst/>
            <a:rect l="l" t="t" r="r" b="b"/>
            <a:pathLst>
              <a:path w="85725" h="287020">
                <a:moveTo>
                  <a:pt x="56387" y="214883"/>
                </a:moveTo>
                <a:lnTo>
                  <a:pt x="28955" y="214883"/>
                </a:lnTo>
                <a:lnTo>
                  <a:pt x="28955" y="0"/>
                </a:lnTo>
                <a:lnTo>
                  <a:pt x="56387" y="0"/>
                </a:lnTo>
                <a:lnTo>
                  <a:pt x="56387" y="214883"/>
                </a:lnTo>
                <a:close/>
              </a:path>
              <a:path w="85725" h="287020">
                <a:moveTo>
                  <a:pt x="42671" y="286512"/>
                </a:moveTo>
                <a:lnTo>
                  <a:pt x="0" y="201168"/>
                </a:lnTo>
                <a:lnTo>
                  <a:pt x="28955" y="201168"/>
                </a:lnTo>
                <a:lnTo>
                  <a:pt x="28955" y="214883"/>
                </a:lnTo>
                <a:lnTo>
                  <a:pt x="78486" y="214883"/>
                </a:lnTo>
                <a:lnTo>
                  <a:pt x="42671" y="286512"/>
                </a:lnTo>
                <a:close/>
              </a:path>
              <a:path w="85725" h="287020">
                <a:moveTo>
                  <a:pt x="78486" y="214883"/>
                </a:moveTo>
                <a:lnTo>
                  <a:pt x="56387" y="214883"/>
                </a:lnTo>
                <a:lnTo>
                  <a:pt x="56387" y="201168"/>
                </a:lnTo>
                <a:lnTo>
                  <a:pt x="85343" y="201168"/>
                </a:lnTo>
                <a:lnTo>
                  <a:pt x="78486" y="214883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3769905" y="4693877"/>
            <a:ext cx="308610" cy="749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90"/>
              </a:lnSpc>
            </a:pPr>
            <a:r>
              <a:rPr dirty="0" sz="2400" spc="13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74930">
              <a:lnSpc>
                <a:spcPts val="2690"/>
              </a:lnSpc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127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825239" y="4319015"/>
            <a:ext cx="85725" cy="287020"/>
          </a:xfrm>
          <a:custGeom>
            <a:avLst/>
            <a:gdLst/>
            <a:ahLst/>
            <a:cxnLst/>
            <a:rect l="l" t="t" r="r" b="b"/>
            <a:pathLst>
              <a:path w="85725" h="287020">
                <a:moveTo>
                  <a:pt x="57912" y="214883"/>
                </a:moveTo>
                <a:lnTo>
                  <a:pt x="28956" y="214883"/>
                </a:lnTo>
                <a:lnTo>
                  <a:pt x="28956" y="0"/>
                </a:lnTo>
                <a:lnTo>
                  <a:pt x="57912" y="0"/>
                </a:lnTo>
                <a:lnTo>
                  <a:pt x="57912" y="214883"/>
                </a:lnTo>
                <a:close/>
              </a:path>
              <a:path w="85725" h="287020">
                <a:moveTo>
                  <a:pt x="42672" y="286512"/>
                </a:moveTo>
                <a:lnTo>
                  <a:pt x="0" y="201168"/>
                </a:lnTo>
                <a:lnTo>
                  <a:pt x="28956" y="201168"/>
                </a:lnTo>
                <a:lnTo>
                  <a:pt x="28956" y="214883"/>
                </a:lnTo>
                <a:lnTo>
                  <a:pt x="78486" y="214883"/>
                </a:lnTo>
                <a:lnTo>
                  <a:pt x="42672" y="286512"/>
                </a:lnTo>
                <a:close/>
              </a:path>
              <a:path w="85725" h="287020">
                <a:moveTo>
                  <a:pt x="78486" y="214883"/>
                </a:moveTo>
                <a:lnTo>
                  <a:pt x="57912" y="214883"/>
                </a:lnTo>
                <a:lnTo>
                  <a:pt x="57912" y="201168"/>
                </a:lnTo>
                <a:lnTo>
                  <a:pt x="85344" y="201168"/>
                </a:lnTo>
                <a:lnTo>
                  <a:pt x="78486" y="214883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3794313" y="3268910"/>
            <a:ext cx="680085" cy="138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970">
              <a:lnSpc>
                <a:spcPct val="100000"/>
              </a:lnSpc>
            </a:pPr>
            <a:r>
              <a:rPr dirty="0" baseline="13888" sz="3600" spc="7">
                <a:latin typeface="Times New Roman"/>
                <a:cs typeface="Times New Roman"/>
              </a:rPr>
              <a:t>V</a:t>
            </a:r>
            <a:r>
              <a:rPr dirty="0" sz="1600" spc="5">
                <a:latin typeface="Times New Roman"/>
                <a:cs typeface="Times New Roman"/>
              </a:rPr>
              <a:t>CC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15">
                <a:latin typeface="Times New Roman"/>
                <a:cs typeface="Times New Roman"/>
              </a:rPr>
              <a:t>c</a:t>
            </a:r>
            <a:r>
              <a:rPr dirty="0" baseline="-20833" sz="2400" spc="367">
                <a:latin typeface="Times New Roman"/>
                <a:cs typeface="Times New Roman"/>
              </a:rPr>
              <a:t> </a:t>
            </a:r>
            <a:r>
              <a:rPr dirty="0" sz="2000" spc="55">
                <a:latin typeface="Times New Roman"/>
                <a:cs typeface="Times New Roman"/>
              </a:rPr>
              <a:t>1k</a:t>
            </a:r>
            <a:endParaRPr sz="2000">
              <a:latin typeface="Times New Roman"/>
              <a:cs typeface="Times New Roman"/>
            </a:endParaRPr>
          </a:p>
          <a:p>
            <a:pPr algn="ctr" marR="116205">
              <a:lnSpc>
                <a:spcPct val="100000"/>
              </a:lnSpc>
              <a:spcBef>
                <a:spcPts val="635"/>
              </a:spcBef>
            </a:pPr>
            <a:r>
              <a:rPr dirty="0" sz="2400" spc="4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6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973324" y="4888991"/>
            <a:ext cx="268605" cy="85725"/>
          </a:xfrm>
          <a:custGeom>
            <a:avLst/>
            <a:gdLst/>
            <a:ahLst/>
            <a:cxnLst/>
            <a:rect l="l" t="t" r="r" b="b"/>
            <a:pathLst>
              <a:path w="268605" h="85725">
                <a:moveTo>
                  <a:pt x="182880" y="85344"/>
                </a:moveTo>
                <a:lnTo>
                  <a:pt x="182880" y="0"/>
                </a:lnTo>
                <a:lnTo>
                  <a:pt x="240792" y="28956"/>
                </a:lnTo>
                <a:lnTo>
                  <a:pt x="196595" y="28956"/>
                </a:lnTo>
                <a:lnTo>
                  <a:pt x="196595" y="56388"/>
                </a:lnTo>
                <a:lnTo>
                  <a:pt x="240792" y="56388"/>
                </a:lnTo>
                <a:lnTo>
                  <a:pt x="182880" y="85344"/>
                </a:lnTo>
                <a:close/>
              </a:path>
              <a:path w="268605" h="85725">
                <a:moveTo>
                  <a:pt x="182880" y="56388"/>
                </a:moveTo>
                <a:lnTo>
                  <a:pt x="0" y="56388"/>
                </a:lnTo>
                <a:lnTo>
                  <a:pt x="0" y="28956"/>
                </a:lnTo>
                <a:lnTo>
                  <a:pt x="182880" y="28956"/>
                </a:lnTo>
                <a:lnTo>
                  <a:pt x="182880" y="56388"/>
                </a:lnTo>
                <a:close/>
              </a:path>
              <a:path w="268605" h="85725">
                <a:moveTo>
                  <a:pt x="240792" y="56388"/>
                </a:moveTo>
                <a:lnTo>
                  <a:pt x="196595" y="56388"/>
                </a:lnTo>
                <a:lnTo>
                  <a:pt x="196595" y="28956"/>
                </a:lnTo>
                <a:lnTo>
                  <a:pt x="240792" y="28956"/>
                </a:lnTo>
                <a:lnTo>
                  <a:pt x="268224" y="42672"/>
                </a:lnTo>
                <a:lnTo>
                  <a:pt x="240792" y="56388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3014009" y="4898069"/>
            <a:ext cx="1098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099315" y="5074379"/>
            <a:ext cx="16065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281928" y="4025646"/>
            <a:ext cx="3023870" cy="0"/>
          </a:xfrm>
          <a:custGeom>
            <a:avLst/>
            <a:gdLst/>
            <a:ahLst/>
            <a:cxnLst/>
            <a:rect l="l" t="t" r="r" b="b"/>
            <a:pathLst>
              <a:path w="3023870" h="0">
                <a:moveTo>
                  <a:pt x="0" y="0"/>
                </a:moveTo>
                <a:lnTo>
                  <a:pt x="302361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605016" y="3965447"/>
            <a:ext cx="108585" cy="109855"/>
          </a:xfrm>
          <a:custGeom>
            <a:avLst/>
            <a:gdLst/>
            <a:ahLst/>
            <a:cxnLst/>
            <a:rect l="l" t="t" r="r" b="b"/>
            <a:pathLst>
              <a:path w="108584" h="109854">
                <a:moveTo>
                  <a:pt x="54864" y="109727"/>
                </a:moveTo>
                <a:lnTo>
                  <a:pt x="33432" y="105441"/>
                </a:lnTo>
                <a:lnTo>
                  <a:pt x="16001" y="93725"/>
                </a:lnTo>
                <a:lnTo>
                  <a:pt x="4286" y="76295"/>
                </a:lnTo>
                <a:lnTo>
                  <a:pt x="0" y="54863"/>
                </a:lnTo>
                <a:lnTo>
                  <a:pt x="4286" y="33432"/>
                </a:lnTo>
                <a:lnTo>
                  <a:pt x="16002" y="16001"/>
                </a:lnTo>
                <a:lnTo>
                  <a:pt x="33432" y="4286"/>
                </a:lnTo>
                <a:lnTo>
                  <a:pt x="54864" y="0"/>
                </a:lnTo>
                <a:lnTo>
                  <a:pt x="75414" y="4286"/>
                </a:lnTo>
                <a:lnTo>
                  <a:pt x="92392" y="16001"/>
                </a:lnTo>
                <a:lnTo>
                  <a:pt x="103941" y="33432"/>
                </a:lnTo>
                <a:lnTo>
                  <a:pt x="108204" y="54863"/>
                </a:lnTo>
                <a:lnTo>
                  <a:pt x="103941" y="76295"/>
                </a:lnTo>
                <a:lnTo>
                  <a:pt x="92392" y="93725"/>
                </a:lnTo>
                <a:lnTo>
                  <a:pt x="75414" y="105441"/>
                </a:lnTo>
                <a:lnTo>
                  <a:pt x="54864" y="1097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586728" y="3947159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4" h="146685">
                <a:moveTo>
                  <a:pt x="99060" y="4571"/>
                </a:moveTo>
                <a:lnTo>
                  <a:pt x="45719" y="4571"/>
                </a:lnTo>
                <a:lnTo>
                  <a:pt x="56387" y="1523"/>
                </a:lnTo>
                <a:lnTo>
                  <a:pt x="64008" y="0"/>
                </a:lnTo>
                <a:lnTo>
                  <a:pt x="86868" y="0"/>
                </a:lnTo>
                <a:lnTo>
                  <a:pt x="99060" y="4571"/>
                </a:lnTo>
                <a:close/>
              </a:path>
              <a:path w="146684" h="146685">
                <a:moveTo>
                  <a:pt x="102108" y="6095"/>
                </a:moveTo>
                <a:lnTo>
                  <a:pt x="44195" y="6095"/>
                </a:lnTo>
                <a:lnTo>
                  <a:pt x="44195" y="4571"/>
                </a:lnTo>
                <a:lnTo>
                  <a:pt x="100584" y="4571"/>
                </a:lnTo>
                <a:lnTo>
                  <a:pt x="102108" y="6095"/>
                </a:lnTo>
                <a:close/>
              </a:path>
              <a:path w="146684" h="146685">
                <a:moveTo>
                  <a:pt x="103632" y="140207"/>
                </a:moveTo>
                <a:lnTo>
                  <a:pt x="42672" y="140207"/>
                </a:lnTo>
                <a:lnTo>
                  <a:pt x="33528" y="135635"/>
                </a:lnTo>
                <a:lnTo>
                  <a:pt x="30480" y="132587"/>
                </a:lnTo>
                <a:lnTo>
                  <a:pt x="22859" y="126491"/>
                </a:lnTo>
                <a:lnTo>
                  <a:pt x="21336" y="126491"/>
                </a:lnTo>
                <a:lnTo>
                  <a:pt x="21336" y="124967"/>
                </a:lnTo>
                <a:lnTo>
                  <a:pt x="19812" y="123443"/>
                </a:lnTo>
                <a:lnTo>
                  <a:pt x="13716" y="115823"/>
                </a:lnTo>
                <a:lnTo>
                  <a:pt x="10668" y="112775"/>
                </a:lnTo>
                <a:lnTo>
                  <a:pt x="6096" y="103631"/>
                </a:lnTo>
                <a:lnTo>
                  <a:pt x="6096" y="102107"/>
                </a:lnTo>
                <a:lnTo>
                  <a:pt x="4572" y="100583"/>
                </a:lnTo>
                <a:lnTo>
                  <a:pt x="1524" y="89915"/>
                </a:lnTo>
                <a:lnTo>
                  <a:pt x="1524" y="86867"/>
                </a:lnTo>
                <a:lnTo>
                  <a:pt x="0" y="74675"/>
                </a:lnTo>
                <a:lnTo>
                  <a:pt x="0" y="71627"/>
                </a:lnTo>
                <a:lnTo>
                  <a:pt x="1524" y="59435"/>
                </a:lnTo>
                <a:lnTo>
                  <a:pt x="1524" y="56387"/>
                </a:lnTo>
                <a:lnTo>
                  <a:pt x="4572" y="45719"/>
                </a:lnTo>
                <a:lnTo>
                  <a:pt x="6096" y="44195"/>
                </a:lnTo>
                <a:lnTo>
                  <a:pt x="6096" y="42671"/>
                </a:lnTo>
                <a:lnTo>
                  <a:pt x="10668" y="33527"/>
                </a:lnTo>
                <a:lnTo>
                  <a:pt x="13716" y="30479"/>
                </a:lnTo>
                <a:lnTo>
                  <a:pt x="19812" y="22859"/>
                </a:lnTo>
                <a:lnTo>
                  <a:pt x="22859" y="19811"/>
                </a:lnTo>
                <a:lnTo>
                  <a:pt x="30480" y="13715"/>
                </a:lnTo>
                <a:lnTo>
                  <a:pt x="33528" y="10667"/>
                </a:lnTo>
                <a:lnTo>
                  <a:pt x="42672" y="6095"/>
                </a:lnTo>
                <a:lnTo>
                  <a:pt x="103632" y="6095"/>
                </a:lnTo>
                <a:lnTo>
                  <a:pt x="112775" y="10667"/>
                </a:lnTo>
                <a:lnTo>
                  <a:pt x="112775" y="12191"/>
                </a:lnTo>
                <a:lnTo>
                  <a:pt x="114300" y="12191"/>
                </a:lnTo>
                <a:lnTo>
                  <a:pt x="115824" y="13715"/>
                </a:lnTo>
                <a:lnTo>
                  <a:pt x="123444" y="19811"/>
                </a:lnTo>
                <a:lnTo>
                  <a:pt x="126491" y="22859"/>
                </a:lnTo>
                <a:lnTo>
                  <a:pt x="132588" y="30479"/>
                </a:lnTo>
                <a:lnTo>
                  <a:pt x="132588" y="32003"/>
                </a:lnTo>
                <a:lnTo>
                  <a:pt x="134112" y="32003"/>
                </a:lnTo>
                <a:lnTo>
                  <a:pt x="134112" y="33527"/>
                </a:lnTo>
                <a:lnTo>
                  <a:pt x="136398" y="38099"/>
                </a:lnTo>
                <a:lnTo>
                  <a:pt x="67056" y="38099"/>
                </a:lnTo>
                <a:lnTo>
                  <a:pt x="62484" y="39623"/>
                </a:lnTo>
                <a:lnTo>
                  <a:pt x="60960" y="39623"/>
                </a:lnTo>
                <a:lnTo>
                  <a:pt x="51816" y="44195"/>
                </a:lnTo>
                <a:lnTo>
                  <a:pt x="52959" y="44195"/>
                </a:lnTo>
                <a:lnTo>
                  <a:pt x="51054" y="45719"/>
                </a:lnTo>
                <a:lnTo>
                  <a:pt x="48768" y="45719"/>
                </a:lnTo>
                <a:lnTo>
                  <a:pt x="44704" y="51815"/>
                </a:lnTo>
                <a:lnTo>
                  <a:pt x="44195" y="51815"/>
                </a:lnTo>
                <a:lnTo>
                  <a:pt x="39624" y="60959"/>
                </a:lnTo>
                <a:lnTo>
                  <a:pt x="40131" y="60959"/>
                </a:lnTo>
                <a:lnTo>
                  <a:pt x="38100" y="67055"/>
                </a:lnTo>
                <a:lnTo>
                  <a:pt x="39188" y="67055"/>
                </a:lnTo>
                <a:lnTo>
                  <a:pt x="38535" y="71627"/>
                </a:lnTo>
                <a:lnTo>
                  <a:pt x="38100" y="71627"/>
                </a:lnTo>
                <a:lnTo>
                  <a:pt x="38100" y="74675"/>
                </a:lnTo>
                <a:lnTo>
                  <a:pt x="38535" y="74675"/>
                </a:lnTo>
                <a:lnTo>
                  <a:pt x="39188" y="79247"/>
                </a:lnTo>
                <a:lnTo>
                  <a:pt x="38100" y="79247"/>
                </a:lnTo>
                <a:lnTo>
                  <a:pt x="40132" y="85343"/>
                </a:lnTo>
                <a:lnTo>
                  <a:pt x="39624" y="85343"/>
                </a:lnTo>
                <a:lnTo>
                  <a:pt x="44195" y="94487"/>
                </a:lnTo>
                <a:lnTo>
                  <a:pt x="44704" y="94487"/>
                </a:lnTo>
                <a:lnTo>
                  <a:pt x="48768" y="100583"/>
                </a:lnTo>
                <a:lnTo>
                  <a:pt x="51053" y="100583"/>
                </a:lnTo>
                <a:lnTo>
                  <a:pt x="52959" y="102107"/>
                </a:lnTo>
                <a:lnTo>
                  <a:pt x="51816" y="102107"/>
                </a:lnTo>
                <a:lnTo>
                  <a:pt x="60960" y="106679"/>
                </a:lnTo>
                <a:lnTo>
                  <a:pt x="61721" y="106679"/>
                </a:lnTo>
                <a:lnTo>
                  <a:pt x="65532" y="108203"/>
                </a:lnTo>
                <a:lnTo>
                  <a:pt x="136398" y="108203"/>
                </a:lnTo>
                <a:lnTo>
                  <a:pt x="134112" y="112775"/>
                </a:lnTo>
                <a:lnTo>
                  <a:pt x="134112" y="114299"/>
                </a:lnTo>
                <a:lnTo>
                  <a:pt x="132588" y="114299"/>
                </a:lnTo>
                <a:lnTo>
                  <a:pt x="132588" y="115823"/>
                </a:lnTo>
                <a:lnTo>
                  <a:pt x="126491" y="123443"/>
                </a:lnTo>
                <a:lnTo>
                  <a:pt x="123444" y="126491"/>
                </a:lnTo>
                <a:lnTo>
                  <a:pt x="115824" y="132587"/>
                </a:lnTo>
                <a:lnTo>
                  <a:pt x="114300" y="134111"/>
                </a:lnTo>
                <a:lnTo>
                  <a:pt x="112775" y="134111"/>
                </a:lnTo>
                <a:lnTo>
                  <a:pt x="112775" y="135635"/>
                </a:lnTo>
                <a:lnTo>
                  <a:pt x="103632" y="140207"/>
                </a:lnTo>
                <a:close/>
              </a:path>
              <a:path w="146684" h="146685">
                <a:moveTo>
                  <a:pt x="88391" y="41147"/>
                </a:moveTo>
                <a:lnTo>
                  <a:pt x="80772" y="38099"/>
                </a:lnTo>
                <a:lnTo>
                  <a:pt x="136398" y="38099"/>
                </a:lnTo>
                <a:lnTo>
                  <a:pt x="137160" y="39623"/>
                </a:lnTo>
                <a:lnTo>
                  <a:pt x="85344" y="39623"/>
                </a:lnTo>
                <a:lnTo>
                  <a:pt x="88391" y="41147"/>
                </a:lnTo>
                <a:close/>
              </a:path>
              <a:path w="146684" h="146685">
                <a:moveTo>
                  <a:pt x="57912" y="41147"/>
                </a:moveTo>
                <a:lnTo>
                  <a:pt x="60960" y="39623"/>
                </a:lnTo>
                <a:lnTo>
                  <a:pt x="62484" y="39623"/>
                </a:lnTo>
                <a:lnTo>
                  <a:pt x="57912" y="41147"/>
                </a:lnTo>
                <a:close/>
              </a:path>
              <a:path w="146684" h="146685">
                <a:moveTo>
                  <a:pt x="140208" y="44195"/>
                </a:moveTo>
                <a:lnTo>
                  <a:pt x="94488" y="44195"/>
                </a:lnTo>
                <a:lnTo>
                  <a:pt x="85344" y="39623"/>
                </a:lnTo>
                <a:lnTo>
                  <a:pt x="137160" y="39623"/>
                </a:lnTo>
                <a:lnTo>
                  <a:pt x="138684" y="42671"/>
                </a:lnTo>
                <a:lnTo>
                  <a:pt x="140208" y="44195"/>
                </a:lnTo>
                <a:close/>
              </a:path>
              <a:path w="146684" h="146685">
                <a:moveTo>
                  <a:pt x="52959" y="44195"/>
                </a:moveTo>
                <a:lnTo>
                  <a:pt x="51816" y="44195"/>
                </a:lnTo>
                <a:lnTo>
                  <a:pt x="54864" y="42671"/>
                </a:lnTo>
                <a:lnTo>
                  <a:pt x="52959" y="44195"/>
                </a:lnTo>
                <a:close/>
              </a:path>
              <a:path w="146684" h="146685">
                <a:moveTo>
                  <a:pt x="96882" y="47026"/>
                </a:moveTo>
                <a:lnTo>
                  <a:pt x="91439" y="42671"/>
                </a:lnTo>
                <a:lnTo>
                  <a:pt x="94488" y="44195"/>
                </a:lnTo>
                <a:lnTo>
                  <a:pt x="140208" y="44195"/>
                </a:lnTo>
                <a:lnTo>
                  <a:pt x="140208" y="45719"/>
                </a:lnTo>
                <a:lnTo>
                  <a:pt x="96012" y="45719"/>
                </a:lnTo>
                <a:lnTo>
                  <a:pt x="96882" y="47026"/>
                </a:lnTo>
                <a:close/>
              </a:path>
              <a:path w="146684" h="146685">
                <a:moveTo>
                  <a:pt x="47244" y="48767"/>
                </a:moveTo>
                <a:lnTo>
                  <a:pt x="48768" y="45719"/>
                </a:lnTo>
                <a:lnTo>
                  <a:pt x="51054" y="45719"/>
                </a:lnTo>
                <a:lnTo>
                  <a:pt x="47244" y="48767"/>
                </a:lnTo>
                <a:close/>
              </a:path>
              <a:path w="146684" h="146685">
                <a:moveTo>
                  <a:pt x="99060" y="48767"/>
                </a:moveTo>
                <a:lnTo>
                  <a:pt x="96882" y="47026"/>
                </a:lnTo>
                <a:lnTo>
                  <a:pt x="96012" y="45719"/>
                </a:lnTo>
                <a:lnTo>
                  <a:pt x="99060" y="48767"/>
                </a:lnTo>
                <a:close/>
              </a:path>
              <a:path w="146684" h="146685">
                <a:moveTo>
                  <a:pt x="141078" y="48767"/>
                </a:moveTo>
                <a:lnTo>
                  <a:pt x="99060" y="48767"/>
                </a:lnTo>
                <a:lnTo>
                  <a:pt x="96012" y="45719"/>
                </a:lnTo>
                <a:lnTo>
                  <a:pt x="140208" y="45719"/>
                </a:lnTo>
                <a:lnTo>
                  <a:pt x="141078" y="48767"/>
                </a:lnTo>
                <a:close/>
              </a:path>
              <a:path w="146684" h="146685">
                <a:moveTo>
                  <a:pt x="102107" y="54863"/>
                </a:moveTo>
                <a:lnTo>
                  <a:pt x="96882" y="47026"/>
                </a:lnTo>
                <a:lnTo>
                  <a:pt x="99060" y="48767"/>
                </a:lnTo>
                <a:lnTo>
                  <a:pt x="141078" y="48767"/>
                </a:lnTo>
                <a:lnTo>
                  <a:pt x="141949" y="51815"/>
                </a:lnTo>
                <a:lnTo>
                  <a:pt x="100584" y="51815"/>
                </a:lnTo>
                <a:lnTo>
                  <a:pt x="102107" y="54863"/>
                </a:lnTo>
                <a:close/>
              </a:path>
              <a:path w="146684" h="146685">
                <a:moveTo>
                  <a:pt x="42672" y="54863"/>
                </a:moveTo>
                <a:lnTo>
                  <a:pt x="44195" y="51815"/>
                </a:lnTo>
                <a:lnTo>
                  <a:pt x="44704" y="51815"/>
                </a:lnTo>
                <a:lnTo>
                  <a:pt x="42672" y="54863"/>
                </a:lnTo>
                <a:close/>
              </a:path>
              <a:path w="146684" h="146685">
                <a:moveTo>
                  <a:pt x="145732" y="67055"/>
                </a:moveTo>
                <a:lnTo>
                  <a:pt x="108204" y="67055"/>
                </a:lnTo>
                <a:lnTo>
                  <a:pt x="100584" y="51815"/>
                </a:lnTo>
                <a:lnTo>
                  <a:pt x="141949" y="51815"/>
                </a:lnTo>
                <a:lnTo>
                  <a:pt x="143256" y="56387"/>
                </a:lnTo>
                <a:lnTo>
                  <a:pt x="144779" y="57911"/>
                </a:lnTo>
                <a:lnTo>
                  <a:pt x="144779" y="59435"/>
                </a:lnTo>
                <a:lnTo>
                  <a:pt x="145732" y="67055"/>
                </a:lnTo>
                <a:close/>
              </a:path>
              <a:path w="146684" h="146685">
                <a:moveTo>
                  <a:pt x="40131" y="60959"/>
                </a:moveTo>
                <a:lnTo>
                  <a:pt x="39624" y="60959"/>
                </a:lnTo>
                <a:lnTo>
                  <a:pt x="41148" y="57911"/>
                </a:lnTo>
                <a:lnTo>
                  <a:pt x="40131" y="60959"/>
                </a:lnTo>
                <a:close/>
              </a:path>
              <a:path w="146684" h="146685">
                <a:moveTo>
                  <a:pt x="39188" y="67055"/>
                </a:moveTo>
                <a:lnTo>
                  <a:pt x="38100" y="67055"/>
                </a:lnTo>
                <a:lnTo>
                  <a:pt x="39624" y="64007"/>
                </a:lnTo>
                <a:lnTo>
                  <a:pt x="39188" y="67055"/>
                </a:lnTo>
                <a:close/>
              </a:path>
              <a:path w="146684" h="146685">
                <a:moveTo>
                  <a:pt x="107986" y="73151"/>
                </a:moveTo>
                <a:lnTo>
                  <a:pt x="106679" y="64007"/>
                </a:lnTo>
                <a:lnTo>
                  <a:pt x="108204" y="67055"/>
                </a:lnTo>
                <a:lnTo>
                  <a:pt x="145732" y="67055"/>
                </a:lnTo>
                <a:lnTo>
                  <a:pt x="146304" y="71627"/>
                </a:lnTo>
                <a:lnTo>
                  <a:pt x="108204" y="71627"/>
                </a:lnTo>
                <a:lnTo>
                  <a:pt x="107986" y="73151"/>
                </a:lnTo>
                <a:close/>
              </a:path>
              <a:path w="146684" h="146685">
                <a:moveTo>
                  <a:pt x="38100" y="74675"/>
                </a:moveTo>
                <a:lnTo>
                  <a:pt x="38100" y="71627"/>
                </a:lnTo>
                <a:lnTo>
                  <a:pt x="38317" y="73151"/>
                </a:lnTo>
                <a:lnTo>
                  <a:pt x="38100" y="74675"/>
                </a:lnTo>
                <a:close/>
              </a:path>
              <a:path w="146684" h="146685">
                <a:moveTo>
                  <a:pt x="38317" y="73151"/>
                </a:moveTo>
                <a:lnTo>
                  <a:pt x="38100" y="71627"/>
                </a:lnTo>
                <a:lnTo>
                  <a:pt x="38535" y="71627"/>
                </a:lnTo>
                <a:lnTo>
                  <a:pt x="38317" y="73151"/>
                </a:lnTo>
                <a:close/>
              </a:path>
              <a:path w="146684" h="146685">
                <a:moveTo>
                  <a:pt x="108204" y="74675"/>
                </a:moveTo>
                <a:lnTo>
                  <a:pt x="107986" y="73151"/>
                </a:lnTo>
                <a:lnTo>
                  <a:pt x="108204" y="71627"/>
                </a:lnTo>
                <a:lnTo>
                  <a:pt x="108204" y="74675"/>
                </a:lnTo>
                <a:close/>
              </a:path>
              <a:path w="146684" h="146685">
                <a:moveTo>
                  <a:pt x="146304" y="74675"/>
                </a:moveTo>
                <a:lnTo>
                  <a:pt x="108204" y="74675"/>
                </a:lnTo>
                <a:lnTo>
                  <a:pt x="108204" y="71627"/>
                </a:lnTo>
                <a:lnTo>
                  <a:pt x="146304" y="71627"/>
                </a:lnTo>
                <a:lnTo>
                  <a:pt x="146304" y="74675"/>
                </a:lnTo>
                <a:close/>
              </a:path>
              <a:path w="146684" h="146685">
                <a:moveTo>
                  <a:pt x="38535" y="74675"/>
                </a:moveTo>
                <a:lnTo>
                  <a:pt x="38100" y="74675"/>
                </a:lnTo>
                <a:lnTo>
                  <a:pt x="38317" y="73151"/>
                </a:lnTo>
                <a:lnTo>
                  <a:pt x="38535" y="74675"/>
                </a:lnTo>
                <a:close/>
              </a:path>
              <a:path w="146684" h="146685">
                <a:moveTo>
                  <a:pt x="106679" y="82295"/>
                </a:moveTo>
                <a:lnTo>
                  <a:pt x="107986" y="73151"/>
                </a:lnTo>
                <a:lnTo>
                  <a:pt x="108204" y="74675"/>
                </a:lnTo>
                <a:lnTo>
                  <a:pt x="146304" y="74675"/>
                </a:lnTo>
                <a:lnTo>
                  <a:pt x="145732" y="79247"/>
                </a:lnTo>
                <a:lnTo>
                  <a:pt x="108204" y="79247"/>
                </a:lnTo>
                <a:lnTo>
                  <a:pt x="106679" y="82295"/>
                </a:lnTo>
                <a:close/>
              </a:path>
              <a:path w="146684" h="146685">
                <a:moveTo>
                  <a:pt x="39624" y="82295"/>
                </a:moveTo>
                <a:lnTo>
                  <a:pt x="38100" y="79247"/>
                </a:lnTo>
                <a:lnTo>
                  <a:pt x="39188" y="79247"/>
                </a:lnTo>
                <a:lnTo>
                  <a:pt x="39624" y="82295"/>
                </a:lnTo>
                <a:close/>
              </a:path>
              <a:path w="146684" h="146685">
                <a:moveTo>
                  <a:pt x="141949" y="94487"/>
                </a:moveTo>
                <a:lnTo>
                  <a:pt x="100584" y="94487"/>
                </a:lnTo>
                <a:lnTo>
                  <a:pt x="108204" y="79247"/>
                </a:lnTo>
                <a:lnTo>
                  <a:pt x="145732" y="79247"/>
                </a:lnTo>
                <a:lnTo>
                  <a:pt x="144779" y="86867"/>
                </a:lnTo>
                <a:lnTo>
                  <a:pt x="144779" y="88391"/>
                </a:lnTo>
                <a:lnTo>
                  <a:pt x="143256" y="89915"/>
                </a:lnTo>
                <a:lnTo>
                  <a:pt x="141949" y="94487"/>
                </a:lnTo>
                <a:close/>
              </a:path>
              <a:path w="146684" h="146685">
                <a:moveTo>
                  <a:pt x="41148" y="88391"/>
                </a:moveTo>
                <a:lnTo>
                  <a:pt x="39624" y="85343"/>
                </a:lnTo>
                <a:lnTo>
                  <a:pt x="40132" y="85343"/>
                </a:lnTo>
                <a:lnTo>
                  <a:pt x="41148" y="88391"/>
                </a:lnTo>
                <a:close/>
              </a:path>
              <a:path w="146684" h="146685">
                <a:moveTo>
                  <a:pt x="44704" y="94487"/>
                </a:moveTo>
                <a:lnTo>
                  <a:pt x="44195" y="94487"/>
                </a:lnTo>
                <a:lnTo>
                  <a:pt x="42671" y="91439"/>
                </a:lnTo>
                <a:lnTo>
                  <a:pt x="44704" y="94487"/>
                </a:lnTo>
                <a:close/>
              </a:path>
              <a:path w="146684" h="146685">
                <a:moveTo>
                  <a:pt x="96882" y="99277"/>
                </a:moveTo>
                <a:lnTo>
                  <a:pt x="102108" y="91439"/>
                </a:lnTo>
                <a:lnTo>
                  <a:pt x="100584" y="94487"/>
                </a:lnTo>
                <a:lnTo>
                  <a:pt x="141949" y="94487"/>
                </a:lnTo>
                <a:lnTo>
                  <a:pt x="141078" y="97535"/>
                </a:lnTo>
                <a:lnTo>
                  <a:pt x="99060" y="97535"/>
                </a:lnTo>
                <a:lnTo>
                  <a:pt x="96882" y="99277"/>
                </a:lnTo>
                <a:close/>
              </a:path>
              <a:path w="146684" h="146685">
                <a:moveTo>
                  <a:pt x="51053" y="100583"/>
                </a:moveTo>
                <a:lnTo>
                  <a:pt x="48768" y="100583"/>
                </a:lnTo>
                <a:lnTo>
                  <a:pt x="47244" y="97535"/>
                </a:lnTo>
                <a:lnTo>
                  <a:pt x="51053" y="100583"/>
                </a:lnTo>
                <a:close/>
              </a:path>
              <a:path w="146684" h="146685">
                <a:moveTo>
                  <a:pt x="96012" y="100583"/>
                </a:moveTo>
                <a:lnTo>
                  <a:pt x="96882" y="99277"/>
                </a:lnTo>
                <a:lnTo>
                  <a:pt x="99060" y="97535"/>
                </a:lnTo>
                <a:lnTo>
                  <a:pt x="96012" y="100583"/>
                </a:lnTo>
                <a:close/>
              </a:path>
              <a:path w="146684" h="146685">
                <a:moveTo>
                  <a:pt x="140208" y="100583"/>
                </a:moveTo>
                <a:lnTo>
                  <a:pt x="96012" y="100583"/>
                </a:lnTo>
                <a:lnTo>
                  <a:pt x="99060" y="97535"/>
                </a:lnTo>
                <a:lnTo>
                  <a:pt x="141078" y="97535"/>
                </a:lnTo>
                <a:lnTo>
                  <a:pt x="140208" y="100583"/>
                </a:lnTo>
                <a:close/>
              </a:path>
              <a:path w="146684" h="146685">
                <a:moveTo>
                  <a:pt x="91440" y="103631"/>
                </a:moveTo>
                <a:lnTo>
                  <a:pt x="96882" y="99277"/>
                </a:lnTo>
                <a:lnTo>
                  <a:pt x="96012" y="100583"/>
                </a:lnTo>
                <a:lnTo>
                  <a:pt x="140208" y="100583"/>
                </a:lnTo>
                <a:lnTo>
                  <a:pt x="140208" y="102107"/>
                </a:lnTo>
                <a:lnTo>
                  <a:pt x="94488" y="102107"/>
                </a:lnTo>
                <a:lnTo>
                  <a:pt x="91440" y="103631"/>
                </a:lnTo>
                <a:close/>
              </a:path>
              <a:path w="146684" h="146685">
                <a:moveTo>
                  <a:pt x="54864" y="103631"/>
                </a:moveTo>
                <a:lnTo>
                  <a:pt x="51816" y="102107"/>
                </a:lnTo>
                <a:lnTo>
                  <a:pt x="52959" y="102107"/>
                </a:lnTo>
                <a:lnTo>
                  <a:pt x="54864" y="103631"/>
                </a:lnTo>
                <a:close/>
              </a:path>
              <a:path w="146684" h="146685">
                <a:moveTo>
                  <a:pt x="137160" y="106679"/>
                </a:moveTo>
                <a:lnTo>
                  <a:pt x="85344" y="106679"/>
                </a:lnTo>
                <a:lnTo>
                  <a:pt x="94488" y="102107"/>
                </a:lnTo>
                <a:lnTo>
                  <a:pt x="140208" y="102107"/>
                </a:lnTo>
                <a:lnTo>
                  <a:pt x="138684" y="103631"/>
                </a:lnTo>
                <a:lnTo>
                  <a:pt x="137160" y="106679"/>
                </a:lnTo>
                <a:close/>
              </a:path>
              <a:path w="146684" h="146685">
                <a:moveTo>
                  <a:pt x="61721" y="106679"/>
                </a:moveTo>
                <a:lnTo>
                  <a:pt x="60960" y="106679"/>
                </a:lnTo>
                <a:lnTo>
                  <a:pt x="57912" y="105155"/>
                </a:lnTo>
                <a:lnTo>
                  <a:pt x="61721" y="106679"/>
                </a:lnTo>
                <a:close/>
              </a:path>
              <a:path w="146684" h="146685">
                <a:moveTo>
                  <a:pt x="136398" y="108203"/>
                </a:moveTo>
                <a:lnTo>
                  <a:pt x="77724" y="108203"/>
                </a:lnTo>
                <a:lnTo>
                  <a:pt x="88391" y="105155"/>
                </a:lnTo>
                <a:lnTo>
                  <a:pt x="85344" y="106679"/>
                </a:lnTo>
                <a:lnTo>
                  <a:pt x="137160" y="106679"/>
                </a:lnTo>
                <a:lnTo>
                  <a:pt x="136398" y="108203"/>
                </a:lnTo>
                <a:close/>
              </a:path>
              <a:path w="146684" h="146685">
                <a:moveTo>
                  <a:pt x="100584" y="141731"/>
                </a:moveTo>
                <a:lnTo>
                  <a:pt x="44195" y="141731"/>
                </a:lnTo>
                <a:lnTo>
                  <a:pt x="44195" y="140207"/>
                </a:lnTo>
                <a:lnTo>
                  <a:pt x="102108" y="140207"/>
                </a:lnTo>
                <a:lnTo>
                  <a:pt x="100584" y="141731"/>
                </a:lnTo>
                <a:close/>
              </a:path>
              <a:path w="146684" h="146685">
                <a:moveTo>
                  <a:pt x="80772" y="146303"/>
                </a:moveTo>
                <a:lnTo>
                  <a:pt x="59436" y="146303"/>
                </a:lnTo>
                <a:lnTo>
                  <a:pt x="45719" y="141731"/>
                </a:lnTo>
                <a:lnTo>
                  <a:pt x="99060" y="141731"/>
                </a:lnTo>
                <a:lnTo>
                  <a:pt x="89916" y="144779"/>
                </a:lnTo>
                <a:lnTo>
                  <a:pt x="80772" y="146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281928" y="1933194"/>
            <a:ext cx="1655445" cy="0"/>
          </a:xfrm>
          <a:custGeom>
            <a:avLst/>
            <a:gdLst/>
            <a:ahLst/>
            <a:cxnLst/>
            <a:rect l="l" t="t" r="r" b="b"/>
            <a:pathLst>
              <a:path w="1655445" h="0">
                <a:moveTo>
                  <a:pt x="0" y="0"/>
                </a:moveTo>
                <a:lnTo>
                  <a:pt x="1655064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7444165" y="2199143"/>
            <a:ext cx="34798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19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8110727" y="2811779"/>
            <a:ext cx="85725" cy="361315"/>
          </a:xfrm>
          <a:custGeom>
            <a:avLst/>
            <a:gdLst/>
            <a:ahLst/>
            <a:cxnLst/>
            <a:rect l="l" t="t" r="r" b="b"/>
            <a:pathLst>
              <a:path w="85725" h="361314">
                <a:moveTo>
                  <a:pt x="28955" y="86867"/>
                </a:moveTo>
                <a:lnTo>
                  <a:pt x="0" y="86867"/>
                </a:lnTo>
                <a:lnTo>
                  <a:pt x="42671" y="0"/>
                </a:lnTo>
                <a:lnTo>
                  <a:pt x="77857" y="71627"/>
                </a:lnTo>
                <a:lnTo>
                  <a:pt x="28955" y="71627"/>
                </a:lnTo>
                <a:lnTo>
                  <a:pt x="28955" y="86867"/>
                </a:lnTo>
                <a:close/>
              </a:path>
              <a:path w="85725" h="361314">
                <a:moveTo>
                  <a:pt x="57911" y="361187"/>
                </a:moveTo>
                <a:lnTo>
                  <a:pt x="28955" y="361187"/>
                </a:lnTo>
                <a:lnTo>
                  <a:pt x="28955" y="71627"/>
                </a:lnTo>
                <a:lnTo>
                  <a:pt x="57911" y="71627"/>
                </a:lnTo>
                <a:lnTo>
                  <a:pt x="57911" y="361187"/>
                </a:lnTo>
                <a:close/>
              </a:path>
              <a:path w="85725" h="361314">
                <a:moveTo>
                  <a:pt x="85343" y="86867"/>
                </a:moveTo>
                <a:lnTo>
                  <a:pt x="57911" y="86867"/>
                </a:lnTo>
                <a:lnTo>
                  <a:pt x="57911" y="71627"/>
                </a:lnTo>
                <a:lnTo>
                  <a:pt x="77857" y="71627"/>
                </a:lnTo>
                <a:lnTo>
                  <a:pt x="85343" y="86867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116823" y="2036063"/>
            <a:ext cx="94615" cy="353695"/>
          </a:xfrm>
          <a:custGeom>
            <a:avLst/>
            <a:gdLst/>
            <a:ahLst/>
            <a:cxnLst/>
            <a:rect l="l" t="t" r="r" b="b"/>
            <a:pathLst>
              <a:path w="94615" h="353694">
                <a:moveTo>
                  <a:pt x="64007" y="274319"/>
                </a:moveTo>
                <a:lnTo>
                  <a:pt x="32003" y="274319"/>
                </a:lnTo>
                <a:lnTo>
                  <a:pt x="32003" y="0"/>
                </a:lnTo>
                <a:lnTo>
                  <a:pt x="64007" y="0"/>
                </a:lnTo>
                <a:lnTo>
                  <a:pt x="64007" y="274319"/>
                </a:lnTo>
                <a:close/>
              </a:path>
              <a:path w="94615" h="353694">
                <a:moveTo>
                  <a:pt x="47243" y="353567"/>
                </a:moveTo>
                <a:lnTo>
                  <a:pt x="0" y="259080"/>
                </a:lnTo>
                <a:lnTo>
                  <a:pt x="32003" y="259080"/>
                </a:lnTo>
                <a:lnTo>
                  <a:pt x="32003" y="274319"/>
                </a:lnTo>
                <a:lnTo>
                  <a:pt x="86868" y="274319"/>
                </a:lnTo>
                <a:lnTo>
                  <a:pt x="47243" y="353567"/>
                </a:lnTo>
                <a:close/>
              </a:path>
              <a:path w="94615" h="353694">
                <a:moveTo>
                  <a:pt x="86868" y="274319"/>
                </a:moveTo>
                <a:lnTo>
                  <a:pt x="64007" y="274319"/>
                </a:lnTo>
                <a:lnTo>
                  <a:pt x="64007" y="259080"/>
                </a:lnTo>
                <a:lnTo>
                  <a:pt x="94487" y="259080"/>
                </a:lnTo>
                <a:lnTo>
                  <a:pt x="86868" y="274319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153656" y="1892808"/>
            <a:ext cx="85725" cy="2173605"/>
          </a:xfrm>
          <a:custGeom>
            <a:avLst/>
            <a:gdLst/>
            <a:ahLst/>
            <a:cxnLst/>
            <a:rect l="l" t="t" r="r" b="b"/>
            <a:pathLst>
              <a:path w="85725" h="2173604">
                <a:moveTo>
                  <a:pt x="27432" y="82240"/>
                </a:moveTo>
                <a:lnTo>
                  <a:pt x="25717" y="81891"/>
                </a:lnTo>
                <a:lnTo>
                  <a:pt x="12192" y="72580"/>
                </a:lnTo>
                <a:lnTo>
                  <a:pt x="3238" y="58983"/>
                </a:lnTo>
                <a:lnTo>
                  <a:pt x="0" y="42671"/>
                </a:lnTo>
                <a:lnTo>
                  <a:pt x="3238" y="25717"/>
                </a:lnTo>
                <a:lnTo>
                  <a:pt x="12192" y="12191"/>
                </a:lnTo>
                <a:lnTo>
                  <a:pt x="25717" y="3238"/>
                </a:lnTo>
                <a:lnTo>
                  <a:pt x="42672" y="0"/>
                </a:lnTo>
                <a:lnTo>
                  <a:pt x="58983" y="3238"/>
                </a:lnTo>
                <a:lnTo>
                  <a:pt x="72580" y="12191"/>
                </a:lnTo>
                <a:lnTo>
                  <a:pt x="81891" y="25717"/>
                </a:lnTo>
                <a:lnTo>
                  <a:pt x="85344" y="42671"/>
                </a:lnTo>
                <a:lnTo>
                  <a:pt x="27432" y="42671"/>
                </a:lnTo>
                <a:lnTo>
                  <a:pt x="27432" y="82240"/>
                </a:lnTo>
                <a:close/>
              </a:path>
              <a:path w="85725" h="2173604">
                <a:moveTo>
                  <a:pt x="42672" y="85343"/>
                </a:moveTo>
                <a:lnTo>
                  <a:pt x="27432" y="82240"/>
                </a:lnTo>
                <a:lnTo>
                  <a:pt x="27432" y="42671"/>
                </a:lnTo>
                <a:lnTo>
                  <a:pt x="56388" y="42671"/>
                </a:lnTo>
                <a:lnTo>
                  <a:pt x="56388" y="82440"/>
                </a:lnTo>
                <a:lnTo>
                  <a:pt x="42672" y="85343"/>
                </a:lnTo>
                <a:close/>
              </a:path>
              <a:path w="85725" h="2173604">
                <a:moveTo>
                  <a:pt x="56388" y="82440"/>
                </a:moveTo>
                <a:lnTo>
                  <a:pt x="56388" y="42671"/>
                </a:lnTo>
                <a:lnTo>
                  <a:pt x="85344" y="42671"/>
                </a:lnTo>
                <a:lnTo>
                  <a:pt x="81891" y="58983"/>
                </a:lnTo>
                <a:lnTo>
                  <a:pt x="72580" y="72580"/>
                </a:lnTo>
                <a:lnTo>
                  <a:pt x="58983" y="81891"/>
                </a:lnTo>
                <a:lnTo>
                  <a:pt x="56388" y="82440"/>
                </a:lnTo>
                <a:close/>
              </a:path>
              <a:path w="85725" h="2173604">
                <a:moveTo>
                  <a:pt x="27432" y="2089480"/>
                </a:moveTo>
                <a:lnTo>
                  <a:pt x="27432" y="82240"/>
                </a:lnTo>
                <a:lnTo>
                  <a:pt x="42672" y="85343"/>
                </a:lnTo>
                <a:lnTo>
                  <a:pt x="56388" y="85343"/>
                </a:lnTo>
                <a:lnTo>
                  <a:pt x="56388" y="2086355"/>
                </a:lnTo>
                <a:lnTo>
                  <a:pt x="42672" y="2086355"/>
                </a:lnTo>
                <a:lnTo>
                  <a:pt x="27432" y="2089480"/>
                </a:lnTo>
                <a:close/>
              </a:path>
              <a:path w="85725" h="2173604">
                <a:moveTo>
                  <a:pt x="56388" y="85343"/>
                </a:moveTo>
                <a:lnTo>
                  <a:pt x="42672" y="85343"/>
                </a:lnTo>
                <a:lnTo>
                  <a:pt x="56388" y="82440"/>
                </a:lnTo>
                <a:lnTo>
                  <a:pt x="56388" y="85343"/>
                </a:lnTo>
                <a:close/>
              </a:path>
              <a:path w="85725" h="2173604">
                <a:moveTo>
                  <a:pt x="56388" y="2130551"/>
                </a:moveTo>
                <a:lnTo>
                  <a:pt x="27432" y="2130551"/>
                </a:lnTo>
                <a:lnTo>
                  <a:pt x="27432" y="2089480"/>
                </a:lnTo>
                <a:lnTo>
                  <a:pt x="42672" y="2086355"/>
                </a:lnTo>
                <a:lnTo>
                  <a:pt x="56388" y="2089279"/>
                </a:lnTo>
                <a:lnTo>
                  <a:pt x="56388" y="2130551"/>
                </a:lnTo>
                <a:close/>
              </a:path>
              <a:path w="85725" h="2173604">
                <a:moveTo>
                  <a:pt x="56388" y="2089279"/>
                </a:moveTo>
                <a:lnTo>
                  <a:pt x="42672" y="2086355"/>
                </a:lnTo>
                <a:lnTo>
                  <a:pt x="56388" y="2086355"/>
                </a:lnTo>
                <a:lnTo>
                  <a:pt x="56388" y="2089279"/>
                </a:lnTo>
                <a:close/>
              </a:path>
              <a:path w="85725" h="2173604">
                <a:moveTo>
                  <a:pt x="85344" y="2130551"/>
                </a:moveTo>
                <a:lnTo>
                  <a:pt x="56388" y="2130551"/>
                </a:lnTo>
                <a:lnTo>
                  <a:pt x="56388" y="2089279"/>
                </a:lnTo>
                <a:lnTo>
                  <a:pt x="58983" y="2089832"/>
                </a:lnTo>
                <a:lnTo>
                  <a:pt x="72580" y="2099309"/>
                </a:lnTo>
                <a:lnTo>
                  <a:pt x="81891" y="2113359"/>
                </a:lnTo>
                <a:lnTo>
                  <a:pt x="85344" y="2130551"/>
                </a:lnTo>
                <a:close/>
              </a:path>
              <a:path w="85725" h="2173604">
                <a:moveTo>
                  <a:pt x="42672" y="2173223"/>
                </a:moveTo>
                <a:lnTo>
                  <a:pt x="25717" y="2169771"/>
                </a:lnTo>
                <a:lnTo>
                  <a:pt x="12192" y="2160460"/>
                </a:lnTo>
                <a:lnTo>
                  <a:pt x="3238" y="2146863"/>
                </a:lnTo>
                <a:lnTo>
                  <a:pt x="0" y="2130551"/>
                </a:lnTo>
                <a:lnTo>
                  <a:pt x="3238" y="2113359"/>
                </a:lnTo>
                <a:lnTo>
                  <a:pt x="12192" y="2099309"/>
                </a:lnTo>
                <a:lnTo>
                  <a:pt x="25717" y="2089832"/>
                </a:lnTo>
                <a:lnTo>
                  <a:pt x="27432" y="2089480"/>
                </a:lnTo>
                <a:lnTo>
                  <a:pt x="27432" y="2130551"/>
                </a:lnTo>
                <a:lnTo>
                  <a:pt x="85344" y="2130551"/>
                </a:lnTo>
                <a:lnTo>
                  <a:pt x="81891" y="2146863"/>
                </a:lnTo>
                <a:lnTo>
                  <a:pt x="72580" y="2160460"/>
                </a:lnTo>
                <a:lnTo>
                  <a:pt x="58983" y="2169771"/>
                </a:lnTo>
                <a:lnTo>
                  <a:pt x="42672" y="2173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118603" y="2930651"/>
            <a:ext cx="149860" cy="394970"/>
          </a:xfrm>
          <a:custGeom>
            <a:avLst/>
            <a:gdLst/>
            <a:ahLst/>
            <a:cxnLst/>
            <a:rect l="l" t="t" r="r" b="b"/>
            <a:pathLst>
              <a:path w="149859" h="394970">
                <a:moveTo>
                  <a:pt x="0" y="0"/>
                </a:moveTo>
                <a:lnTo>
                  <a:pt x="149351" y="0"/>
                </a:lnTo>
                <a:lnTo>
                  <a:pt x="149351" y="394716"/>
                </a:lnTo>
                <a:lnTo>
                  <a:pt x="0" y="3947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098792" y="2910840"/>
            <a:ext cx="187960" cy="434340"/>
          </a:xfrm>
          <a:custGeom>
            <a:avLst/>
            <a:gdLst/>
            <a:ahLst/>
            <a:cxnLst/>
            <a:rect l="l" t="t" r="r" b="b"/>
            <a:pathLst>
              <a:path w="187959" h="434339">
                <a:moveTo>
                  <a:pt x="187452" y="434339"/>
                </a:moveTo>
                <a:lnTo>
                  <a:pt x="0" y="434339"/>
                </a:lnTo>
                <a:lnTo>
                  <a:pt x="0" y="0"/>
                </a:lnTo>
                <a:lnTo>
                  <a:pt x="187452" y="0"/>
                </a:lnTo>
                <a:lnTo>
                  <a:pt x="187452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396239"/>
                </a:lnTo>
                <a:lnTo>
                  <a:pt x="19812" y="396239"/>
                </a:lnTo>
                <a:lnTo>
                  <a:pt x="38100" y="414528"/>
                </a:lnTo>
                <a:lnTo>
                  <a:pt x="187452" y="414528"/>
                </a:lnTo>
                <a:lnTo>
                  <a:pt x="187452" y="434339"/>
                </a:lnTo>
                <a:close/>
              </a:path>
              <a:path w="187959" h="434339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87959" h="434339">
                <a:moveTo>
                  <a:pt x="149352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49352" y="19812"/>
                </a:lnTo>
                <a:lnTo>
                  <a:pt x="149352" y="38100"/>
                </a:lnTo>
                <a:close/>
              </a:path>
              <a:path w="187959" h="434339">
                <a:moveTo>
                  <a:pt x="149352" y="414528"/>
                </a:moveTo>
                <a:lnTo>
                  <a:pt x="149352" y="19812"/>
                </a:lnTo>
                <a:lnTo>
                  <a:pt x="169164" y="38100"/>
                </a:lnTo>
                <a:lnTo>
                  <a:pt x="187452" y="38100"/>
                </a:lnTo>
                <a:lnTo>
                  <a:pt x="187452" y="396239"/>
                </a:lnTo>
                <a:lnTo>
                  <a:pt x="169164" y="396239"/>
                </a:lnTo>
                <a:lnTo>
                  <a:pt x="149352" y="414528"/>
                </a:lnTo>
                <a:close/>
              </a:path>
              <a:path w="187959" h="434339">
                <a:moveTo>
                  <a:pt x="187452" y="38100"/>
                </a:moveTo>
                <a:lnTo>
                  <a:pt x="169164" y="38100"/>
                </a:lnTo>
                <a:lnTo>
                  <a:pt x="149352" y="19812"/>
                </a:lnTo>
                <a:lnTo>
                  <a:pt x="187452" y="19812"/>
                </a:lnTo>
                <a:lnTo>
                  <a:pt x="187452" y="38100"/>
                </a:lnTo>
                <a:close/>
              </a:path>
              <a:path w="187959" h="434339">
                <a:moveTo>
                  <a:pt x="38100" y="414528"/>
                </a:moveTo>
                <a:lnTo>
                  <a:pt x="19812" y="396239"/>
                </a:lnTo>
                <a:lnTo>
                  <a:pt x="38100" y="396239"/>
                </a:lnTo>
                <a:lnTo>
                  <a:pt x="38100" y="414528"/>
                </a:lnTo>
                <a:close/>
              </a:path>
              <a:path w="187959" h="434339">
                <a:moveTo>
                  <a:pt x="149352" y="414528"/>
                </a:moveTo>
                <a:lnTo>
                  <a:pt x="38100" y="414528"/>
                </a:lnTo>
                <a:lnTo>
                  <a:pt x="38100" y="396239"/>
                </a:lnTo>
                <a:lnTo>
                  <a:pt x="149352" y="396239"/>
                </a:lnTo>
                <a:lnTo>
                  <a:pt x="149352" y="414528"/>
                </a:lnTo>
                <a:close/>
              </a:path>
              <a:path w="187959" h="434339">
                <a:moveTo>
                  <a:pt x="187452" y="414528"/>
                </a:moveTo>
                <a:lnTo>
                  <a:pt x="149352" y="414528"/>
                </a:lnTo>
                <a:lnTo>
                  <a:pt x="169164" y="396239"/>
                </a:lnTo>
                <a:lnTo>
                  <a:pt x="187452" y="396239"/>
                </a:lnTo>
                <a:lnTo>
                  <a:pt x="187452" y="414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784847" y="1994916"/>
            <a:ext cx="299085" cy="86995"/>
          </a:xfrm>
          <a:custGeom>
            <a:avLst/>
            <a:gdLst/>
            <a:ahLst/>
            <a:cxnLst/>
            <a:rect l="l" t="t" r="r" b="b"/>
            <a:pathLst>
              <a:path w="299084" h="86994">
                <a:moveTo>
                  <a:pt x="213359" y="86867"/>
                </a:moveTo>
                <a:lnTo>
                  <a:pt x="213359" y="0"/>
                </a:lnTo>
                <a:lnTo>
                  <a:pt x="271272" y="28955"/>
                </a:lnTo>
                <a:lnTo>
                  <a:pt x="227076" y="28955"/>
                </a:lnTo>
                <a:lnTo>
                  <a:pt x="227076" y="57911"/>
                </a:lnTo>
                <a:lnTo>
                  <a:pt x="269275" y="57911"/>
                </a:lnTo>
                <a:lnTo>
                  <a:pt x="213359" y="86867"/>
                </a:lnTo>
                <a:close/>
              </a:path>
              <a:path w="299084" h="86994">
                <a:moveTo>
                  <a:pt x="213359" y="57911"/>
                </a:moveTo>
                <a:lnTo>
                  <a:pt x="0" y="57911"/>
                </a:lnTo>
                <a:lnTo>
                  <a:pt x="0" y="28955"/>
                </a:lnTo>
                <a:lnTo>
                  <a:pt x="213359" y="28955"/>
                </a:lnTo>
                <a:lnTo>
                  <a:pt x="213359" y="57911"/>
                </a:lnTo>
                <a:close/>
              </a:path>
              <a:path w="299084" h="86994">
                <a:moveTo>
                  <a:pt x="269275" y="57911"/>
                </a:moveTo>
                <a:lnTo>
                  <a:pt x="227076" y="57911"/>
                </a:lnTo>
                <a:lnTo>
                  <a:pt x="227076" y="28955"/>
                </a:lnTo>
                <a:lnTo>
                  <a:pt x="271272" y="28955"/>
                </a:lnTo>
                <a:lnTo>
                  <a:pt x="298704" y="42671"/>
                </a:lnTo>
                <a:lnTo>
                  <a:pt x="269275" y="57911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903464" y="2659379"/>
            <a:ext cx="1393190" cy="85725"/>
          </a:xfrm>
          <a:custGeom>
            <a:avLst/>
            <a:gdLst/>
            <a:ahLst/>
            <a:cxnLst/>
            <a:rect l="l" t="t" r="r" b="b"/>
            <a:pathLst>
              <a:path w="1393190" h="85725">
                <a:moveTo>
                  <a:pt x="42672" y="85343"/>
                </a:moveTo>
                <a:lnTo>
                  <a:pt x="26360" y="81891"/>
                </a:lnTo>
                <a:lnTo>
                  <a:pt x="12763" y="72580"/>
                </a:lnTo>
                <a:lnTo>
                  <a:pt x="3452" y="58983"/>
                </a:lnTo>
                <a:lnTo>
                  <a:pt x="0" y="42671"/>
                </a:lnTo>
                <a:lnTo>
                  <a:pt x="3452" y="25717"/>
                </a:lnTo>
                <a:lnTo>
                  <a:pt x="12763" y="12191"/>
                </a:lnTo>
                <a:lnTo>
                  <a:pt x="26360" y="3238"/>
                </a:lnTo>
                <a:lnTo>
                  <a:pt x="42672" y="0"/>
                </a:lnTo>
                <a:lnTo>
                  <a:pt x="59864" y="3238"/>
                </a:lnTo>
                <a:lnTo>
                  <a:pt x="73914" y="12191"/>
                </a:lnTo>
                <a:lnTo>
                  <a:pt x="83391" y="25717"/>
                </a:lnTo>
                <a:lnTo>
                  <a:pt x="84055" y="28955"/>
                </a:lnTo>
                <a:lnTo>
                  <a:pt x="42672" y="28955"/>
                </a:lnTo>
                <a:lnTo>
                  <a:pt x="42672" y="56387"/>
                </a:lnTo>
                <a:lnTo>
                  <a:pt x="83944" y="56387"/>
                </a:lnTo>
                <a:lnTo>
                  <a:pt x="83391" y="58983"/>
                </a:lnTo>
                <a:lnTo>
                  <a:pt x="73914" y="72580"/>
                </a:lnTo>
                <a:lnTo>
                  <a:pt x="59864" y="81891"/>
                </a:lnTo>
                <a:lnTo>
                  <a:pt x="42672" y="85343"/>
                </a:lnTo>
                <a:close/>
              </a:path>
              <a:path w="1393190" h="85725">
                <a:moveTo>
                  <a:pt x="83944" y="56387"/>
                </a:moveTo>
                <a:lnTo>
                  <a:pt x="42672" y="56387"/>
                </a:lnTo>
                <a:lnTo>
                  <a:pt x="42672" y="28955"/>
                </a:lnTo>
                <a:lnTo>
                  <a:pt x="84055" y="28955"/>
                </a:lnTo>
                <a:lnTo>
                  <a:pt x="86868" y="42671"/>
                </a:lnTo>
                <a:lnTo>
                  <a:pt x="83944" y="56387"/>
                </a:lnTo>
                <a:close/>
              </a:path>
              <a:path w="1393190" h="85725">
                <a:moveTo>
                  <a:pt x="1392935" y="56387"/>
                </a:moveTo>
                <a:lnTo>
                  <a:pt x="83944" y="56387"/>
                </a:lnTo>
                <a:lnTo>
                  <a:pt x="86868" y="42671"/>
                </a:lnTo>
                <a:lnTo>
                  <a:pt x="84055" y="28955"/>
                </a:lnTo>
                <a:lnTo>
                  <a:pt x="1392935" y="28955"/>
                </a:lnTo>
                <a:lnTo>
                  <a:pt x="1392935" y="563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775954" y="2702051"/>
            <a:ext cx="0" cy="314325"/>
          </a:xfrm>
          <a:custGeom>
            <a:avLst/>
            <a:gdLst/>
            <a:ahLst/>
            <a:cxnLst/>
            <a:rect l="l" t="t" r="r" b="b"/>
            <a:pathLst>
              <a:path w="0" h="314325">
                <a:moveTo>
                  <a:pt x="0" y="0"/>
                </a:moveTo>
                <a:lnTo>
                  <a:pt x="0" y="313944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8775954" y="3447288"/>
            <a:ext cx="0" cy="571500"/>
          </a:xfrm>
          <a:custGeom>
            <a:avLst/>
            <a:gdLst/>
            <a:ahLst/>
            <a:cxnLst/>
            <a:rect l="l" t="t" r="r" b="b"/>
            <a:pathLst>
              <a:path w="0" h="571500">
                <a:moveTo>
                  <a:pt x="0" y="0"/>
                </a:moveTo>
                <a:lnTo>
                  <a:pt x="0" y="57150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8692896" y="3015996"/>
            <a:ext cx="149860" cy="431800"/>
          </a:xfrm>
          <a:custGeom>
            <a:avLst/>
            <a:gdLst/>
            <a:ahLst/>
            <a:cxnLst/>
            <a:rect l="l" t="t" r="r" b="b"/>
            <a:pathLst>
              <a:path w="149859" h="431800">
                <a:moveTo>
                  <a:pt x="0" y="0"/>
                </a:moveTo>
                <a:lnTo>
                  <a:pt x="149351" y="0"/>
                </a:lnTo>
                <a:lnTo>
                  <a:pt x="149351" y="431291"/>
                </a:lnTo>
                <a:lnTo>
                  <a:pt x="0" y="4312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8674607" y="2997708"/>
            <a:ext cx="186055" cy="469900"/>
          </a:xfrm>
          <a:custGeom>
            <a:avLst/>
            <a:gdLst/>
            <a:ahLst/>
            <a:cxnLst/>
            <a:rect l="l" t="t" r="r" b="b"/>
            <a:pathLst>
              <a:path w="186054" h="469900">
                <a:moveTo>
                  <a:pt x="185928" y="469391"/>
                </a:moveTo>
                <a:lnTo>
                  <a:pt x="0" y="469391"/>
                </a:lnTo>
                <a:lnTo>
                  <a:pt x="0" y="0"/>
                </a:lnTo>
                <a:lnTo>
                  <a:pt x="185928" y="0"/>
                </a:lnTo>
                <a:lnTo>
                  <a:pt x="185928" y="18287"/>
                </a:lnTo>
                <a:lnTo>
                  <a:pt x="36576" y="18288"/>
                </a:lnTo>
                <a:lnTo>
                  <a:pt x="18288" y="38100"/>
                </a:lnTo>
                <a:lnTo>
                  <a:pt x="36576" y="38100"/>
                </a:lnTo>
                <a:lnTo>
                  <a:pt x="36576" y="431291"/>
                </a:lnTo>
                <a:lnTo>
                  <a:pt x="18288" y="431291"/>
                </a:lnTo>
                <a:lnTo>
                  <a:pt x="36576" y="449580"/>
                </a:lnTo>
                <a:lnTo>
                  <a:pt x="185928" y="449580"/>
                </a:lnTo>
                <a:lnTo>
                  <a:pt x="185928" y="469391"/>
                </a:lnTo>
                <a:close/>
              </a:path>
              <a:path w="186054" h="469900">
                <a:moveTo>
                  <a:pt x="36576" y="38100"/>
                </a:moveTo>
                <a:lnTo>
                  <a:pt x="18288" y="38100"/>
                </a:lnTo>
                <a:lnTo>
                  <a:pt x="36576" y="18288"/>
                </a:lnTo>
                <a:lnTo>
                  <a:pt x="36576" y="38100"/>
                </a:lnTo>
                <a:close/>
              </a:path>
              <a:path w="186054" h="469900">
                <a:moveTo>
                  <a:pt x="147828" y="38100"/>
                </a:moveTo>
                <a:lnTo>
                  <a:pt x="36576" y="38100"/>
                </a:lnTo>
                <a:lnTo>
                  <a:pt x="36576" y="18288"/>
                </a:lnTo>
                <a:lnTo>
                  <a:pt x="147828" y="18288"/>
                </a:lnTo>
                <a:lnTo>
                  <a:pt x="147828" y="38100"/>
                </a:lnTo>
                <a:close/>
              </a:path>
              <a:path w="186054" h="469900">
                <a:moveTo>
                  <a:pt x="147828" y="449580"/>
                </a:moveTo>
                <a:lnTo>
                  <a:pt x="147828" y="18288"/>
                </a:lnTo>
                <a:lnTo>
                  <a:pt x="167640" y="38100"/>
                </a:lnTo>
                <a:lnTo>
                  <a:pt x="185928" y="38100"/>
                </a:lnTo>
                <a:lnTo>
                  <a:pt x="185928" y="431291"/>
                </a:lnTo>
                <a:lnTo>
                  <a:pt x="167640" y="431291"/>
                </a:lnTo>
                <a:lnTo>
                  <a:pt x="147828" y="449580"/>
                </a:lnTo>
                <a:close/>
              </a:path>
              <a:path w="186054" h="469900">
                <a:moveTo>
                  <a:pt x="185928" y="38100"/>
                </a:moveTo>
                <a:lnTo>
                  <a:pt x="167640" y="38100"/>
                </a:lnTo>
                <a:lnTo>
                  <a:pt x="147828" y="18288"/>
                </a:lnTo>
                <a:lnTo>
                  <a:pt x="185928" y="18287"/>
                </a:lnTo>
                <a:lnTo>
                  <a:pt x="185928" y="38100"/>
                </a:lnTo>
                <a:close/>
              </a:path>
              <a:path w="186054" h="469900">
                <a:moveTo>
                  <a:pt x="36576" y="449580"/>
                </a:moveTo>
                <a:lnTo>
                  <a:pt x="18288" y="431291"/>
                </a:lnTo>
                <a:lnTo>
                  <a:pt x="36576" y="431291"/>
                </a:lnTo>
                <a:lnTo>
                  <a:pt x="36576" y="449580"/>
                </a:lnTo>
                <a:close/>
              </a:path>
              <a:path w="186054" h="469900">
                <a:moveTo>
                  <a:pt x="147828" y="449580"/>
                </a:moveTo>
                <a:lnTo>
                  <a:pt x="36576" y="449580"/>
                </a:lnTo>
                <a:lnTo>
                  <a:pt x="36576" y="431291"/>
                </a:lnTo>
                <a:lnTo>
                  <a:pt x="147828" y="431291"/>
                </a:lnTo>
                <a:lnTo>
                  <a:pt x="147828" y="449580"/>
                </a:lnTo>
                <a:close/>
              </a:path>
              <a:path w="186054" h="469900">
                <a:moveTo>
                  <a:pt x="185928" y="449580"/>
                </a:moveTo>
                <a:lnTo>
                  <a:pt x="147828" y="449580"/>
                </a:lnTo>
                <a:lnTo>
                  <a:pt x="167640" y="431291"/>
                </a:lnTo>
                <a:lnTo>
                  <a:pt x="185928" y="431291"/>
                </a:lnTo>
                <a:lnTo>
                  <a:pt x="185928" y="449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9306306" y="2700527"/>
            <a:ext cx="0" cy="422275"/>
          </a:xfrm>
          <a:custGeom>
            <a:avLst/>
            <a:gdLst/>
            <a:ahLst/>
            <a:cxnLst/>
            <a:rect l="l" t="t" r="r" b="b"/>
            <a:pathLst>
              <a:path w="0" h="422275">
                <a:moveTo>
                  <a:pt x="0" y="0"/>
                </a:moveTo>
                <a:lnTo>
                  <a:pt x="0" y="422148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9306306" y="3517391"/>
            <a:ext cx="0" cy="515620"/>
          </a:xfrm>
          <a:custGeom>
            <a:avLst/>
            <a:gdLst/>
            <a:ahLst/>
            <a:cxnLst/>
            <a:rect l="l" t="t" r="r" b="b"/>
            <a:pathLst>
              <a:path w="0" h="515620">
                <a:moveTo>
                  <a:pt x="0" y="0"/>
                </a:moveTo>
                <a:lnTo>
                  <a:pt x="0" y="515111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9233916" y="3122676"/>
            <a:ext cx="149860" cy="394970"/>
          </a:xfrm>
          <a:custGeom>
            <a:avLst/>
            <a:gdLst/>
            <a:ahLst/>
            <a:cxnLst/>
            <a:rect l="l" t="t" r="r" b="b"/>
            <a:pathLst>
              <a:path w="149859" h="394970">
                <a:moveTo>
                  <a:pt x="0" y="0"/>
                </a:moveTo>
                <a:lnTo>
                  <a:pt x="149351" y="0"/>
                </a:lnTo>
                <a:lnTo>
                  <a:pt x="149351" y="394716"/>
                </a:lnTo>
                <a:lnTo>
                  <a:pt x="0" y="3947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9214103" y="3102864"/>
            <a:ext cx="187960" cy="434340"/>
          </a:xfrm>
          <a:custGeom>
            <a:avLst/>
            <a:gdLst/>
            <a:ahLst/>
            <a:cxnLst/>
            <a:rect l="l" t="t" r="r" b="b"/>
            <a:pathLst>
              <a:path w="187959" h="434339">
                <a:moveTo>
                  <a:pt x="187452" y="434339"/>
                </a:moveTo>
                <a:lnTo>
                  <a:pt x="0" y="434339"/>
                </a:lnTo>
                <a:lnTo>
                  <a:pt x="0" y="0"/>
                </a:lnTo>
                <a:lnTo>
                  <a:pt x="187452" y="0"/>
                </a:lnTo>
                <a:lnTo>
                  <a:pt x="187452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396239"/>
                </a:lnTo>
                <a:lnTo>
                  <a:pt x="19812" y="396239"/>
                </a:lnTo>
                <a:lnTo>
                  <a:pt x="38100" y="414528"/>
                </a:lnTo>
                <a:lnTo>
                  <a:pt x="187452" y="414528"/>
                </a:lnTo>
                <a:lnTo>
                  <a:pt x="187452" y="434339"/>
                </a:lnTo>
                <a:close/>
              </a:path>
              <a:path w="187959" h="434339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87959" h="434339">
                <a:moveTo>
                  <a:pt x="149352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49352" y="19812"/>
                </a:lnTo>
                <a:lnTo>
                  <a:pt x="149352" y="38100"/>
                </a:lnTo>
                <a:close/>
              </a:path>
              <a:path w="187959" h="434339">
                <a:moveTo>
                  <a:pt x="149352" y="414528"/>
                </a:moveTo>
                <a:lnTo>
                  <a:pt x="149352" y="19812"/>
                </a:lnTo>
                <a:lnTo>
                  <a:pt x="169164" y="38100"/>
                </a:lnTo>
                <a:lnTo>
                  <a:pt x="187452" y="38100"/>
                </a:lnTo>
                <a:lnTo>
                  <a:pt x="187452" y="396239"/>
                </a:lnTo>
                <a:lnTo>
                  <a:pt x="169164" y="396239"/>
                </a:lnTo>
                <a:lnTo>
                  <a:pt x="149352" y="414528"/>
                </a:lnTo>
                <a:close/>
              </a:path>
              <a:path w="187959" h="434339">
                <a:moveTo>
                  <a:pt x="187452" y="38100"/>
                </a:moveTo>
                <a:lnTo>
                  <a:pt x="169164" y="38100"/>
                </a:lnTo>
                <a:lnTo>
                  <a:pt x="149352" y="19812"/>
                </a:lnTo>
                <a:lnTo>
                  <a:pt x="187452" y="19812"/>
                </a:lnTo>
                <a:lnTo>
                  <a:pt x="187452" y="38100"/>
                </a:lnTo>
                <a:close/>
              </a:path>
              <a:path w="187959" h="434339">
                <a:moveTo>
                  <a:pt x="38100" y="414528"/>
                </a:moveTo>
                <a:lnTo>
                  <a:pt x="19812" y="396239"/>
                </a:lnTo>
                <a:lnTo>
                  <a:pt x="38100" y="396239"/>
                </a:lnTo>
                <a:lnTo>
                  <a:pt x="38100" y="414528"/>
                </a:lnTo>
                <a:close/>
              </a:path>
              <a:path w="187959" h="434339">
                <a:moveTo>
                  <a:pt x="149352" y="414528"/>
                </a:moveTo>
                <a:lnTo>
                  <a:pt x="38100" y="414528"/>
                </a:lnTo>
                <a:lnTo>
                  <a:pt x="38100" y="396239"/>
                </a:lnTo>
                <a:lnTo>
                  <a:pt x="149352" y="396239"/>
                </a:lnTo>
                <a:lnTo>
                  <a:pt x="149352" y="414528"/>
                </a:lnTo>
                <a:close/>
              </a:path>
              <a:path w="187959" h="434339">
                <a:moveTo>
                  <a:pt x="187452" y="414528"/>
                </a:moveTo>
                <a:lnTo>
                  <a:pt x="149352" y="414528"/>
                </a:lnTo>
                <a:lnTo>
                  <a:pt x="169164" y="396239"/>
                </a:lnTo>
                <a:lnTo>
                  <a:pt x="187452" y="396239"/>
                </a:lnTo>
                <a:lnTo>
                  <a:pt x="187452" y="414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/>
          <p:nvPr/>
        </p:nvSpPr>
        <p:spPr>
          <a:xfrm>
            <a:off x="8916369" y="3378686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9119084" y="3554991"/>
            <a:ext cx="16065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latin typeface="Times New Roman"/>
                <a:cs typeface="Times New Roman"/>
              </a:rPr>
              <a:t>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8747759" y="2665475"/>
            <a:ext cx="62865" cy="71755"/>
          </a:xfrm>
          <a:custGeom>
            <a:avLst/>
            <a:gdLst/>
            <a:ahLst/>
            <a:cxnLst/>
            <a:rect l="l" t="t" r="r" b="b"/>
            <a:pathLst>
              <a:path w="62865" h="71755">
                <a:moveTo>
                  <a:pt x="32004" y="71627"/>
                </a:moveTo>
                <a:lnTo>
                  <a:pt x="19931" y="68699"/>
                </a:lnTo>
                <a:lnTo>
                  <a:pt x="9715" y="60769"/>
                </a:lnTo>
                <a:lnTo>
                  <a:pt x="2643" y="49125"/>
                </a:lnTo>
                <a:lnTo>
                  <a:pt x="0" y="35051"/>
                </a:lnTo>
                <a:lnTo>
                  <a:pt x="2643" y="21216"/>
                </a:lnTo>
                <a:lnTo>
                  <a:pt x="9715" y="10096"/>
                </a:lnTo>
                <a:lnTo>
                  <a:pt x="19931" y="2690"/>
                </a:lnTo>
                <a:lnTo>
                  <a:pt x="32004" y="0"/>
                </a:lnTo>
                <a:lnTo>
                  <a:pt x="43838" y="2690"/>
                </a:lnTo>
                <a:lnTo>
                  <a:pt x="53530" y="10096"/>
                </a:lnTo>
                <a:lnTo>
                  <a:pt x="60078" y="21216"/>
                </a:lnTo>
                <a:lnTo>
                  <a:pt x="62484" y="35051"/>
                </a:lnTo>
                <a:lnTo>
                  <a:pt x="60078" y="49125"/>
                </a:lnTo>
                <a:lnTo>
                  <a:pt x="53530" y="60769"/>
                </a:lnTo>
                <a:lnTo>
                  <a:pt x="43838" y="68699"/>
                </a:lnTo>
                <a:lnTo>
                  <a:pt x="32004" y="71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8729471" y="2645663"/>
            <a:ext cx="100965" cy="109855"/>
          </a:xfrm>
          <a:custGeom>
            <a:avLst/>
            <a:gdLst/>
            <a:ahLst/>
            <a:cxnLst/>
            <a:rect l="l" t="t" r="r" b="b"/>
            <a:pathLst>
              <a:path w="100965" h="109855">
                <a:moveTo>
                  <a:pt x="51816" y="1524"/>
                </a:moveTo>
                <a:lnTo>
                  <a:pt x="47244" y="1524"/>
                </a:lnTo>
                <a:lnTo>
                  <a:pt x="48768" y="0"/>
                </a:lnTo>
                <a:lnTo>
                  <a:pt x="50292" y="0"/>
                </a:lnTo>
                <a:lnTo>
                  <a:pt x="51816" y="1524"/>
                </a:lnTo>
                <a:close/>
              </a:path>
              <a:path w="100965" h="109855">
                <a:moveTo>
                  <a:pt x="68580" y="4572"/>
                </a:moveTo>
                <a:lnTo>
                  <a:pt x="32004" y="4572"/>
                </a:lnTo>
                <a:lnTo>
                  <a:pt x="38100" y="3048"/>
                </a:lnTo>
                <a:lnTo>
                  <a:pt x="38100" y="1524"/>
                </a:lnTo>
                <a:lnTo>
                  <a:pt x="60960" y="1524"/>
                </a:lnTo>
                <a:lnTo>
                  <a:pt x="62484" y="3048"/>
                </a:lnTo>
                <a:lnTo>
                  <a:pt x="68580" y="4572"/>
                </a:lnTo>
                <a:close/>
              </a:path>
              <a:path w="100965" h="109855">
                <a:moveTo>
                  <a:pt x="39624" y="45720"/>
                </a:moveTo>
                <a:lnTo>
                  <a:pt x="1524" y="45720"/>
                </a:lnTo>
                <a:lnTo>
                  <a:pt x="1524" y="42672"/>
                </a:lnTo>
                <a:lnTo>
                  <a:pt x="3048" y="36576"/>
                </a:lnTo>
                <a:lnTo>
                  <a:pt x="3048" y="35052"/>
                </a:lnTo>
                <a:lnTo>
                  <a:pt x="4572" y="33528"/>
                </a:lnTo>
                <a:lnTo>
                  <a:pt x="7620" y="27432"/>
                </a:lnTo>
                <a:lnTo>
                  <a:pt x="7620" y="25908"/>
                </a:lnTo>
                <a:lnTo>
                  <a:pt x="9144" y="24384"/>
                </a:lnTo>
                <a:lnTo>
                  <a:pt x="12192" y="19812"/>
                </a:lnTo>
                <a:lnTo>
                  <a:pt x="13716" y="18288"/>
                </a:lnTo>
                <a:lnTo>
                  <a:pt x="13716" y="16764"/>
                </a:lnTo>
                <a:lnTo>
                  <a:pt x="15240" y="16764"/>
                </a:lnTo>
                <a:lnTo>
                  <a:pt x="19812" y="12192"/>
                </a:lnTo>
                <a:lnTo>
                  <a:pt x="19812" y="10668"/>
                </a:lnTo>
                <a:lnTo>
                  <a:pt x="21336" y="10668"/>
                </a:lnTo>
                <a:lnTo>
                  <a:pt x="22859" y="9144"/>
                </a:lnTo>
                <a:lnTo>
                  <a:pt x="27432" y="6096"/>
                </a:lnTo>
                <a:lnTo>
                  <a:pt x="28956" y="6096"/>
                </a:lnTo>
                <a:lnTo>
                  <a:pt x="30480" y="4572"/>
                </a:lnTo>
                <a:lnTo>
                  <a:pt x="70104" y="4572"/>
                </a:lnTo>
                <a:lnTo>
                  <a:pt x="71628" y="6096"/>
                </a:lnTo>
                <a:lnTo>
                  <a:pt x="77724" y="9144"/>
                </a:lnTo>
                <a:lnTo>
                  <a:pt x="86868" y="18288"/>
                </a:lnTo>
                <a:lnTo>
                  <a:pt x="91439" y="24384"/>
                </a:lnTo>
                <a:lnTo>
                  <a:pt x="91439" y="25908"/>
                </a:lnTo>
                <a:lnTo>
                  <a:pt x="92964" y="25908"/>
                </a:lnTo>
                <a:lnTo>
                  <a:pt x="92964" y="27432"/>
                </a:lnTo>
                <a:lnTo>
                  <a:pt x="96012" y="33528"/>
                </a:lnTo>
                <a:lnTo>
                  <a:pt x="96012" y="35052"/>
                </a:lnTo>
                <a:lnTo>
                  <a:pt x="97536" y="36576"/>
                </a:lnTo>
                <a:lnTo>
                  <a:pt x="97840" y="38100"/>
                </a:lnTo>
                <a:lnTo>
                  <a:pt x="47244" y="38100"/>
                </a:lnTo>
                <a:lnTo>
                  <a:pt x="48260" y="38354"/>
                </a:lnTo>
                <a:lnTo>
                  <a:pt x="42672" y="41148"/>
                </a:lnTo>
                <a:lnTo>
                  <a:pt x="44195" y="41148"/>
                </a:lnTo>
                <a:lnTo>
                  <a:pt x="39624" y="45720"/>
                </a:lnTo>
                <a:close/>
              </a:path>
              <a:path w="100965" h="109855">
                <a:moveTo>
                  <a:pt x="48260" y="38354"/>
                </a:moveTo>
                <a:lnTo>
                  <a:pt x="47244" y="38100"/>
                </a:lnTo>
                <a:lnTo>
                  <a:pt x="48768" y="38100"/>
                </a:lnTo>
                <a:lnTo>
                  <a:pt x="48260" y="38354"/>
                </a:lnTo>
                <a:close/>
              </a:path>
              <a:path w="100965" h="109855">
                <a:moveTo>
                  <a:pt x="48352" y="38377"/>
                </a:moveTo>
                <a:lnTo>
                  <a:pt x="48768" y="38100"/>
                </a:lnTo>
                <a:lnTo>
                  <a:pt x="48352" y="38377"/>
                </a:lnTo>
                <a:close/>
              </a:path>
              <a:path w="100965" h="109855">
                <a:moveTo>
                  <a:pt x="48985" y="38535"/>
                </a:moveTo>
                <a:lnTo>
                  <a:pt x="48352" y="38377"/>
                </a:lnTo>
                <a:lnTo>
                  <a:pt x="48768" y="38100"/>
                </a:lnTo>
                <a:lnTo>
                  <a:pt x="50292" y="38100"/>
                </a:lnTo>
                <a:lnTo>
                  <a:pt x="48985" y="38535"/>
                </a:lnTo>
                <a:close/>
              </a:path>
              <a:path w="100965" h="109855">
                <a:moveTo>
                  <a:pt x="49276" y="38608"/>
                </a:moveTo>
                <a:lnTo>
                  <a:pt x="48985" y="38535"/>
                </a:lnTo>
                <a:lnTo>
                  <a:pt x="50292" y="38100"/>
                </a:lnTo>
                <a:lnTo>
                  <a:pt x="49276" y="38608"/>
                </a:lnTo>
                <a:close/>
              </a:path>
              <a:path w="100965" h="109855">
                <a:moveTo>
                  <a:pt x="49530" y="38671"/>
                </a:moveTo>
                <a:lnTo>
                  <a:pt x="49276" y="38608"/>
                </a:lnTo>
                <a:lnTo>
                  <a:pt x="50292" y="38100"/>
                </a:lnTo>
                <a:lnTo>
                  <a:pt x="50800" y="38354"/>
                </a:lnTo>
                <a:lnTo>
                  <a:pt x="49530" y="38671"/>
                </a:lnTo>
                <a:close/>
              </a:path>
              <a:path w="100965" h="109855">
                <a:moveTo>
                  <a:pt x="50800" y="38354"/>
                </a:moveTo>
                <a:lnTo>
                  <a:pt x="50292" y="38100"/>
                </a:lnTo>
                <a:lnTo>
                  <a:pt x="51816" y="38100"/>
                </a:lnTo>
                <a:lnTo>
                  <a:pt x="50800" y="38354"/>
                </a:lnTo>
                <a:close/>
              </a:path>
              <a:path w="100965" h="109855">
                <a:moveTo>
                  <a:pt x="56387" y="41148"/>
                </a:moveTo>
                <a:lnTo>
                  <a:pt x="50800" y="38354"/>
                </a:lnTo>
                <a:lnTo>
                  <a:pt x="51816" y="38100"/>
                </a:lnTo>
                <a:lnTo>
                  <a:pt x="56387" y="41148"/>
                </a:lnTo>
                <a:close/>
              </a:path>
              <a:path w="100965" h="109855">
                <a:moveTo>
                  <a:pt x="99364" y="47244"/>
                </a:moveTo>
                <a:lnTo>
                  <a:pt x="60960" y="47244"/>
                </a:lnTo>
                <a:lnTo>
                  <a:pt x="56387" y="41148"/>
                </a:lnTo>
                <a:lnTo>
                  <a:pt x="51816" y="38100"/>
                </a:lnTo>
                <a:lnTo>
                  <a:pt x="97840" y="38100"/>
                </a:lnTo>
                <a:lnTo>
                  <a:pt x="99060" y="44196"/>
                </a:lnTo>
                <a:lnTo>
                  <a:pt x="99060" y="45720"/>
                </a:lnTo>
                <a:lnTo>
                  <a:pt x="99364" y="47244"/>
                </a:lnTo>
                <a:close/>
              </a:path>
              <a:path w="100965" h="109855">
                <a:moveTo>
                  <a:pt x="53339" y="39624"/>
                </a:moveTo>
                <a:lnTo>
                  <a:pt x="49530" y="38671"/>
                </a:lnTo>
                <a:lnTo>
                  <a:pt x="50800" y="38354"/>
                </a:lnTo>
                <a:lnTo>
                  <a:pt x="53339" y="39624"/>
                </a:lnTo>
                <a:close/>
              </a:path>
              <a:path w="100965" h="109855">
                <a:moveTo>
                  <a:pt x="47244" y="39116"/>
                </a:moveTo>
                <a:lnTo>
                  <a:pt x="48352" y="38377"/>
                </a:lnTo>
                <a:lnTo>
                  <a:pt x="48985" y="38535"/>
                </a:lnTo>
                <a:lnTo>
                  <a:pt x="47244" y="39116"/>
                </a:lnTo>
                <a:close/>
              </a:path>
              <a:path w="100965" h="109855">
                <a:moveTo>
                  <a:pt x="46939" y="39319"/>
                </a:moveTo>
                <a:lnTo>
                  <a:pt x="47244" y="39116"/>
                </a:lnTo>
                <a:lnTo>
                  <a:pt x="48985" y="38535"/>
                </a:lnTo>
                <a:lnTo>
                  <a:pt x="49276" y="38608"/>
                </a:lnTo>
                <a:lnTo>
                  <a:pt x="48768" y="38862"/>
                </a:lnTo>
                <a:lnTo>
                  <a:pt x="46939" y="39319"/>
                </a:lnTo>
                <a:close/>
              </a:path>
              <a:path w="100965" h="109855">
                <a:moveTo>
                  <a:pt x="48768" y="38862"/>
                </a:moveTo>
                <a:lnTo>
                  <a:pt x="49276" y="38608"/>
                </a:lnTo>
                <a:lnTo>
                  <a:pt x="49530" y="38671"/>
                </a:lnTo>
                <a:lnTo>
                  <a:pt x="48768" y="38862"/>
                </a:lnTo>
                <a:close/>
              </a:path>
              <a:path w="100965" h="109855">
                <a:moveTo>
                  <a:pt x="44195" y="41148"/>
                </a:moveTo>
                <a:lnTo>
                  <a:pt x="46939" y="39319"/>
                </a:lnTo>
                <a:lnTo>
                  <a:pt x="48768" y="38862"/>
                </a:lnTo>
                <a:lnTo>
                  <a:pt x="44195" y="41148"/>
                </a:lnTo>
                <a:close/>
              </a:path>
              <a:path w="100965" h="109855">
                <a:moveTo>
                  <a:pt x="45719" y="39624"/>
                </a:moveTo>
                <a:lnTo>
                  <a:pt x="47244" y="39116"/>
                </a:lnTo>
                <a:lnTo>
                  <a:pt x="46939" y="39319"/>
                </a:lnTo>
                <a:lnTo>
                  <a:pt x="45719" y="39624"/>
                </a:lnTo>
                <a:close/>
              </a:path>
              <a:path w="100965" h="109855">
                <a:moveTo>
                  <a:pt x="44196" y="41148"/>
                </a:moveTo>
                <a:lnTo>
                  <a:pt x="42672" y="41148"/>
                </a:lnTo>
                <a:lnTo>
                  <a:pt x="45719" y="39624"/>
                </a:lnTo>
                <a:lnTo>
                  <a:pt x="44196" y="41148"/>
                </a:lnTo>
                <a:close/>
              </a:path>
              <a:path w="100965" h="109855">
                <a:moveTo>
                  <a:pt x="57912" y="44196"/>
                </a:moveTo>
                <a:lnTo>
                  <a:pt x="53339" y="39624"/>
                </a:lnTo>
                <a:lnTo>
                  <a:pt x="56387" y="41148"/>
                </a:lnTo>
                <a:lnTo>
                  <a:pt x="57912" y="44196"/>
                </a:lnTo>
                <a:close/>
              </a:path>
              <a:path w="100965" h="109855">
                <a:moveTo>
                  <a:pt x="79248" y="100584"/>
                </a:moveTo>
                <a:lnTo>
                  <a:pt x="21336" y="100584"/>
                </a:lnTo>
                <a:lnTo>
                  <a:pt x="15240" y="94488"/>
                </a:lnTo>
                <a:lnTo>
                  <a:pt x="13716" y="94488"/>
                </a:lnTo>
                <a:lnTo>
                  <a:pt x="13716" y="92964"/>
                </a:lnTo>
                <a:lnTo>
                  <a:pt x="12192" y="91440"/>
                </a:lnTo>
                <a:lnTo>
                  <a:pt x="9144" y="86868"/>
                </a:lnTo>
                <a:lnTo>
                  <a:pt x="7620" y="85344"/>
                </a:lnTo>
                <a:lnTo>
                  <a:pt x="7620" y="83820"/>
                </a:lnTo>
                <a:lnTo>
                  <a:pt x="4572" y="77724"/>
                </a:lnTo>
                <a:lnTo>
                  <a:pt x="3048" y="76200"/>
                </a:lnTo>
                <a:lnTo>
                  <a:pt x="3048" y="74676"/>
                </a:lnTo>
                <a:lnTo>
                  <a:pt x="1524" y="67056"/>
                </a:lnTo>
                <a:lnTo>
                  <a:pt x="1524" y="65532"/>
                </a:lnTo>
                <a:lnTo>
                  <a:pt x="0" y="64008"/>
                </a:lnTo>
                <a:lnTo>
                  <a:pt x="0" y="45720"/>
                </a:lnTo>
                <a:lnTo>
                  <a:pt x="39624" y="45720"/>
                </a:lnTo>
                <a:lnTo>
                  <a:pt x="41148" y="44196"/>
                </a:lnTo>
                <a:lnTo>
                  <a:pt x="38100" y="50292"/>
                </a:lnTo>
                <a:lnTo>
                  <a:pt x="38100" y="60960"/>
                </a:lnTo>
                <a:lnTo>
                  <a:pt x="41148" y="67056"/>
                </a:lnTo>
                <a:lnTo>
                  <a:pt x="45719" y="71628"/>
                </a:lnTo>
                <a:lnTo>
                  <a:pt x="98145" y="71628"/>
                </a:lnTo>
                <a:lnTo>
                  <a:pt x="97536" y="74676"/>
                </a:lnTo>
                <a:lnTo>
                  <a:pt x="96012" y="74676"/>
                </a:lnTo>
                <a:lnTo>
                  <a:pt x="96012" y="77724"/>
                </a:lnTo>
                <a:lnTo>
                  <a:pt x="92964" y="83820"/>
                </a:lnTo>
                <a:lnTo>
                  <a:pt x="91439" y="85344"/>
                </a:lnTo>
                <a:lnTo>
                  <a:pt x="91439" y="86868"/>
                </a:lnTo>
                <a:lnTo>
                  <a:pt x="86868" y="91440"/>
                </a:lnTo>
                <a:lnTo>
                  <a:pt x="86868" y="92964"/>
                </a:lnTo>
                <a:lnTo>
                  <a:pt x="80772" y="99060"/>
                </a:lnTo>
                <a:lnTo>
                  <a:pt x="79248" y="99060"/>
                </a:lnTo>
                <a:lnTo>
                  <a:pt x="79248" y="100584"/>
                </a:lnTo>
                <a:close/>
              </a:path>
              <a:path w="100965" h="109855">
                <a:moveTo>
                  <a:pt x="60960" y="50292"/>
                </a:moveTo>
                <a:lnTo>
                  <a:pt x="57912" y="44196"/>
                </a:lnTo>
                <a:lnTo>
                  <a:pt x="59436" y="45720"/>
                </a:lnTo>
                <a:lnTo>
                  <a:pt x="60960" y="50292"/>
                </a:lnTo>
                <a:close/>
              </a:path>
              <a:path w="100965" h="109855">
                <a:moveTo>
                  <a:pt x="56388" y="70104"/>
                </a:moveTo>
                <a:lnTo>
                  <a:pt x="62484" y="57912"/>
                </a:lnTo>
                <a:lnTo>
                  <a:pt x="62484" y="53340"/>
                </a:lnTo>
                <a:lnTo>
                  <a:pt x="59436" y="45720"/>
                </a:lnTo>
                <a:lnTo>
                  <a:pt x="60960" y="47244"/>
                </a:lnTo>
                <a:lnTo>
                  <a:pt x="99364" y="47244"/>
                </a:lnTo>
                <a:lnTo>
                  <a:pt x="100584" y="53340"/>
                </a:lnTo>
                <a:lnTo>
                  <a:pt x="100584" y="57912"/>
                </a:lnTo>
                <a:lnTo>
                  <a:pt x="99060" y="64008"/>
                </a:lnTo>
                <a:lnTo>
                  <a:pt x="99060" y="67056"/>
                </a:lnTo>
                <a:lnTo>
                  <a:pt x="59436" y="67056"/>
                </a:lnTo>
                <a:lnTo>
                  <a:pt x="56388" y="70104"/>
                </a:lnTo>
                <a:close/>
              </a:path>
              <a:path w="100965" h="109855">
                <a:moveTo>
                  <a:pt x="38100" y="53340"/>
                </a:moveTo>
                <a:lnTo>
                  <a:pt x="38100" y="50292"/>
                </a:lnTo>
                <a:lnTo>
                  <a:pt x="39624" y="47244"/>
                </a:lnTo>
                <a:lnTo>
                  <a:pt x="38100" y="53340"/>
                </a:lnTo>
                <a:close/>
              </a:path>
              <a:path w="100965" h="109855">
                <a:moveTo>
                  <a:pt x="62026" y="55626"/>
                </a:moveTo>
                <a:lnTo>
                  <a:pt x="60960" y="50292"/>
                </a:lnTo>
                <a:lnTo>
                  <a:pt x="62484" y="53340"/>
                </a:lnTo>
                <a:lnTo>
                  <a:pt x="62026" y="55626"/>
                </a:lnTo>
                <a:close/>
              </a:path>
              <a:path w="100965" h="109855">
                <a:moveTo>
                  <a:pt x="62484" y="57912"/>
                </a:moveTo>
                <a:lnTo>
                  <a:pt x="62026" y="55626"/>
                </a:lnTo>
                <a:lnTo>
                  <a:pt x="62484" y="53340"/>
                </a:lnTo>
                <a:lnTo>
                  <a:pt x="62484" y="57912"/>
                </a:lnTo>
                <a:close/>
              </a:path>
              <a:path w="100965" h="109855">
                <a:moveTo>
                  <a:pt x="60960" y="60960"/>
                </a:moveTo>
                <a:lnTo>
                  <a:pt x="62026" y="55626"/>
                </a:lnTo>
                <a:lnTo>
                  <a:pt x="62484" y="57912"/>
                </a:lnTo>
                <a:lnTo>
                  <a:pt x="60960" y="60960"/>
                </a:lnTo>
                <a:close/>
              </a:path>
              <a:path w="100965" h="109855">
                <a:moveTo>
                  <a:pt x="39624" y="64008"/>
                </a:moveTo>
                <a:lnTo>
                  <a:pt x="38100" y="60960"/>
                </a:lnTo>
                <a:lnTo>
                  <a:pt x="38100" y="57912"/>
                </a:lnTo>
                <a:lnTo>
                  <a:pt x="39624" y="64008"/>
                </a:lnTo>
                <a:close/>
              </a:path>
              <a:path w="100965" h="109855">
                <a:moveTo>
                  <a:pt x="43281" y="68884"/>
                </a:moveTo>
                <a:lnTo>
                  <a:pt x="42672" y="68580"/>
                </a:lnTo>
                <a:lnTo>
                  <a:pt x="41148" y="67056"/>
                </a:lnTo>
                <a:lnTo>
                  <a:pt x="39624" y="64008"/>
                </a:lnTo>
                <a:lnTo>
                  <a:pt x="43281" y="68884"/>
                </a:lnTo>
                <a:close/>
              </a:path>
              <a:path w="100965" h="109855">
                <a:moveTo>
                  <a:pt x="98145" y="71628"/>
                </a:moveTo>
                <a:lnTo>
                  <a:pt x="54864" y="71628"/>
                </a:lnTo>
                <a:lnTo>
                  <a:pt x="59436" y="67056"/>
                </a:lnTo>
                <a:lnTo>
                  <a:pt x="99060" y="67056"/>
                </a:lnTo>
                <a:lnTo>
                  <a:pt x="98145" y="71628"/>
                </a:lnTo>
                <a:close/>
              </a:path>
              <a:path w="100965" h="109855">
                <a:moveTo>
                  <a:pt x="44195" y="70104"/>
                </a:moveTo>
                <a:lnTo>
                  <a:pt x="42672" y="68580"/>
                </a:lnTo>
                <a:lnTo>
                  <a:pt x="43281" y="68884"/>
                </a:lnTo>
                <a:lnTo>
                  <a:pt x="44195" y="70104"/>
                </a:lnTo>
                <a:close/>
              </a:path>
              <a:path w="100965" h="109855">
                <a:moveTo>
                  <a:pt x="52730" y="71018"/>
                </a:moveTo>
                <a:lnTo>
                  <a:pt x="56387" y="68580"/>
                </a:lnTo>
                <a:lnTo>
                  <a:pt x="55517" y="70321"/>
                </a:lnTo>
                <a:lnTo>
                  <a:pt x="52730" y="71018"/>
                </a:lnTo>
                <a:close/>
              </a:path>
              <a:path w="100965" h="109855">
                <a:moveTo>
                  <a:pt x="47244" y="70866"/>
                </a:moveTo>
                <a:lnTo>
                  <a:pt x="44195" y="70104"/>
                </a:lnTo>
                <a:lnTo>
                  <a:pt x="43281" y="68884"/>
                </a:lnTo>
                <a:lnTo>
                  <a:pt x="47244" y="70866"/>
                </a:lnTo>
                <a:close/>
              </a:path>
              <a:path w="100965" h="109855">
                <a:moveTo>
                  <a:pt x="48768" y="71628"/>
                </a:moveTo>
                <a:lnTo>
                  <a:pt x="45719" y="71628"/>
                </a:lnTo>
                <a:lnTo>
                  <a:pt x="44196" y="70104"/>
                </a:lnTo>
                <a:lnTo>
                  <a:pt x="48768" y="71628"/>
                </a:lnTo>
                <a:close/>
              </a:path>
              <a:path w="100965" h="109855">
                <a:moveTo>
                  <a:pt x="48768" y="71628"/>
                </a:moveTo>
                <a:lnTo>
                  <a:pt x="44195" y="70104"/>
                </a:lnTo>
                <a:lnTo>
                  <a:pt x="47244" y="70866"/>
                </a:lnTo>
                <a:lnTo>
                  <a:pt x="48768" y="71628"/>
                </a:lnTo>
                <a:close/>
              </a:path>
              <a:path w="100965" h="109855">
                <a:moveTo>
                  <a:pt x="55473" y="70408"/>
                </a:moveTo>
                <a:lnTo>
                  <a:pt x="56387" y="70104"/>
                </a:lnTo>
                <a:lnTo>
                  <a:pt x="55473" y="70408"/>
                </a:lnTo>
                <a:close/>
              </a:path>
              <a:path w="100965" h="109855">
                <a:moveTo>
                  <a:pt x="51816" y="71628"/>
                </a:moveTo>
                <a:lnTo>
                  <a:pt x="52730" y="71018"/>
                </a:lnTo>
                <a:lnTo>
                  <a:pt x="55517" y="70321"/>
                </a:lnTo>
                <a:lnTo>
                  <a:pt x="51816" y="71628"/>
                </a:lnTo>
                <a:close/>
              </a:path>
              <a:path w="100965" h="109855">
                <a:moveTo>
                  <a:pt x="54864" y="71628"/>
                </a:moveTo>
                <a:lnTo>
                  <a:pt x="51816" y="71628"/>
                </a:lnTo>
                <a:lnTo>
                  <a:pt x="55473" y="70408"/>
                </a:lnTo>
                <a:lnTo>
                  <a:pt x="54864" y="71628"/>
                </a:lnTo>
                <a:close/>
              </a:path>
              <a:path w="100965" h="109855">
                <a:moveTo>
                  <a:pt x="50292" y="71628"/>
                </a:moveTo>
                <a:lnTo>
                  <a:pt x="48768" y="71628"/>
                </a:lnTo>
                <a:lnTo>
                  <a:pt x="47244" y="70866"/>
                </a:lnTo>
                <a:lnTo>
                  <a:pt x="50292" y="71628"/>
                </a:lnTo>
                <a:close/>
              </a:path>
              <a:path w="100965" h="109855">
                <a:moveTo>
                  <a:pt x="51816" y="71628"/>
                </a:moveTo>
                <a:lnTo>
                  <a:pt x="50292" y="71628"/>
                </a:lnTo>
                <a:lnTo>
                  <a:pt x="52730" y="71018"/>
                </a:lnTo>
                <a:lnTo>
                  <a:pt x="51816" y="71628"/>
                </a:lnTo>
                <a:close/>
              </a:path>
              <a:path w="100965" h="109855">
                <a:moveTo>
                  <a:pt x="71628" y="105156"/>
                </a:moveTo>
                <a:lnTo>
                  <a:pt x="27432" y="105156"/>
                </a:lnTo>
                <a:lnTo>
                  <a:pt x="22859" y="100584"/>
                </a:lnTo>
                <a:lnTo>
                  <a:pt x="77724" y="100584"/>
                </a:lnTo>
                <a:lnTo>
                  <a:pt x="71628" y="105156"/>
                </a:lnTo>
                <a:close/>
              </a:path>
              <a:path w="100965" h="109855">
                <a:moveTo>
                  <a:pt x="59436" y="109728"/>
                </a:moveTo>
                <a:lnTo>
                  <a:pt x="39624" y="109728"/>
                </a:lnTo>
                <a:lnTo>
                  <a:pt x="38100" y="108204"/>
                </a:lnTo>
                <a:lnTo>
                  <a:pt x="32004" y="106680"/>
                </a:lnTo>
                <a:lnTo>
                  <a:pt x="30480" y="105156"/>
                </a:lnTo>
                <a:lnTo>
                  <a:pt x="70104" y="105156"/>
                </a:lnTo>
                <a:lnTo>
                  <a:pt x="68580" y="106680"/>
                </a:lnTo>
                <a:lnTo>
                  <a:pt x="62484" y="108204"/>
                </a:lnTo>
                <a:lnTo>
                  <a:pt x="60960" y="108204"/>
                </a:lnTo>
                <a:lnTo>
                  <a:pt x="59436" y="1097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8747759" y="3980688"/>
            <a:ext cx="62865" cy="71755"/>
          </a:xfrm>
          <a:custGeom>
            <a:avLst/>
            <a:gdLst/>
            <a:ahLst/>
            <a:cxnLst/>
            <a:rect l="l" t="t" r="r" b="b"/>
            <a:pathLst>
              <a:path w="62865" h="71754">
                <a:moveTo>
                  <a:pt x="32004" y="71627"/>
                </a:moveTo>
                <a:lnTo>
                  <a:pt x="19931" y="68937"/>
                </a:lnTo>
                <a:lnTo>
                  <a:pt x="9715" y="61531"/>
                </a:lnTo>
                <a:lnTo>
                  <a:pt x="2643" y="50411"/>
                </a:lnTo>
                <a:lnTo>
                  <a:pt x="0" y="36575"/>
                </a:lnTo>
                <a:lnTo>
                  <a:pt x="2643" y="22502"/>
                </a:lnTo>
                <a:lnTo>
                  <a:pt x="9715" y="10858"/>
                </a:lnTo>
                <a:lnTo>
                  <a:pt x="19931" y="2928"/>
                </a:lnTo>
                <a:lnTo>
                  <a:pt x="32004" y="0"/>
                </a:lnTo>
                <a:lnTo>
                  <a:pt x="43838" y="2928"/>
                </a:lnTo>
                <a:lnTo>
                  <a:pt x="53530" y="10858"/>
                </a:lnTo>
                <a:lnTo>
                  <a:pt x="60078" y="22502"/>
                </a:lnTo>
                <a:lnTo>
                  <a:pt x="62484" y="36575"/>
                </a:lnTo>
                <a:lnTo>
                  <a:pt x="60078" y="50411"/>
                </a:lnTo>
                <a:lnTo>
                  <a:pt x="53530" y="61531"/>
                </a:lnTo>
                <a:lnTo>
                  <a:pt x="43838" y="68937"/>
                </a:lnTo>
                <a:lnTo>
                  <a:pt x="32004" y="71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8729471" y="3962400"/>
            <a:ext cx="100965" cy="109855"/>
          </a:xfrm>
          <a:custGeom>
            <a:avLst/>
            <a:gdLst/>
            <a:ahLst/>
            <a:cxnLst/>
            <a:rect l="l" t="t" r="r" b="b"/>
            <a:pathLst>
              <a:path w="100965" h="109854">
                <a:moveTo>
                  <a:pt x="57912" y="1523"/>
                </a:moveTo>
                <a:lnTo>
                  <a:pt x="41148" y="1523"/>
                </a:lnTo>
                <a:lnTo>
                  <a:pt x="47244" y="0"/>
                </a:lnTo>
                <a:lnTo>
                  <a:pt x="51816" y="0"/>
                </a:lnTo>
                <a:lnTo>
                  <a:pt x="57912" y="1523"/>
                </a:lnTo>
                <a:close/>
              </a:path>
              <a:path w="100965" h="109854">
                <a:moveTo>
                  <a:pt x="70104" y="4571"/>
                </a:moveTo>
                <a:lnTo>
                  <a:pt x="30480" y="4571"/>
                </a:lnTo>
                <a:lnTo>
                  <a:pt x="32004" y="3047"/>
                </a:lnTo>
                <a:lnTo>
                  <a:pt x="38100" y="1523"/>
                </a:lnTo>
                <a:lnTo>
                  <a:pt x="62484" y="1523"/>
                </a:lnTo>
                <a:lnTo>
                  <a:pt x="68580" y="3047"/>
                </a:lnTo>
                <a:lnTo>
                  <a:pt x="70104" y="4571"/>
                </a:lnTo>
                <a:close/>
              </a:path>
              <a:path w="100965" h="109854">
                <a:moveTo>
                  <a:pt x="77724" y="9143"/>
                </a:moveTo>
                <a:lnTo>
                  <a:pt x="22859" y="9143"/>
                </a:lnTo>
                <a:lnTo>
                  <a:pt x="27432" y="6095"/>
                </a:lnTo>
                <a:lnTo>
                  <a:pt x="28956" y="4571"/>
                </a:lnTo>
                <a:lnTo>
                  <a:pt x="71628" y="4571"/>
                </a:lnTo>
                <a:lnTo>
                  <a:pt x="71628" y="6095"/>
                </a:lnTo>
                <a:lnTo>
                  <a:pt x="77724" y="9143"/>
                </a:lnTo>
                <a:close/>
              </a:path>
              <a:path w="100965" h="109854">
                <a:moveTo>
                  <a:pt x="71628" y="105155"/>
                </a:moveTo>
                <a:lnTo>
                  <a:pt x="28956" y="105155"/>
                </a:lnTo>
                <a:lnTo>
                  <a:pt x="27432" y="103631"/>
                </a:lnTo>
                <a:lnTo>
                  <a:pt x="22859" y="100583"/>
                </a:lnTo>
                <a:lnTo>
                  <a:pt x="21336" y="99059"/>
                </a:lnTo>
                <a:lnTo>
                  <a:pt x="19812" y="99059"/>
                </a:lnTo>
                <a:lnTo>
                  <a:pt x="13716" y="92963"/>
                </a:lnTo>
                <a:lnTo>
                  <a:pt x="13716" y="91439"/>
                </a:lnTo>
                <a:lnTo>
                  <a:pt x="12192" y="91439"/>
                </a:lnTo>
                <a:lnTo>
                  <a:pt x="9144" y="85343"/>
                </a:lnTo>
                <a:lnTo>
                  <a:pt x="7620" y="85343"/>
                </a:lnTo>
                <a:lnTo>
                  <a:pt x="7620" y="82295"/>
                </a:lnTo>
                <a:lnTo>
                  <a:pt x="4572" y="76199"/>
                </a:lnTo>
                <a:lnTo>
                  <a:pt x="3048" y="76199"/>
                </a:lnTo>
                <a:lnTo>
                  <a:pt x="3048" y="73151"/>
                </a:lnTo>
                <a:lnTo>
                  <a:pt x="1524" y="67055"/>
                </a:lnTo>
                <a:lnTo>
                  <a:pt x="1524" y="65531"/>
                </a:lnTo>
                <a:lnTo>
                  <a:pt x="0" y="64007"/>
                </a:lnTo>
                <a:lnTo>
                  <a:pt x="0" y="45719"/>
                </a:lnTo>
                <a:lnTo>
                  <a:pt x="1524" y="44195"/>
                </a:lnTo>
                <a:lnTo>
                  <a:pt x="1524" y="42671"/>
                </a:lnTo>
                <a:lnTo>
                  <a:pt x="3048" y="36575"/>
                </a:lnTo>
                <a:lnTo>
                  <a:pt x="3048" y="33527"/>
                </a:lnTo>
                <a:lnTo>
                  <a:pt x="4572" y="32003"/>
                </a:lnTo>
                <a:lnTo>
                  <a:pt x="7620" y="25907"/>
                </a:lnTo>
                <a:lnTo>
                  <a:pt x="7620" y="24383"/>
                </a:lnTo>
                <a:lnTo>
                  <a:pt x="9144" y="24383"/>
                </a:lnTo>
                <a:lnTo>
                  <a:pt x="12192" y="18287"/>
                </a:lnTo>
                <a:lnTo>
                  <a:pt x="21336" y="9143"/>
                </a:lnTo>
                <a:lnTo>
                  <a:pt x="79248" y="9143"/>
                </a:lnTo>
                <a:lnTo>
                  <a:pt x="79248" y="10667"/>
                </a:lnTo>
                <a:lnTo>
                  <a:pt x="80772" y="10667"/>
                </a:lnTo>
                <a:lnTo>
                  <a:pt x="85344" y="15239"/>
                </a:lnTo>
                <a:lnTo>
                  <a:pt x="85344" y="16763"/>
                </a:lnTo>
                <a:lnTo>
                  <a:pt x="86868" y="16763"/>
                </a:lnTo>
                <a:lnTo>
                  <a:pt x="86868" y="18287"/>
                </a:lnTo>
                <a:lnTo>
                  <a:pt x="91439" y="22859"/>
                </a:lnTo>
                <a:lnTo>
                  <a:pt x="91439" y="24383"/>
                </a:lnTo>
                <a:lnTo>
                  <a:pt x="92964" y="25907"/>
                </a:lnTo>
                <a:lnTo>
                  <a:pt x="96012" y="32003"/>
                </a:lnTo>
                <a:lnTo>
                  <a:pt x="96012" y="35051"/>
                </a:lnTo>
                <a:lnTo>
                  <a:pt x="97536" y="36575"/>
                </a:lnTo>
                <a:lnTo>
                  <a:pt x="97917" y="38099"/>
                </a:lnTo>
                <a:lnTo>
                  <a:pt x="48768" y="38099"/>
                </a:lnTo>
                <a:lnTo>
                  <a:pt x="44195" y="39623"/>
                </a:lnTo>
                <a:lnTo>
                  <a:pt x="45719" y="39623"/>
                </a:lnTo>
                <a:lnTo>
                  <a:pt x="42672" y="41147"/>
                </a:lnTo>
                <a:lnTo>
                  <a:pt x="43434" y="41147"/>
                </a:lnTo>
                <a:lnTo>
                  <a:pt x="41148" y="42671"/>
                </a:lnTo>
                <a:lnTo>
                  <a:pt x="38100" y="48767"/>
                </a:lnTo>
                <a:lnTo>
                  <a:pt x="38100" y="60959"/>
                </a:lnTo>
                <a:lnTo>
                  <a:pt x="41148" y="67055"/>
                </a:lnTo>
                <a:lnTo>
                  <a:pt x="42671" y="67055"/>
                </a:lnTo>
                <a:lnTo>
                  <a:pt x="44195" y="68579"/>
                </a:lnTo>
                <a:lnTo>
                  <a:pt x="42672" y="68579"/>
                </a:lnTo>
                <a:lnTo>
                  <a:pt x="45719" y="70103"/>
                </a:lnTo>
                <a:lnTo>
                  <a:pt x="44195" y="70103"/>
                </a:lnTo>
                <a:lnTo>
                  <a:pt x="48114" y="71410"/>
                </a:lnTo>
                <a:lnTo>
                  <a:pt x="47244" y="71627"/>
                </a:lnTo>
                <a:lnTo>
                  <a:pt x="97917" y="71627"/>
                </a:lnTo>
                <a:lnTo>
                  <a:pt x="97536" y="73151"/>
                </a:lnTo>
                <a:lnTo>
                  <a:pt x="96012" y="74675"/>
                </a:lnTo>
                <a:lnTo>
                  <a:pt x="96012" y="76199"/>
                </a:lnTo>
                <a:lnTo>
                  <a:pt x="92964" y="82295"/>
                </a:lnTo>
                <a:lnTo>
                  <a:pt x="92964" y="83819"/>
                </a:lnTo>
                <a:lnTo>
                  <a:pt x="91439" y="85343"/>
                </a:lnTo>
                <a:lnTo>
                  <a:pt x="86868" y="91439"/>
                </a:lnTo>
                <a:lnTo>
                  <a:pt x="85344" y="92963"/>
                </a:lnTo>
                <a:lnTo>
                  <a:pt x="85344" y="94487"/>
                </a:lnTo>
                <a:lnTo>
                  <a:pt x="80772" y="97535"/>
                </a:lnTo>
                <a:lnTo>
                  <a:pt x="77724" y="100583"/>
                </a:lnTo>
                <a:lnTo>
                  <a:pt x="71628" y="103631"/>
                </a:lnTo>
                <a:lnTo>
                  <a:pt x="71628" y="105155"/>
                </a:lnTo>
                <a:close/>
              </a:path>
              <a:path w="100965" h="109854">
                <a:moveTo>
                  <a:pt x="44195" y="39623"/>
                </a:moveTo>
                <a:lnTo>
                  <a:pt x="48768" y="38099"/>
                </a:lnTo>
                <a:lnTo>
                  <a:pt x="47244" y="38861"/>
                </a:lnTo>
                <a:lnTo>
                  <a:pt x="44195" y="39623"/>
                </a:lnTo>
                <a:close/>
              </a:path>
              <a:path w="100965" h="109854">
                <a:moveTo>
                  <a:pt x="47244" y="38861"/>
                </a:moveTo>
                <a:lnTo>
                  <a:pt x="48768" y="38099"/>
                </a:lnTo>
                <a:lnTo>
                  <a:pt x="50292" y="38099"/>
                </a:lnTo>
                <a:lnTo>
                  <a:pt x="47244" y="38861"/>
                </a:lnTo>
                <a:close/>
              </a:path>
              <a:path w="100965" h="109854">
                <a:moveTo>
                  <a:pt x="52730" y="38709"/>
                </a:moveTo>
                <a:lnTo>
                  <a:pt x="50292" y="38099"/>
                </a:lnTo>
                <a:lnTo>
                  <a:pt x="51816" y="38099"/>
                </a:lnTo>
                <a:lnTo>
                  <a:pt x="52730" y="38709"/>
                </a:lnTo>
                <a:close/>
              </a:path>
              <a:path w="100965" h="109854">
                <a:moveTo>
                  <a:pt x="54355" y="39115"/>
                </a:moveTo>
                <a:lnTo>
                  <a:pt x="52730" y="38709"/>
                </a:lnTo>
                <a:lnTo>
                  <a:pt x="51816" y="38099"/>
                </a:lnTo>
                <a:lnTo>
                  <a:pt x="54102" y="38861"/>
                </a:lnTo>
                <a:lnTo>
                  <a:pt x="54355" y="39115"/>
                </a:lnTo>
                <a:close/>
              </a:path>
              <a:path w="100965" h="109854">
                <a:moveTo>
                  <a:pt x="54102" y="38861"/>
                </a:moveTo>
                <a:lnTo>
                  <a:pt x="51816" y="38099"/>
                </a:lnTo>
                <a:lnTo>
                  <a:pt x="53339" y="38099"/>
                </a:lnTo>
                <a:lnTo>
                  <a:pt x="54102" y="38861"/>
                </a:lnTo>
                <a:close/>
              </a:path>
              <a:path w="100965" h="109854">
                <a:moveTo>
                  <a:pt x="98298" y="39623"/>
                </a:moveTo>
                <a:lnTo>
                  <a:pt x="56387" y="39623"/>
                </a:lnTo>
                <a:lnTo>
                  <a:pt x="54102" y="38861"/>
                </a:lnTo>
                <a:lnTo>
                  <a:pt x="53339" y="38099"/>
                </a:lnTo>
                <a:lnTo>
                  <a:pt x="97917" y="38099"/>
                </a:lnTo>
                <a:lnTo>
                  <a:pt x="98298" y="39623"/>
                </a:lnTo>
                <a:close/>
              </a:path>
              <a:path w="100965" h="109854">
                <a:moveTo>
                  <a:pt x="56387" y="41147"/>
                </a:moveTo>
                <a:lnTo>
                  <a:pt x="52730" y="38709"/>
                </a:lnTo>
                <a:lnTo>
                  <a:pt x="54355" y="39115"/>
                </a:lnTo>
                <a:lnTo>
                  <a:pt x="56387" y="41147"/>
                </a:lnTo>
                <a:close/>
              </a:path>
              <a:path w="100965" h="109854">
                <a:moveTo>
                  <a:pt x="45719" y="39623"/>
                </a:moveTo>
                <a:lnTo>
                  <a:pt x="44195" y="39623"/>
                </a:lnTo>
                <a:lnTo>
                  <a:pt x="47244" y="38861"/>
                </a:lnTo>
                <a:lnTo>
                  <a:pt x="45719" y="39623"/>
                </a:lnTo>
                <a:close/>
              </a:path>
              <a:path w="100965" h="109854">
                <a:moveTo>
                  <a:pt x="56387" y="39623"/>
                </a:moveTo>
                <a:lnTo>
                  <a:pt x="54355" y="39115"/>
                </a:lnTo>
                <a:lnTo>
                  <a:pt x="54102" y="38861"/>
                </a:lnTo>
                <a:lnTo>
                  <a:pt x="56387" y="39623"/>
                </a:lnTo>
                <a:close/>
              </a:path>
              <a:path w="100965" h="109854">
                <a:moveTo>
                  <a:pt x="99060" y="45719"/>
                </a:moveTo>
                <a:lnTo>
                  <a:pt x="60960" y="45719"/>
                </a:lnTo>
                <a:lnTo>
                  <a:pt x="54355" y="39115"/>
                </a:lnTo>
                <a:lnTo>
                  <a:pt x="56387" y="39623"/>
                </a:lnTo>
                <a:lnTo>
                  <a:pt x="98298" y="39623"/>
                </a:lnTo>
                <a:lnTo>
                  <a:pt x="99060" y="42671"/>
                </a:lnTo>
                <a:lnTo>
                  <a:pt x="99060" y="45719"/>
                </a:lnTo>
                <a:close/>
              </a:path>
              <a:path w="100965" h="109854">
                <a:moveTo>
                  <a:pt x="43434" y="41147"/>
                </a:moveTo>
                <a:lnTo>
                  <a:pt x="42672" y="41147"/>
                </a:lnTo>
                <a:lnTo>
                  <a:pt x="45719" y="39623"/>
                </a:lnTo>
                <a:lnTo>
                  <a:pt x="43434" y="41147"/>
                </a:lnTo>
                <a:close/>
              </a:path>
              <a:path w="100965" h="109854">
                <a:moveTo>
                  <a:pt x="39624" y="45719"/>
                </a:moveTo>
                <a:lnTo>
                  <a:pt x="41148" y="42671"/>
                </a:lnTo>
                <a:lnTo>
                  <a:pt x="44195" y="41147"/>
                </a:lnTo>
                <a:lnTo>
                  <a:pt x="39624" y="45719"/>
                </a:lnTo>
                <a:close/>
              </a:path>
              <a:path w="100965" h="109854">
                <a:moveTo>
                  <a:pt x="100279" y="51815"/>
                </a:moveTo>
                <a:lnTo>
                  <a:pt x="62484" y="51815"/>
                </a:lnTo>
                <a:lnTo>
                  <a:pt x="57912" y="42671"/>
                </a:lnTo>
                <a:lnTo>
                  <a:pt x="60960" y="45719"/>
                </a:lnTo>
                <a:lnTo>
                  <a:pt x="99060" y="45719"/>
                </a:lnTo>
                <a:lnTo>
                  <a:pt x="100279" y="51815"/>
                </a:lnTo>
                <a:close/>
              </a:path>
              <a:path w="100965" h="109854">
                <a:moveTo>
                  <a:pt x="38100" y="51815"/>
                </a:moveTo>
                <a:lnTo>
                  <a:pt x="38100" y="48767"/>
                </a:lnTo>
                <a:lnTo>
                  <a:pt x="39624" y="45719"/>
                </a:lnTo>
                <a:lnTo>
                  <a:pt x="38100" y="51815"/>
                </a:lnTo>
                <a:close/>
              </a:path>
              <a:path w="100965" h="109854">
                <a:moveTo>
                  <a:pt x="62179" y="54863"/>
                </a:moveTo>
                <a:lnTo>
                  <a:pt x="60960" y="48767"/>
                </a:lnTo>
                <a:lnTo>
                  <a:pt x="62484" y="51815"/>
                </a:lnTo>
                <a:lnTo>
                  <a:pt x="100279" y="51815"/>
                </a:lnTo>
                <a:lnTo>
                  <a:pt x="100584" y="53339"/>
                </a:lnTo>
                <a:lnTo>
                  <a:pt x="62484" y="53339"/>
                </a:lnTo>
                <a:lnTo>
                  <a:pt x="62179" y="54863"/>
                </a:lnTo>
                <a:close/>
              </a:path>
              <a:path w="100965" h="109854">
                <a:moveTo>
                  <a:pt x="62484" y="56387"/>
                </a:moveTo>
                <a:lnTo>
                  <a:pt x="62179" y="54863"/>
                </a:lnTo>
                <a:lnTo>
                  <a:pt x="62484" y="53339"/>
                </a:lnTo>
                <a:lnTo>
                  <a:pt x="62484" y="56387"/>
                </a:lnTo>
                <a:close/>
              </a:path>
              <a:path w="100965" h="109854">
                <a:moveTo>
                  <a:pt x="100584" y="56387"/>
                </a:moveTo>
                <a:lnTo>
                  <a:pt x="62484" y="56387"/>
                </a:lnTo>
                <a:lnTo>
                  <a:pt x="62484" y="53339"/>
                </a:lnTo>
                <a:lnTo>
                  <a:pt x="100584" y="53339"/>
                </a:lnTo>
                <a:lnTo>
                  <a:pt x="100584" y="56387"/>
                </a:lnTo>
                <a:close/>
              </a:path>
              <a:path w="100965" h="109854">
                <a:moveTo>
                  <a:pt x="60960" y="60959"/>
                </a:moveTo>
                <a:lnTo>
                  <a:pt x="62179" y="54863"/>
                </a:lnTo>
                <a:lnTo>
                  <a:pt x="62484" y="56387"/>
                </a:lnTo>
                <a:lnTo>
                  <a:pt x="100584" y="56387"/>
                </a:lnTo>
                <a:lnTo>
                  <a:pt x="100279" y="57911"/>
                </a:lnTo>
                <a:lnTo>
                  <a:pt x="62484" y="57911"/>
                </a:lnTo>
                <a:lnTo>
                  <a:pt x="60960" y="60959"/>
                </a:lnTo>
                <a:close/>
              </a:path>
              <a:path w="100965" h="109854">
                <a:moveTo>
                  <a:pt x="39624" y="64007"/>
                </a:moveTo>
                <a:lnTo>
                  <a:pt x="38100" y="60959"/>
                </a:lnTo>
                <a:lnTo>
                  <a:pt x="38100" y="56387"/>
                </a:lnTo>
                <a:lnTo>
                  <a:pt x="39624" y="64007"/>
                </a:lnTo>
                <a:close/>
              </a:path>
              <a:path w="100965" h="109854">
                <a:moveTo>
                  <a:pt x="57912" y="67055"/>
                </a:moveTo>
                <a:lnTo>
                  <a:pt x="62484" y="57911"/>
                </a:lnTo>
                <a:lnTo>
                  <a:pt x="100279" y="57911"/>
                </a:lnTo>
                <a:lnTo>
                  <a:pt x="99060" y="64007"/>
                </a:lnTo>
                <a:lnTo>
                  <a:pt x="99060" y="65531"/>
                </a:lnTo>
                <a:lnTo>
                  <a:pt x="59436" y="65531"/>
                </a:lnTo>
                <a:lnTo>
                  <a:pt x="57912" y="67055"/>
                </a:lnTo>
                <a:close/>
              </a:path>
              <a:path w="100965" h="109854">
                <a:moveTo>
                  <a:pt x="42671" y="67055"/>
                </a:moveTo>
                <a:lnTo>
                  <a:pt x="41148" y="67055"/>
                </a:lnTo>
                <a:lnTo>
                  <a:pt x="39624" y="64007"/>
                </a:lnTo>
                <a:lnTo>
                  <a:pt x="42671" y="67055"/>
                </a:lnTo>
                <a:close/>
              </a:path>
              <a:path w="100965" h="109854">
                <a:moveTo>
                  <a:pt x="56387" y="68579"/>
                </a:moveTo>
                <a:lnTo>
                  <a:pt x="59436" y="64007"/>
                </a:lnTo>
                <a:lnTo>
                  <a:pt x="57912" y="67055"/>
                </a:lnTo>
                <a:lnTo>
                  <a:pt x="56387" y="68579"/>
                </a:lnTo>
                <a:close/>
              </a:path>
              <a:path w="100965" h="109854">
                <a:moveTo>
                  <a:pt x="97917" y="71627"/>
                </a:moveTo>
                <a:lnTo>
                  <a:pt x="51816" y="71627"/>
                </a:lnTo>
                <a:lnTo>
                  <a:pt x="56387" y="70103"/>
                </a:lnTo>
                <a:lnTo>
                  <a:pt x="54864" y="70103"/>
                </a:lnTo>
                <a:lnTo>
                  <a:pt x="59436" y="65531"/>
                </a:lnTo>
                <a:lnTo>
                  <a:pt x="99060" y="65531"/>
                </a:lnTo>
                <a:lnTo>
                  <a:pt x="99060" y="67055"/>
                </a:lnTo>
                <a:lnTo>
                  <a:pt x="97917" y="71627"/>
                </a:lnTo>
                <a:close/>
              </a:path>
              <a:path w="100965" h="109854">
                <a:moveTo>
                  <a:pt x="45719" y="70103"/>
                </a:moveTo>
                <a:lnTo>
                  <a:pt x="42672" y="68579"/>
                </a:lnTo>
                <a:lnTo>
                  <a:pt x="44195" y="68579"/>
                </a:lnTo>
                <a:lnTo>
                  <a:pt x="45719" y="70103"/>
                </a:lnTo>
                <a:close/>
              </a:path>
              <a:path w="100965" h="109854">
                <a:moveTo>
                  <a:pt x="52730" y="71018"/>
                </a:moveTo>
                <a:lnTo>
                  <a:pt x="56387" y="68579"/>
                </a:lnTo>
                <a:lnTo>
                  <a:pt x="54864" y="70103"/>
                </a:lnTo>
                <a:lnTo>
                  <a:pt x="56387" y="70103"/>
                </a:lnTo>
                <a:lnTo>
                  <a:pt x="52730" y="71018"/>
                </a:lnTo>
                <a:close/>
              </a:path>
              <a:path w="100965" h="109854">
                <a:moveTo>
                  <a:pt x="48114" y="71410"/>
                </a:moveTo>
                <a:lnTo>
                  <a:pt x="44195" y="70103"/>
                </a:lnTo>
                <a:lnTo>
                  <a:pt x="47244" y="70865"/>
                </a:lnTo>
                <a:lnTo>
                  <a:pt x="48260" y="71373"/>
                </a:lnTo>
                <a:lnTo>
                  <a:pt x="48114" y="71410"/>
                </a:lnTo>
                <a:close/>
              </a:path>
              <a:path w="100965" h="109854">
                <a:moveTo>
                  <a:pt x="47244" y="70865"/>
                </a:moveTo>
                <a:lnTo>
                  <a:pt x="44195" y="70103"/>
                </a:lnTo>
                <a:lnTo>
                  <a:pt x="45720" y="70103"/>
                </a:lnTo>
                <a:lnTo>
                  <a:pt x="47244" y="70865"/>
                </a:lnTo>
                <a:close/>
              </a:path>
              <a:path w="100965" h="109854">
                <a:moveTo>
                  <a:pt x="48985" y="71192"/>
                </a:moveTo>
                <a:lnTo>
                  <a:pt x="45719" y="70103"/>
                </a:lnTo>
                <a:lnTo>
                  <a:pt x="49530" y="71056"/>
                </a:lnTo>
                <a:lnTo>
                  <a:pt x="48985" y="71192"/>
                </a:lnTo>
                <a:close/>
              </a:path>
              <a:path w="100965" h="109854">
                <a:moveTo>
                  <a:pt x="50800" y="71373"/>
                </a:moveTo>
                <a:lnTo>
                  <a:pt x="49530" y="71056"/>
                </a:lnTo>
                <a:lnTo>
                  <a:pt x="53339" y="70103"/>
                </a:lnTo>
                <a:lnTo>
                  <a:pt x="50800" y="71373"/>
                </a:lnTo>
                <a:close/>
              </a:path>
              <a:path w="100965" h="109854">
                <a:moveTo>
                  <a:pt x="51816" y="71627"/>
                </a:moveTo>
                <a:lnTo>
                  <a:pt x="52730" y="71018"/>
                </a:lnTo>
                <a:lnTo>
                  <a:pt x="56387" y="70103"/>
                </a:lnTo>
                <a:lnTo>
                  <a:pt x="51816" y="71627"/>
                </a:lnTo>
                <a:close/>
              </a:path>
              <a:path w="100965" h="109854">
                <a:moveTo>
                  <a:pt x="48260" y="71373"/>
                </a:moveTo>
                <a:lnTo>
                  <a:pt x="47244" y="70865"/>
                </a:lnTo>
                <a:lnTo>
                  <a:pt x="48768" y="71246"/>
                </a:lnTo>
                <a:lnTo>
                  <a:pt x="48260" y="71373"/>
                </a:lnTo>
                <a:close/>
              </a:path>
              <a:path w="100965" h="109854">
                <a:moveTo>
                  <a:pt x="51816" y="71627"/>
                </a:moveTo>
                <a:lnTo>
                  <a:pt x="51054" y="71437"/>
                </a:lnTo>
                <a:lnTo>
                  <a:pt x="52730" y="71018"/>
                </a:lnTo>
                <a:lnTo>
                  <a:pt x="51816" y="71627"/>
                </a:lnTo>
                <a:close/>
              </a:path>
              <a:path w="100965" h="109854">
                <a:moveTo>
                  <a:pt x="50292" y="71627"/>
                </a:moveTo>
                <a:lnTo>
                  <a:pt x="48985" y="71192"/>
                </a:lnTo>
                <a:lnTo>
                  <a:pt x="49530" y="71056"/>
                </a:lnTo>
                <a:lnTo>
                  <a:pt x="50800" y="71373"/>
                </a:lnTo>
                <a:lnTo>
                  <a:pt x="50292" y="71627"/>
                </a:lnTo>
                <a:close/>
              </a:path>
              <a:path w="100965" h="109854">
                <a:moveTo>
                  <a:pt x="50292" y="71627"/>
                </a:moveTo>
                <a:lnTo>
                  <a:pt x="48768" y="71246"/>
                </a:lnTo>
                <a:lnTo>
                  <a:pt x="48985" y="71192"/>
                </a:lnTo>
                <a:lnTo>
                  <a:pt x="50292" y="71627"/>
                </a:lnTo>
                <a:close/>
              </a:path>
              <a:path w="100965" h="109854">
                <a:moveTo>
                  <a:pt x="50292" y="71627"/>
                </a:moveTo>
                <a:lnTo>
                  <a:pt x="48768" y="71627"/>
                </a:lnTo>
                <a:lnTo>
                  <a:pt x="48260" y="71373"/>
                </a:lnTo>
                <a:lnTo>
                  <a:pt x="48768" y="71246"/>
                </a:lnTo>
                <a:lnTo>
                  <a:pt x="50292" y="71627"/>
                </a:lnTo>
                <a:close/>
              </a:path>
              <a:path w="100965" h="109854">
                <a:moveTo>
                  <a:pt x="48768" y="71627"/>
                </a:moveTo>
                <a:lnTo>
                  <a:pt x="48114" y="71410"/>
                </a:lnTo>
                <a:lnTo>
                  <a:pt x="48260" y="71373"/>
                </a:lnTo>
                <a:lnTo>
                  <a:pt x="48768" y="71627"/>
                </a:lnTo>
                <a:close/>
              </a:path>
              <a:path w="100965" h="109854">
                <a:moveTo>
                  <a:pt x="50292" y="71627"/>
                </a:moveTo>
                <a:lnTo>
                  <a:pt x="50800" y="71373"/>
                </a:lnTo>
                <a:lnTo>
                  <a:pt x="51054" y="71437"/>
                </a:lnTo>
                <a:lnTo>
                  <a:pt x="50292" y="71627"/>
                </a:lnTo>
                <a:close/>
              </a:path>
              <a:path w="100965" h="109854">
                <a:moveTo>
                  <a:pt x="48768" y="71627"/>
                </a:moveTo>
                <a:lnTo>
                  <a:pt x="47244" y="71627"/>
                </a:lnTo>
                <a:lnTo>
                  <a:pt x="48114" y="71410"/>
                </a:lnTo>
                <a:lnTo>
                  <a:pt x="48768" y="71627"/>
                </a:lnTo>
                <a:close/>
              </a:path>
              <a:path w="100965" h="109854">
                <a:moveTo>
                  <a:pt x="51816" y="71627"/>
                </a:moveTo>
                <a:lnTo>
                  <a:pt x="50292" y="71627"/>
                </a:lnTo>
                <a:lnTo>
                  <a:pt x="51054" y="71437"/>
                </a:lnTo>
                <a:lnTo>
                  <a:pt x="51816" y="71627"/>
                </a:lnTo>
                <a:close/>
              </a:path>
              <a:path w="100965" h="109854">
                <a:moveTo>
                  <a:pt x="62484" y="108203"/>
                </a:moveTo>
                <a:lnTo>
                  <a:pt x="38100" y="108203"/>
                </a:lnTo>
                <a:lnTo>
                  <a:pt x="32004" y="105155"/>
                </a:lnTo>
                <a:lnTo>
                  <a:pt x="68580" y="105155"/>
                </a:lnTo>
                <a:lnTo>
                  <a:pt x="62484" y="108203"/>
                </a:lnTo>
                <a:close/>
              </a:path>
              <a:path w="100965" h="109854">
                <a:moveTo>
                  <a:pt x="51816" y="109727"/>
                </a:moveTo>
                <a:lnTo>
                  <a:pt x="47244" y="109727"/>
                </a:lnTo>
                <a:lnTo>
                  <a:pt x="41148" y="108203"/>
                </a:lnTo>
                <a:lnTo>
                  <a:pt x="57912" y="108203"/>
                </a:lnTo>
                <a:lnTo>
                  <a:pt x="51816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 txBox="1"/>
          <p:nvPr/>
        </p:nvSpPr>
        <p:spPr>
          <a:xfrm>
            <a:off x="7307095" y="2907795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7509706" y="3084091"/>
            <a:ext cx="13843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9468092" y="2760009"/>
            <a:ext cx="262890" cy="1108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445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  <a:p>
            <a:pPr algn="ctr" marL="127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7904988" y="1914144"/>
            <a:ext cx="86995" cy="2167255"/>
          </a:xfrm>
          <a:custGeom>
            <a:avLst/>
            <a:gdLst/>
            <a:ahLst/>
            <a:cxnLst/>
            <a:rect l="l" t="t" r="r" b="b"/>
            <a:pathLst>
              <a:path w="86995" h="2167254">
                <a:moveTo>
                  <a:pt x="28955" y="2084507"/>
                </a:moveTo>
                <a:lnTo>
                  <a:pt x="28955" y="0"/>
                </a:lnTo>
                <a:lnTo>
                  <a:pt x="57911" y="0"/>
                </a:lnTo>
                <a:lnTo>
                  <a:pt x="57911" y="2081783"/>
                </a:lnTo>
                <a:lnTo>
                  <a:pt x="42671" y="2081783"/>
                </a:lnTo>
                <a:lnTo>
                  <a:pt x="28955" y="2084507"/>
                </a:lnTo>
                <a:close/>
              </a:path>
              <a:path w="86995" h="2167254">
                <a:moveTo>
                  <a:pt x="57911" y="2124455"/>
                </a:moveTo>
                <a:lnTo>
                  <a:pt x="28955" y="2124455"/>
                </a:lnTo>
                <a:lnTo>
                  <a:pt x="28955" y="2084507"/>
                </a:lnTo>
                <a:lnTo>
                  <a:pt x="42671" y="2081783"/>
                </a:lnTo>
                <a:lnTo>
                  <a:pt x="57911" y="2084654"/>
                </a:lnTo>
                <a:lnTo>
                  <a:pt x="57911" y="2124455"/>
                </a:lnTo>
                <a:close/>
              </a:path>
              <a:path w="86995" h="2167254">
                <a:moveTo>
                  <a:pt x="57911" y="2084654"/>
                </a:moveTo>
                <a:lnTo>
                  <a:pt x="42671" y="2081783"/>
                </a:lnTo>
                <a:lnTo>
                  <a:pt x="57911" y="2081783"/>
                </a:lnTo>
                <a:lnTo>
                  <a:pt x="57911" y="2084654"/>
                </a:lnTo>
                <a:close/>
              </a:path>
              <a:path w="86995" h="2167254">
                <a:moveTo>
                  <a:pt x="42671" y="2167128"/>
                </a:moveTo>
                <a:lnTo>
                  <a:pt x="26360" y="2163675"/>
                </a:lnTo>
                <a:lnTo>
                  <a:pt x="12763" y="2154364"/>
                </a:lnTo>
                <a:lnTo>
                  <a:pt x="3452" y="2140767"/>
                </a:lnTo>
                <a:lnTo>
                  <a:pt x="0" y="2124455"/>
                </a:lnTo>
                <a:lnTo>
                  <a:pt x="3452" y="2107501"/>
                </a:lnTo>
                <a:lnTo>
                  <a:pt x="12763" y="2093975"/>
                </a:lnTo>
                <a:lnTo>
                  <a:pt x="26360" y="2085022"/>
                </a:lnTo>
                <a:lnTo>
                  <a:pt x="28955" y="2084507"/>
                </a:lnTo>
                <a:lnTo>
                  <a:pt x="28955" y="2124455"/>
                </a:lnTo>
                <a:lnTo>
                  <a:pt x="86867" y="2124455"/>
                </a:lnTo>
                <a:lnTo>
                  <a:pt x="83391" y="2140767"/>
                </a:lnTo>
                <a:lnTo>
                  <a:pt x="73913" y="2154364"/>
                </a:lnTo>
                <a:lnTo>
                  <a:pt x="59864" y="2163675"/>
                </a:lnTo>
                <a:lnTo>
                  <a:pt x="42671" y="2167128"/>
                </a:lnTo>
                <a:close/>
              </a:path>
              <a:path w="86995" h="2167254">
                <a:moveTo>
                  <a:pt x="86867" y="2124455"/>
                </a:moveTo>
                <a:lnTo>
                  <a:pt x="57911" y="2124455"/>
                </a:lnTo>
                <a:lnTo>
                  <a:pt x="57911" y="2084654"/>
                </a:lnTo>
                <a:lnTo>
                  <a:pt x="59864" y="2085022"/>
                </a:lnTo>
                <a:lnTo>
                  <a:pt x="73913" y="2093975"/>
                </a:lnTo>
                <a:lnTo>
                  <a:pt x="83391" y="2107501"/>
                </a:lnTo>
                <a:lnTo>
                  <a:pt x="86867" y="21244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795259" y="2956560"/>
            <a:ext cx="299085" cy="431800"/>
          </a:xfrm>
          <a:custGeom>
            <a:avLst/>
            <a:gdLst/>
            <a:ahLst/>
            <a:cxnLst/>
            <a:rect l="l" t="t" r="r" b="b"/>
            <a:pathLst>
              <a:path w="299084" h="431800">
                <a:moveTo>
                  <a:pt x="149351" y="431291"/>
                </a:moveTo>
                <a:lnTo>
                  <a:pt x="0" y="216408"/>
                </a:lnTo>
                <a:lnTo>
                  <a:pt x="149351" y="0"/>
                </a:lnTo>
                <a:lnTo>
                  <a:pt x="298703" y="216408"/>
                </a:lnTo>
                <a:lnTo>
                  <a:pt x="149351" y="4312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7772400" y="2923032"/>
            <a:ext cx="344805" cy="498475"/>
          </a:xfrm>
          <a:custGeom>
            <a:avLst/>
            <a:gdLst/>
            <a:ahLst/>
            <a:cxnLst/>
            <a:rect l="l" t="t" r="r" b="b"/>
            <a:pathLst>
              <a:path w="344804" h="498475">
                <a:moveTo>
                  <a:pt x="172211" y="498348"/>
                </a:moveTo>
                <a:lnTo>
                  <a:pt x="0" y="249936"/>
                </a:lnTo>
                <a:lnTo>
                  <a:pt x="172211" y="0"/>
                </a:lnTo>
                <a:lnTo>
                  <a:pt x="202664" y="44196"/>
                </a:lnTo>
                <a:lnTo>
                  <a:pt x="156972" y="44196"/>
                </a:lnTo>
                <a:lnTo>
                  <a:pt x="172973" y="67382"/>
                </a:lnTo>
                <a:lnTo>
                  <a:pt x="55400" y="237744"/>
                </a:lnTo>
                <a:lnTo>
                  <a:pt x="39624" y="237744"/>
                </a:lnTo>
                <a:lnTo>
                  <a:pt x="39624" y="260604"/>
                </a:lnTo>
                <a:lnTo>
                  <a:pt x="55400" y="260604"/>
                </a:lnTo>
                <a:lnTo>
                  <a:pt x="172974" y="430965"/>
                </a:lnTo>
                <a:lnTo>
                  <a:pt x="156972" y="454152"/>
                </a:lnTo>
                <a:lnTo>
                  <a:pt x="202850" y="454152"/>
                </a:lnTo>
                <a:lnTo>
                  <a:pt x="172211" y="498348"/>
                </a:lnTo>
                <a:close/>
              </a:path>
              <a:path w="344804" h="498475">
                <a:moveTo>
                  <a:pt x="172974" y="67382"/>
                </a:moveTo>
                <a:lnTo>
                  <a:pt x="156972" y="44196"/>
                </a:lnTo>
                <a:lnTo>
                  <a:pt x="188976" y="44196"/>
                </a:lnTo>
                <a:lnTo>
                  <a:pt x="172974" y="67382"/>
                </a:lnTo>
                <a:close/>
              </a:path>
              <a:path w="344804" h="498475">
                <a:moveTo>
                  <a:pt x="298435" y="249174"/>
                </a:moveTo>
                <a:lnTo>
                  <a:pt x="172974" y="67382"/>
                </a:lnTo>
                <a:lnTo>
                  <a:pt x="188976" y="44196"/>
                </a:lnTo>
                <a:lnTo>
                  <a:pt x="202664" y="44196"/>
                </a:lnTo>
                <a:lnTo>
                  <a:pt x="336023" y="237744"/>
                </a:lnTo>
                <a:lnTo>
                  <a:pt x="306323" y="237744"/>
                </a:lnTo>
                <a:lnTo>
                  <a:pt x="298435" y="249174"/>
                </a:lnTo>
                <a:close/>
              </a:path>
              <a:path w="344804" h="498475">
                <a:moveTo>
                  <a:pt x="39624" y="260604"/>
                </a:moveTo>
                <a:lnTo>
                  <a:pt x="39624" y="237744"/>
                </a:lnTo>
                <a:lnTo>
                  <a:pt x="47512" y="249174"/>
                </a:lnTo>
                <a:lnTo>
                  <a:pt x="39624" y="260604"/>
                </a:lnTo>
                <a:close/>
              </a:path>
              <a:path w="344804" h="498475">
                <a:moveTo>
                  <a:pt x="47512" y="249174"/>
                </a:moveTo>
                <a:lnTo>
                  <a:pt x="39624" y="237744"/>
                </a:lnTo>
                <a:lnTo>
                  <a:pt x="55400" y="237744"/>
                </a:lnTo>
                <a:lnTo>
                  <a:pt x="47512" y="249174"/>
                </a:lnTo>
                <a:close/>
              </a:path>
              <a:path w="344804" h="498475">
                <a:moveTo>
                  <a:pt x="306323" y="260604"/>
                </a:moveTo>
                <a:lnTo>
                  <a:pt x="298435" y="249174"/>
                </a:lnTo>
                <a:lnTo>
                  <a:pt x="306323" y="237744"/>
                </a:lnTo>
                <a:lnTo>
                  <a:pt x="306323" y="260604"/>
                </a:lnTo>
                <a:close/>
              </a:path>
              <a:path w="344804" h="498475">
                <a:moveTo>
                  <a:pt x="337028" y="260604"/>
                </a:moveTo>
                <a:lnTo>
                  <a:pt x="306323" y="260604"/>
                </a:lnTo>
                <a:lnTo>
                  <a:pt x="306323" y="237744"/>
                </a:lnTo>
                <a:lnTo>
                  <a:pt x="336023" y="237744"/>
                </a:lnTo>
                <a:lnTo>
                  <a:pt x="344423" y="249936"/>
                </a:lnTo>
                <a:lnTo>
                  <a:pt x="337028" y="260604"/>
                </a:lnTo>
                <a:close/>
              </a:path>
              <a:path w="344804" h="498475">
                <a:moveTo>
                  <a:pt x="55400" y="260604"/>
                </a:moveTo>
                <a:lnTo>
                  <a:pt x="39624" y="260604"/>
                </a:lnTo>
                <a:lnTo>
                  <a:pt x="47512" y="249174"/>
                </a:lnTo>
                <a:lnTo>
                  <a:pt x="55400" y="260604"/>
                </a:lnTo>
                <a:close/>
              </a:path>
              <a:path w="344804" h="498475">
                <a:moveTo>
                  <a:pt x="202850" y="454152"/>
                </a:moveTo>
                <a:lnTo>
                  <a:pt x="188976" y="454152"/>
                </a:lnTo>
                <a:lnTo>
                  <a:pt x="172974" y="430965"/>
                </a:lnTo>
                <a:lnTo>
                  <a:pt x="298435" y="249174"/>
                </a:lnTo>
                <a:lnTo>
                  <a:pt x="306323" y="260604"/>
                </a:lnTo>
                <a:lnTo>
                  <a:pt x="337028" y="260604"/>
                </a:lnTo>
                <a:lnTo>
                  <a:pt x="202850" y="454152"/>
                </a:lnTo>
                <a:close/>
              </a:path>
              <a:path w="344804" h="498475">
                <a:moveTo>
                  <a:pt x="188976" y="454152"/>
                </a:moveTo>
                <a:lnTo>
                  <a:pt x="156972" y="454152"/>
                </a:lnTo>
                <a:lnTo>
                  <a:pt x="172974" y="430965"/>
                </a:lnTo>
                <a:lnTo>
                  <a:pt x="188976" y="454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808976" y="3173730"/>
            <a:ext cx="285115" cy="0"/>
          </a:xfrm>
          <a:custGeom>
            <a:avLst/>
            <a:gdLst/>
            <a:ahLst/>
            <a:cxnLst/>
            <a:rect l="l" t="t" r="r" b="b"/>
            <a:pathLst>
              <a:path w="285115" h="0">
                <a:moveTo>
                  <a:pt x="0" y="0"/>
                </a:moveTo>
                <a:lnTo>
                  <a:pt x="28498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876032" y="2113788"/>
            <a:ext cx="147955" cy="325120"/>
          </a:xfrm>
          <a:custGeom>
            <a:avLst/>
            <a:gdLst/>
            <a:ahLst/>
            <a:cxnLst/>
            <a:rect l="l" t="t" r="r" b="b"/>
            <a:pathLst>
              <a:path w="147954" h="325119">
                <a:moveTo>
                  <a:pt x="0" y="0"/>
                </a:moveTo>
                <a:lnTo>
                  <a:pt x="147828" y="0"/>
                </a:lnTo>
                <a:lnTo>
                  <a:pt x="147828" y="324612"/>
                </a:lnTo>
                <a:lnTo>
                  <a:pt x="0" y="3246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856219" y="2095500"/>
            <a:ext cx="187960" cy="361315"/>
          </a:xfrm>
          <a:custGeom>
            <a:avLst/>
            <a:gdLst/>
            <a:ahLst/>
            <a:cxnLst/>
            <a:rect l="l" t="t" r="r" b="b"/>
            <a:pathLst>
              <a:path w="187959" h="361314">
                <a:moveTo>
                  <a:pt x="187452" y="361187"/>
                </a:moveTo>
                <a:lnTo>
                  <a:pt x="0" y="361187"/>
                </a:lnTo>
                <a:lnTo>
                  <a:pt x="0" y="0"/>
                </a:lnTo>
                <a:lnTo>
                  <a:pt x="187452" y="0"/>
                </a:lnTo>
                <a:lnTo>
                  <a:pt x="187452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323087"/>
                </a:lnTo>
                <a:lnTo>
                  <a:pt x="19812" y="323087"/>
                </a:lnTo>
                <a:lnTo>
                  <a:pt x="38100" y="342900"/>
                </a:lnTo>
                <a:lnTo>
                  <a:pt x="187452" y="342900"/>
                </a:lnTo>
                <a:lnTo>
                  <a:pt x="187452" y="361187"/>
                </a:lnTo>
                <a:close/>
              </a:path>
              <a:path w="187959" h="361314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87959" h="361314">
                <a:moveTo>
                  <a:pt x="149352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49352" y="18288"/>
                </a:lnTo>
                <a:lnTo>
                  <a:pt x="149352" y="38100"/>
                </a:lnTo>
                <a:close/>
              </a:path>
              <a:path w="187959" h="361314">
                <a:moveTo>
                  <a:pt x="149352" y="342900"/>
                </a:moveTo>
                <a:lnTo>
                  <a:pt x="149352" y="18288"/>
                </a:lnTo>
                <a:lnTo>
                  <a:pt x="167640" y="38100"/>
                </a:lnTo>
                <a:lnTo>
                  <a:pt x="187452" y="38100"/>
                </a:lnTo>
                <a:lnTo>
                  <a:pt x="187452" y="323087"/>
                </a:lnTo>
                <a:lnTo>
                  <a:pt x="167640" y="323087"/>
                </a:lnTo>
                <a:lnTo>
                  <a:pt x="149352" y="342900"/>
                </a:lnTo>
                <a:close/>
              </a:path>
              <a:path w="187959" h="361314">
                <a:moveTo>
                  <a:pt x="187452" y="38100"/>
                </a:moveTo>
                <a:lnTo>
                  <a:pt x="167640" y="38100"/>
                </a:lnTo>
                <a:lnTo>
                  <a:pt x="149352" y="18288"/>
                </a:lnTo>
                <a:lnTo>
                  <a:pt x="187452" y="18288"/>
                </a:lnTo>
                <a:lnTo>
                  <a:pt x="187452" y="38100"/>
                </a:lnTo>
                <a:close/>
              </a:path>
              <a:path w="187959" h="361314">
                <a:moveTo>
                  <a:pt x="38100" y="342900"/>
                </a:moveTo>
                <a:lnTo>
                  <a:pt x="19812" y="323087"/>
                </a:lnTo>
                <a:lnTo>
                  <a:pt x="38100" y="323087"/>
                </a:lnTo>
                <a:lnTo>
                  <a:pt x="38100" y="342900"/>
                </a:lnTo>
                <a:close/>
              </a:path>
              <a:path w="187959" h="361314">
                <a:moveTo>
                  <a:pt x="149352" y="342900"/>
                </a:moveTo>
                <a:lnTo>
                  <a:pt x="38100" y="342900"/>
                </a:lnTo>
                <a:lnTo>
                  <a:pt x="38100" y="323087"/>
                </a:lnTo>
                <a:lnTo>
                  <a:pt x="149352" y="323087"/>
                </a:lnTo>
                <a:lnTo>
                  <a:pt x="149352" y="342900"/>
                </a:lnTo>
                <a:close/>
              </a:path>
              <a:path w="187959" h="361314">
                <a:moveTo>
                  <a:pt x="187452" y="342900"/>
                </a:moveTo>
                <a:lnTo>
                  <a:pt x="149352" y="342900"/>
                </a:lnTo>
                <a:lnTo>
                  <a:pt x="167640" y="323087"/>
                </a:lnTo>
                <a:lnTo>
                  <a:pt x="187452" y="323087"/>
                </a:lnTo>
                <a:lnTo>
                  <a:pt x="187452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 txBox="1"/>
          <p:nvPr/>
        </p:nvSpPr>
        <p:spPr>
          <a:xfrm>
            <a:off x="6865076" y="2025396"/>
            <a:ext cx="16700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8248876" y="1967501"/>
            <a:ext cx="1098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8233696" y="2793495"/>
            <a:ext cx="461645" cy="873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30">
                <a:solidFill>
                  <a:srgbClr val="FF0000"/>
                </a:solidFill>
                <a:latin typeface="Times New Roman"/>
                <a:cs typeface="Times New Roman"/>
              </a:rPr>
              <a:t>βi</a:t>
            </a:r>
            <a:r>
              <a:rPr dirty="0" baseline="-20833" sz="2400" spc="44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  <a:p>
            <a:pPr marL="155575">
              <a:lnSpc>
                <a:spcPct val="100000"/>
              </a:lnSpc>
              <a:spcBef>
                <a:spcPts val="600"/>
              </a:spcBef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6581669" y="1941064"/>
            <a:ext cx="22796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0"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6581559" y="2796472"/>
            <a:ext cx="217804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3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6581669" y="3587012"/>
            <a:ext cx="14414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8027868" y="1655112"/>
            <a:ext cx="1949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7800756" y="3974593"/>
            <a:ext cx="1606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7668299" y="2519206"/>
            <a:ext cx="1606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9252204" y="3983735"/>
            <a:ext cx="85725" cy="222885"/>
          </a:xfrm>
          <a:custGeom>
            <a:avLst/>
            <a:gdLst/>
            <a:ahLst/>
            <a:cxnLst/>
            <a:rect l="l" t="t" r="r" b="b"/>
            <a:pathLst>
              <a:path w="85725" h="222885">
                <a:moveTo>
                  <a:pt x="28955" y="82550"/>
                </a:moveTo>
                <a:lnTo>
                  <a:pt x="25717" y="81891"/>
                </a:lnTo>
                <a:lnTo>
                  <a:pt x="12191" y="72580"/>
                </a:lnTo>
                <a:lnTo>
                  <a:pt x="3238" y="58983"/>
                </a:lnTo>
                <a:lnTo>
                  <a:pt x="0" y="42672"/>
                </a:lnTo>
                <a:lnTo>
                  <a:pt x="3238" y="25717"/>
                </a:lnTo>
                <a:lnTo>
                  <a:pt x="12191" y="12192"/>
                </a:lnTo>
                <a:lnTo>
                  <a:pt x="25717" y="3238"/>
                </a:lnTo>
                <a:lnTo>
                  <a:pt x="42671" y="0"/>
                </a:lnTo>
                <a:lnTo>
                  <a:pt x="58983" y="3238"/>
                </a:lnTo>
                <a:lnTo>
                  <a:pt x="72580" y="12192"/>
                </a:lnTo>
                <a:lnTo>
                  <a:pt x="81891" y="25717"/>
                </a:lnTo>
                <a:lnTo>
                  <a:pt x="85343" y="42672"/>
                </a:lnTo>
                <a:lnTo>
                  <a:pt x="28955" y="42672"/>
                </a:lnTo>
                <a:lnTo>
                  <a:pt x="28955" y="82550"/>
                </a:lnTo>
                <a:close/>
              </a:path>
              <a:path w="85725" h="222885">
                <a:moveTo>
                  <a:pt x="42671" y="85344"/>
                </a:moveTo>
                <a:lnTo>
                  <a:pt x="28955" y="82550"/>
                </a:lnTo>
                <a:lnTo>
                  <a:pt x="28955" y="42672"/>
                </a:lnTo>
                <a:lnTo>
                  <a:pt x="56387" y="42672"/>
                </a:lnTo>
                <a:lnTo>
                  <a:pt x="56387" y="82440"/>
                </a:lnTo>
                <a:lnTo>
                  <a:pt x="42671" y="85344"/>
                </a:lnTo>
                <a:close/>
              </a:path>
              <a:path w="85725" h="222885">
                <a:moveTo>
                  <a:pt x="56387" y="82440"/>
                </a:moveTo>
                <a:lnTo>
                  <a:pt x="56387" y="42672"/>
                </a:lnTo>
                <a:lnTo>
                  <a:pt x="85343" y="42672"/>
                </a:lnTo>
                <a:lnTo>
                  <a:pt x="81891" y="58983"/>
                </a:lnTo>
                <a:lnTo>
                  <a:pt x="72580" y="72580"/>
                </a:lnTo>
                <a:lnTo>
                  <a:pt x="58983" y="81891"/>
                </a:lnTo>
                <a:lnTo>
                  <a:pt x="56387" y="82440"/>
                </a:lnTo>
                <a:close/>
              </a:path>
              <a:path w="85725" h="222885">
                <a:moveTo>
                  <a:pt x="56387" y="85344"/>
                </a:moveTo>
                <a:lnTo>
                  <a:pt x="42671" y="85344"/>
                </a:lnTo>
                <a:lnTo>
                  <a:pt x="56387" y="82440"/>
                </a:lnTo>
                <a:lnTo>
                  <a:pt x="56387" y="85344"/>
                </a:lnTo>
                <a:close/>
              </a:path>
              <a:path w="85725" h="222885">
                <a:moveTo>
                  <a:pt x="56387" y="222503"/>
                </a:moveTo>
                <a:lnTo>
                  <a:pt x="28955" y="222503"/>
                </a:lnTo>
                <a:lnTo>
                  <a:pt x="28955" y="82550"/>
                </a:lnTo>
                <a:lnTo>
                  <a:pt x="42671" y="85344"/>
                </a:lnTo>
                <a:lnTo>
                  <a:pt x="56387" y="85344"/>
                </a:lnTo>
                <a:lnTo>
                  <a:pt x="56387" y="222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9162288" y="4217670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 h="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605016" y="1879091"/>
            <a:ext cx="108585" cy="109855"/>
          </a:xfrm>
          <a:custGeom>
            <a:avLst/>
            <a:gdLst/>
            <a:ahLst/>
            <a:cxnLst/>
            <a:rect l="l" t="t" r="r" b="b"/>
            <a:pathLst>
              <a:path w="108584" h="109855">
                <a:moveTo>
                  <a:pt x="54864" y="109727"/>
                </a:moveTo>
                <a:lnTo>
                  <a:pt x="33432" y="105441"/>
                </a:lnTo>
                <a:lnTo>
                  <a:pt x="16001" y="93725"/>
                </a:lnTo>
                <a:lnTo>
                  <a:pt x="4286" y="76295"/>
                </a:lnTo>
                <a:lnTo>
                  <a:pt x="0" y="54863"/>
                </a:lnTo>
                <a:lnTo>
                  <a:pt x="4286" y="33432"/>
                </a:lnTo>
                <a:lnTo>
                  <a:pt x="16002" y="16001"/>
                </a:lnTo>
                <a:lnTo>
                  <a:pt x="33432" y="4286"/>
                </a:lnTo>
                <a:lnTo>
                  <a:pt x="54864" y="0"/>
                </a:lnTo>
                <a:lnTo>
                  <a:pt x="75414" y="4286"/>
                </a:lnTo>
                <a:lnTo>
                  <a:pt x="92392" y="16001"/>
                </a:lnTo>
                <a:lnTo>
                  <a:pt x="103941" y="33432"/>
                </a:lnTo>
                <a:lnTo>
                  <a:pt x="108204" y="54863"/>
                </a:lnTo>
                <a:lnTo>
                  <a:pt x="103941" y="76295"/>
                </a:lnTo>
                <a:lnTo>
                  <a:pt x="92392" y="93725"/>
                </a:lnTo>
                <a:lnTo>
                  <a:pt x="75414" y="105441"/>
                </a:lnTo>
                <a:lnTo>
                  <a:pt x="54864" y="1097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586728" y="1860804"/>
            <a:ext cx="146685" cy="147955"/>
          </a:xfrm>
          <a:custGeom>
            <a:avLst/>
            <a:gdLst/>
            <a:ahLst/>
            <a:cxnLst/>
            <a:rect l="l" t="t" r="r" b="b"/>
            <a:pathLst>
              <a:path w="146684" h="147955">
                <a:moveTo>
                  <a:pt x="99060" y="4572"/>
                </a:moveTo>
                <a:lnTo>
                  <a:pt x="45719" y="4572"/>
                </a:lnTo>
                <a:lnTo>
                  <a:pt x="56387" y="1524"/>
                </a:lnTo>
                <a:lnTo>
                  <a:pt x="64008" y="0"/>
                </a:lnTo>
                <a:lnTo>
                  <a:pt x="79248" y="0"/>
                </a:lnTo>
                <a:lnTo>
                  <a:pt x="86868" y="1524"/>
                </a:lnTo>
                <a:lnTo>
                  <a:pt x="99060" y="4572"/>
                </a:lnTo>
                <a:close/>
              </a:path>
              <a:path w="146684" h="147955">
                <a:moveTo>
                  <a:pt x="102108" y="6095"/>
                </a:moveTo>
                <a:lnTo>
                  <a:pt x="44195" y="6095"/>
                </a:lnTo>
                <a:lnTo>
                  <a:pt x="44195" y="4572"/>
                </a:lnTo>
                <a:lnTo>
                  <a:pt x="100584" y="4572"/>
                </a:lnTo>
                <a:lnTo>
                  <a:pt x="102108" y="6095"/>
                </a:lnTo>
                <a:close/>
              </a:path>
              <a:path w="146684" h="147955">
                <a:moveTo>
                  <a:pt x="54864" y="103632"/>
                </a:moveTo>
                <a:lnTo>
                  <a:pt x="51816" y="102107"/>
                </a:lnTo>
                <a:lnTo>
                  <a:pt x="4572" y="102107"/>
                </a:lnTo>
                <a:lnTo>
                  <a:pt x="4572" y="100584"/>
                </a:lnTo>
                <a:lnTo>
                  <a:pt x="1524" y="89916"/>
                </a:lnTo>
                <a:lnTo>
                  <a:pt x="1524" y="86868"/>
                </a:lnTo>
                <a:lnTo>
                  <a:pt x="0" y="76200"/>
                </a:lnTo>
                <a:lnTo>
                  <a:pt x="0" y="71628"/>
                </a:lnTo>
                <a:lnTo>
                  <a:pt x="1524" y="60960"/>
                </a:lnTo>
                <a:lnTo>
                  <a:pt x="1524" y="56387"/>
                </a:lnTo>
                <a:lnTo>
                  <a:pt x="4572" y="47244"/>
                </a:lnTo>
                <a:lnTo>
                  <a:pt x="4572" y="45719"/>
                </a:lnTo>
                <a:lnTo>
                  <a:pt x="6096" y="44196"/>
                </a:lnTo>
                <a:lnTo>
                  <a:pt x="6096" y="42672"/>
                </a:lnTo>
                <a:lnTo>
                  <a:pt x="10668" y="33527"/>
                </a:lnTo>
                <a:lnTo>
                  <a:pt x="12192" y="33527"/>
                </a:lnTo>
                <a:lnTo>
                  <a:pt x="12192" y="32004"/>
                </a:lnTo>
                <a:lnTo>
                  <a:pt x="13716" y="30480"/>
                </a:lnTo>
                <a:lnTo>
                  <a:pt x="19812" y="22860"/>
                </a:lnTo>
                <a:lnTo>
                  <a:pt x="22859" y="19812"/>
                </a:lnTo>
                <a:lnTo>
                  <a:pt x="30480" y="13716"/>
                </a:lnTo>
                <a:lnTo>
                  <a:pt x="33528" y="10667"/>
                </a:lnTo>
                <a:lnTo>
                  <a:pt x="42672" y="6095"/>
                </a:lnTo>
                <a:lnTo>
                  <a:pt x="103632" y="6095"/>
                </a:lnTo>
                <a:lnTo>
                  <a:pt x="112775" y="10667"/>
                </a:lnTo>
                <a:lnTo>
                  <a:pt x="112775" y="12192"/>
                </a:lnTo>
                <a:lnTo>
                  <a:pt x="114300" y="12192"/>
                </a:lnTo>
                <a:lnTo>
                  <a:pt x="115824" y="13716"/>
                </a:lnTo>
                <a:lnTo>
                  <a:pt x="123444" y="19812"/>
                </a:lnTo>
                <a:lnTo>
                  <a:pt x="126491" y="22860"/>
                </a:lnTo>
                <a:lnTo>
                  <a:pt x="132588" y="30480"/>
                </a:lnTo>
                <a:lnTo>
                  <a:pt x="132588" y="32004"/>
                </a:lnTo>
                <a:lnTo>
                  <a:pt x="134112" y="33527"/>
                </a:lnTo>
                <a:lnTo>
                  <a:pt x="136398" y="38100"/>
                </a:lnTo>
                <a:lnTo>
                  <a:pt x="67056" y="38100"/>
                </a:lnTo>
                <a:lnTo>
                  <a:pt x="62484" y="39624"/>
                </a:lnTo>
                <a:lnTo>
                  <a:pt x="60960" y="39624"/>
                </a:lnTo>
                <a:lnTo>
                  <a:pt x="51816" y="44196"/>
                </a:lnTo>
                <a:lnTo>
                  <a:pt x="52959" y="44196"/>
                </a:lnTo>
                <a:lnTo>
                  <a:pt x="49149" y="47244"/>
                </a:lnTo>
                <a:lnTo>
                  <a:pt x="48768" y="47244"/>
                </a:lnTo>
                <a:lnTo>
                  <a:pt x="47244" y="48768"/>
                </a:lnTo>
                <a:lnTo>
                  <a:pt x="47548" y="48768"/>
                </a:lnTo>
                <a:lnTo>
                  <a:pt x="45110" y="51816"/>
                </a:lnTo>
                <a:lnTo>
                  <a:pt x="44195" y="51816"/>
                </a:lnTo>
                <a:lnTo>
                  <a:pt x="39624" y="60960"/>
                </a:lnTo>
                <a:lnTo>
                  <a:pt x="40277" y="60960"/>
                </a:lnTo>
                <a:lnTo>
                  <a:pt x="38100" y="68580"/>
                </a:lnTo>
                <a:lnTo>
                  <a:pt x="39052" y="68580"/>
                </a:lnTo>
                <a:lnTo>
                  <a:pt x="38671" y="71628"/>
                </a:lnTo>
                <a:lnTo>
                  <a:pt x="38100" y="71628"/>
                </a:lnTo>
                <a:lnTo>
                  <a:pt x="38100" y="76200"/>
                </a:lnTo>
                <a:lnTo>
                  <a:pt x="38753" y="76200"/>
                </a:lnTo>
                <a:lnTo>
                  <a:pt x="39188" y="79248"/>
                </a:lnTo>
                <a:lnTo>
                  <a:pt x="38100" y="79248"/>
                </a:lnTo>
                <a:lnTo>
                  <a:pt x="39841" y="85344"/>
                </a:lnTo>
                <a:lnTo>
                  <a:pt x="39624" y="85344"/>
                </a:lnTo>
                <a:lnTo>
                  <a:pt x="41148" y="89916"/>
                </a:lnTo>
                <a:lnTo>
                  <a:pt x="41583" y="89916"/>
                </a:lnTo>
                <a:lnTo>
                  <a:pt x="44195" y="96012"/>
                </a:lnTo>
                <a:lnTo>
                  <a:pt x="45720" y="96012"/>
                </a:lnTo>
                <a:lnTo>
                  <a:pt x="48768" y="100584"/>
                </a:lnTo>
                <a:lnTo>
                  <a:pt x="51054" y="100584"/>
                </a:lnTo>
                <a:lnTo>
                  <a:pt x="54864" y="103632"/>
                </a:lnTo>
                <a:close/>
              </a:path>
              <a:path w="146684" h="147955">
                <a:moveTo>
                  <a:pt x="88391" y="41147"/>
                </a:moveTo>
                <a:lnTo>
                  <a:pt x="80772" y="38100"/>
                </a:lnTo>
                <a:lnTo>
                  <a:pt x="136398" y="38100"/>
                </a:lnTo>
                <a:lnTo>
                  <a:pt x="137160" y="39624"/>
                </a:lnTo>
                <a:lnTo>
                  <a:pt x="85344" y="39624"/>
                </a:lnTo>
                <a:lnTo>
                  <a:pt x="88391" y="41147"/>
                </a:lnTo>
                <a:close/>
              </a:path>
              <a:path w="146684" h="147955">
                <a:moveTo>
                  <a:pt x="57912" y="41148"/>
                </a:moveTo>
                <a:lnTo>
                  <a:pt x="60960" y="39624"/>
                </a:lnTo>
                <a:lnTo>
                  <a:pt x="62484" y="39624"/>
                </a:lnTo>
                <a:lnTo>
                  <a:pt x="57912" y="41148"/>
                </a:lnTo>
                <a:close/>
              </a:path>
              <a:path w="146684" h="147955">
                <a:moveTo>
                  <a:pt x="140208" y="44196"/>
                </a:moveTo>
                <a:lnTo>
                  <a:pt x="94488" y="44196"/>
                </a:lnTo>
                <a:lnTo>
                  <a:pt x="85344" y="39624"/>
                </a:lnTo>
                <a:lnTo>
                  <a:pt x="137160" y="39624"/>
                </a:lnTo>
                <a:lnTo>
                  <a:pt x="138684" y="42672"/>
                </a:lnTo>
                <a:lnTo>
                  <a:pt x="140208" y="44196"/>
                </a:lnTo>
                <a:close/>
              </a:path>
              <a:path w="146684" h="147955">
                <a:moveTo>
                  <a:pt x="52959" y="44196"/>
                </a:moveTo>
                <a:lnTo>
                  <a:pt x="51816" y="44196"/>
                </a:lnTo>
                <a:lnTo>
                  <a:pt x="54864" y="42672"/>
                </a:lnTo>
                <a:lnTo>
                  <a:pt x="52959" y="44196"/>
                </a:lnTo>
                <a:close/>
              </a:path>
              <a:path w="146684" h="147955">
                <a:moveTo>
                  <a:pt x="140716" y="48768"/>
                </a:moveTo>
                <a:lnTo>
                  <a:pt x="99060" y="48768"/>
                </a:lnTo>
                <a:lnTo>
                  <a:pt x="91439" y="42672"/>
                </a:lnTo>
                <a:lnTo>
                  <a:pt x="94488" y="44196"/>
                </a:lnTo>
                <a:lnTo>
                  <a:pt x="140208" y="44196"/>
                </a:lnTo>
                <a:lnTo>
                  <a:pt x="140208" y="47244"/>
                </a:lnTo>
                <a:lnTo>
                  <a:pt x="140716" y="48768"/>
                </a:lnTo>
                <a:close/>
              </a:path>
              <a:path w="146684" h="147955">
                <a:moveTo>
                  <a:pt x="47244" y="48768"/>
                </a:moveTo>
                <a:lnTo>
                  <a:pt x="48768" y="47244"/>
                </a:lnTo>
                <a:lnTo>
                  <a:pt x="48090" y="48090"/>
                </a:lnTo>
                <a:lnTo>
                  <a:pt x="47244" y="48768"/>
                </a:lnTo>
                <a:close/>
              </a:path>
              <a:path w="146684" h="147955">
                <a:moveTo>
                  <a:pt x="48090" y="48090"/>
                </a:moveTo>
                <a:lnTo>
                  <a:pt x="48768" y="47244"/>
                </a:lnTo>
                <a:lnTo>
                  <a:pt x="49149" y="47244"/>
                </a:lnTo>
                <a:lnTo>
                  <a:pt x="48090" y="48090"/>
                </a:lnTo>
                <a:close/>
              </a:path>
              <a:path w="146684" h="147955">
                <a:moveTo>
                  <a:pt x="102107" y="54863"/>
                </a:moveTo>
                <a:lnTo>
                  <a:pt x="96012" y="47244"/>
                </a:lnTo>
                <a:lnTo>
                  <a:pt x="99060" y="48768"/>
                </a:lnTo>
                <a:lnTo>
                  <a:pt x="140716" y="48768"/>
                </a:lnTo>
                <a:lnTo>
                  <a:pt x="141732" y="51816"/>
                </a:lnTo>
                <a:lnTo>
                  <a:pt x="100584" y="51816"/>
                </a:lnTo>
                <a:lnTo>
                  <a:pt x="102107" y="54863"/>
                </a:lnTo>
                <a:close/>
              </a:path>
              <a:path w="146684" h="147955">
                <a:moveTo>
                  <a:pt x="47548" y="48768"/>
                </a:moveTo>
                <a:lnTo>
                  <a:pt x="47244" y="48768"/>
                </a:lnTo>
                <a:lnTo>
                  <a:pt x="48090" y="48090"/>
                </a:lnTo>
                <a:lnTo>
                  <a:pt x="47548" y="48768"/>
                </a:lnTo>
                <a:close/>
              </a:path>
              <a:path w="146684" h="147955">
                <a:moveTo>
                  <a:pt x="42672" y="54864"/>
                </a:moveTo>
                <a:lnTo>
                  <a:pt x="44195" y="51816"/>
                </a:lnTo>
                <a:lnTo>
                  <a:pt x="45110" y="51816"/>
                </a:lnTo>
                <a:lnTo>
                  <a:pt x="42672" y="54864"/>
                </a:lnTo>
                <a:close/>
              </a:path>
              <a:path w="146684" h="147955">
                <a:moveTo>
                  <a:pt x="144779" y="60960"/>
                </a:moveTo>
                <a:lnTo>
                  <a:pt x="105155" y="60960"/>
                </a:lnTo>
                <a:lnTo>
                  <a:pt x="100584" y="51816"/>
                </a:lnTo>
                <a:lnTo>
                  <a:pt x="141732" y="51816"/>
                </a:lnTo>
                <a:lnTo>
                  <a:pt x="143256" y="56387"/>
                </a:lnTo>
                <a:lnTo>
                  <a:pt x="144779" y="57912"/>
                </a:lnTo>
                <a:lnTo>
                  <a:pt x="144779" y="60960"/>
                </a:lnTo>
                <a:close/>
              </a:path>
              <a:path w="146684" h="147955">
                <a:moveTo>
                  <a:pt x="40277" y="60960"/>
                </a:moveTo>
                <a:lnTo>
                  <a:pt x="39624" y="60960"/>
                </a:lnTo>
                <a:lnTo>
                  <a:pt x="41148" y="57911"/>
                </a:lnTo>
                <a:lnTo>
                  <a:pt x="40277" y="60960"/>
                </a:lnTo>
                <a:close/>
              </a:path>
              <a:path w="146684" h="147955">
                <a:moveTo>
                  <a:pt x="106859" y="65442"/>
                </a:moveTo>
                <a:lnTo>
                  <a:pt x="103632" y="57912"/>
                </a:lnTo>
                <a:lnTo>
                  <a:pt x="105155" y="60960"/>
                </a:lnTo>
                <a:lnTo>
                  <a:pt x="144779" y="60960"/>
                </a:lnTo>
                <a:lnTo>
                  <a:pt x="145215" y="64008"/>
                </a:lnTo>
                <a:lnTo>
                  <a:pt x="106679" y="64008"/>
                </a:lnTo>
                <a:lnTo>
                  <a:pt x="106859" y="65442"/>
                </a:lnTo>
                <a:close/>
              </a:path>
              <a:path w="146684" h="147955">
                <a:moveTo>
                  <a:pt x="39052" y="68580"/>
                </a:moveTo>
                <a:lnTo>
                  <a:pt x="38100" y="68580"/>
                </a:lnTo>
                <a:lnTo>
                  <a:pt x="39624" y="64008"/>
                </a:lnTo>
                <a:lnTo>
                  <a:pt x="39052" y="68580"/>
                </a:lnTo>
                <a:close/>
              </a:path>
              <a:path w="146684" h="147955">
                <a:moveTo>
                  <a:pt x="108204" y="68580"/>
                </a:moveTo>
                <a:lnTo>
                  <a:pt x="106859" y="65442"/>
                </a:lnTo>
                <a:lnTo>
                  <a:pt x="106679" y="64008"/>
                </a:lnTo>
                <a:lnTo>
                  <a:pt x="108204" y="68580"/>
                </a:lnTo>
                <a:close/>
              </a:path>
              <a:path w="146684" h="147955">
                <a:moveTo>
                  <a:pt x="145868" y="68580"/>
                </a:moveTo>
                <a:lnTo>
                  <a:pt x="108204" y="68580"/>
                </a:lnTo>
                <a:lnTo>
                  <a:pt x="106679" y="64008"/>
                </a:lnTo>
                <a:lnTo>
                  <a:pt x="145215" y="64008"/>
                </a:lnTo>
                <a:lnTo>
                  <a:pt x="145868" y="68580"/>
                </a:lnTo>
                <a:close/>
              </a:path>
              <a:path w="146684" h="147955">
                <a:moveTo>
                  <a:pt x="107899" y="73761"/>
                </a:moveTo>
                <a:lnTo>
                  <a:pt x="106859" y="65442"/>
                </a:lnTo>
                <a:lnTo>
                  <a:pt x="108204" y="68580"/>
                </a:lnTo>
                <a:lnTo>
                  <a:pt x="145868" y="68580"/>
                </a:lnTo>
                <a:lnTo>
                  <a:pt x="146304" y="71628"/>
                </a:lnTo>
                <a:lnTo>
                  <a:pt x="108204" y="71628"/>
                </a:lnTo>
                <a:lnTo>
                  <a:pt x="107899" y="73761"/>
                </a:lnTo>
                <a:close/>
              </a:path>
              <a:path w="146684" h="147955">
                <a:moveTo>
                  <a:pt x="38100" y="76200"/>
                </a:moveTo>
                <a:lnTo>
                  <a:pt x="38100" y="71628"/>
                </a:lnTo>
                <a:lnTo>
                  <a:pt x="38404" y="73761"/>
                </a:lnTo>
                <a:lnTo>
                  <a:pt x="38100" y="76200"/>
                </a:lnTo>
                <a:close/>
              </a:path>
              <a:path w="146684" h="147955">
                <a:moveTo>
                  <a:pt x="38404" y="73761"/>
                </a:moveTo>
                <a:lnTo>
                  <a:pt x="38100" y="71628"/>
                </a:lnTo>
                <a:lnTo>
                  <a:pt x="38671" y="71628"/>
                </a:lnTo>
                <a:lnTo>
                  <a:pt x="38404" y="73761"/>
                </a:lnTo>
                <a:close/>
              </a:path>
              <a:path w="146684" h="147955">
                <a:moveTo>
                  <a:pt x="108204" y="76200"/>
                </a:moveTo>
                <a:lnTo>
                  <a:pt x="107899" y="73761"/>
                </a:lnTo>
                <a:lnTo>
                  <a:pt x="108204" y="71628"/>
                </a:lnTo>
                <a:lnTo>
                  <a:pt x="108204" y="76200"/>
                </a:lnTo>
                <a:close/>
              </a:path>
              <a:path w="146684" h="147955">
                <a:moveTo>
                  <a:pt x="146304" y="76200"/>
                </a:moveTo>
                <a:lnTo>
                  <a:pt x="108204" y="76200"/>
                </a:lnTo>
                <a:lnTo>
                  <a:pt x="108204" y="71628"/>
                </a:lnTo>
                <a:lnTo>
                  <a:pt x="146304" y="71628"/>
                </a:lnTo>
                <a:lnTo>
                  <a:pt x="146304" y="76200"/>
                </a:lnTo>
                <a:close/>
              </a:path>
              <a:path w="146684" h="147955">
                <a:moveTo>
                  <a:pt x="38753" y="76200"/>
                </a:moveTo>
                <a:lnTo>
                  <a:pt x="38100" y="76200"/>
                </a:lnTo>
                <a:lnTo>
                  <a:pt x="38404" y="73761"/>
                </a:lnTo>
                <a:lnTo>
                  <a:pt x="38753" y="76200"/>
                </a:lnTo>
                <a:close/>
              </a:path>
              <a:path w="146684" h="147955">
                <a:moveTo>
                  <a:pt x="106679" y="82296"/>
                </a:moveTo>
                <a:lnTo>
                  <a:pt x="107899" y="73761"/>
                </a:lnTo>
                <a:lnTo>
                  <a:pt x="108204" y="76200"/>
                </a:lnTo>
                <a:lnTo>
                  <a:pt x="146304" y="76200"/>
                </a:lnTo>
                <a:lnTo>
                  <a:pt x="145868" y="79248"/>
                </a:lnTo>
                <a:lnTo>
                  <a:pt x="108204" y="79248"/>
                </a:lnTo>
                <a:lnTo>
                  <a:pt x="106679" y="82296"/>
                </a:lnTo>
                <a:close/>
              </a:path>
              <a:path w="146684" h="147955">
                <a:moveTo>
                  <a:pt x="39624" y="82296"/>
                </a:moveTo>
                <a:lnTo>
                  <a:pt x="38100" y="79248"/>
                </a:lnTo>
                <a:lnTo>
                  <a:pt x="39188" y="79248"/>
                </a:lnTo>
                <a:lnTo>
                  <a:pt x="39624" y="82296"/>
                </a:lnTo>
                <a:close/>
              </a:path>
              <a:path w="146684" h="147955">
                <a:moveTo>
                  <a:pt x="143256" y="89916"/>
                </a:moveTo>
                <a:lnTo>
                  <a:pt x="103632" y="89916"/>
                </a:lnTo>
                <a:lnTo>
                  <a:pt x="108204" y="79248"/>
                </a:lnTo>
                <a:lnTo>
                  <a:pt x="145868" y="79248"/>
                </a:lnTo>
                <a:lnTo>
                  <a:pt x="144779" y="86868"/>
                </a:lnTo>
                <a:lnTo>
                  <a:pt x="144779" y="88392"/>
                </a:lnTo>
                <a:lnTo>
                  <a:pt x="143256" y="89916"/>
                </a:lnTo>
                <a:close/>
              </a:path>
              <a:path w="146684" h="147955">
                <a:moveTo>
                  <a:pt x="41148" y="89916"/>
                </a:moveTo>
                <a:lnTo>
                  <a:pt x="39624" y="85344"/>
                </a:lnTo>
                <a:lnTo>
                  <a:pt x="40277" y="86868"/>
                </a:lnTo>
                <a:lnTo>
                  <a:pt x="41148" y="89916"/>
                </a:lnTo>
                <a:close/>
              </a:path>
              <a:path w="146684" h="147955">
                <a:moveTo>
                  <a:pt x="40277" y="86868"/>
                </a:moveTo>
                <a:lnTo>
                  <a:pt x="39624" y="85344"/>
                </a:lnTo>
                <a:lnTo>
                  <a:pt x="39841" y="85344"/>
                </a:lnTo>
                <a:lnTo>
                  <a:pt x="40277" y="86868"/>
                </a:lnTo>
                <a:close/>
              </a:path>
              <a:path w="146684" h="147955">
                <a:moveTo>
                  <a:pt x="141514" y="96012"/>
                </a:moveTo>
                <a:lnTo>
                  <a:pt x="100584" y="96012"/>
                </a:lnTo>
                <a:lnTo>
                  <a:pt x="105155" y="85344"/>
                </a:lnTo>
                <a:lnTo>
                  <a:pt x="103632" y="89916"/>
                </a:lnTo>
                <a:lnTo>
                  <a:pt x="143256" y="89916"/>
                </a:lnTo>
                <a:lnTo>
                  <a:pt x="141514" y="96012"/>
                </a:lnTo>
                <a:close/>
              </a:path>
              <a:path w="146684" h="147955">
                <a:moveTo>
                  <a:pt x="41583" y="89916"/>
                </a:moveTo>
                <a:lnTo>
                  <a:pt x="41148" y="89916"/>
                </a:lnTo>
                <a:lnTo>
                  <a:pt x="40277" y="86868"/>
                </a:lnTo>
                <a:lnTo>
                  <a:pt x="41583" y="89916"/>
                </a:lnTo>
                <a:close/>
              </a:path>
              <a:path w="146684" h="147955">
                <a:moveTo>
                  <a:pt x="45720" y="96012"/>
                </a:moveTo>
                <a:lnTo>
                  <a:pt x="44195" y="96012"/>
                </a:lnTo>
                <a:lnTo>
                  <a:pt x="42672" y="91440"/>
                </a:lnTo>
                <a:lnTo>
                  <a:pt x="45720" y="96012"/>
                </a:lnTo>
                <a:close/>
              </a:path>
              <a:path w="146684" h="147955">
                <a:moveTo>
                  <a:pt x="96882" y="99277"/>
                </a:moveTo>
                <a:lnTo>
                  <a:pt x="102108" y="91440"/>
                </a:lnTo>
                <a:lnTo>
                  <a:pt x="100584" y="96012"/>
                </a:lnTo>
                <a:lnTo>
                  <a:pt x="141514" y="96012"/>
                </a:lnTo>
                <a:lnTo>
                  <a:pt x="141078" y="97536"/>
                </a:lnTo>
                <a:lnTo>
                  <a:pt x="99060" y="97536"/>
                </a:lnTo>
                <a:lnTo>
                  <a:pt x="96882" y="99277"/>
                </a:lnTo>
                <a:close/>
              </a:path>
              <a:path w="146684" h="147955">
                <a:moveTo>
                  <a:pt x="51054" y="100584"/>
                </a:moveTo>
                <a:lnTo>
                  <a:pt x="48768" y="100584"/>
                </a:lnTo>
                <a:lnTo>
                  <a:pt x="47244" y="97536"/>
                </a:lnTo>
                <a:lnTo>
                  <a:pt x="51054" y="100584"/>
                </a:lnTo>
                <a:close/>
              </a:path>
              <a:path w="146684" h="147955">
                <a:moveTo>
                  <a:pt x="96012" y="100584"/>
                </a:moveTo>
                <a:lnTo>
                  <a:pt x="96882" y="99277"/>
                </a:lnTo>
                <a:lnTo>
                  <a:pt x="99060" y="97536"/>
                </a:lnTo>
                <a:lnTo>
                  <a:pt x="96012" y="100584"/>
                </a:lnTo>
                <a:close/>
              </a:path>
              <a:path w="146684" h="147955">
                <a:moveTo>
                  <a:pt x="140208" y="100584"/>
                </a:moveTo>
                <a:lnTo>
                  <a:pt x="96012" y="100584"/>
                </a:lnTo>
                <a:lnTo>
                  <a:pt x="99060" y="97536"/>
                </a:lnTo>
                <a:lnTo>
                  <a:pt x="141078" y="97536"/>
                </a:lnTo>
                <a:lnTo>
                  <a:pt x="140208" y="100584"/>
                </a:lnTo>
                <a:close/>
              </a:path>
              <a:path w="146684" h="147955">
                <a:moveTo>
                  <a:pt x="91440" y="103632"/>
                </a:moveTo>
                <a:lnTo>
                  <a:pt x="96882" y="99277"/>
                </a:lnTo>
                <a:lnTo>
                  <a:pt x="96012" y="100584"/>
                </a:lnTo>
                <a:lnTo>
                  <a:pt x="140208" y="100584"/>
                </a:lnTo>
                <a:lnTo>
                  <a:pt x="140208" y="102107"/>
                </a:lnTo>
                <a:lnTo>
                  <a:pt x="94488" y="102107"/>
                </a:lnTo>
                <a:lnTo>
                  <a:pt x="91440" y="103632"/>
                </a:lnTo>
                <a:close/>
              </a:path>
              <a:path w="146684" h="147955">
                <a:moveTo>
                  <a:pt x="126491" y="124968"/>
                </a:moveTo>
                <a:lnTo>
                  <a:pt x="19812" y="124968"/>
                </a:lnTo>
                <a:lnTo>
                  <a:pt x="13716" y="115824"/>
                </a:lnTo>
                <a:lnTo>
                  <a:pt x="12192" y="115824"/>
                </a:lnTo>
                <a:lnTo>
                  <a:pt x="12192" y="114300"/>
                </a:lnTo>
                <a:lnTo>
                  <a:pt x="10668" y="112775"/>
                </a:lnTo>
                <a:lnTo>
                  <a:pt x="6096" y="103632"/>
                </a:lnTo>
                <a:lnTo>
                  <a:pt x="6096" y="102107"/>
                </a:lnTo>
                <a:lnTo>
                  <a:pt x="51816" y="102107"/>
                </a:lnTo>
                <a:lnTo>
                  <a:pt x="60960" y="106680"/>
                </a:lnTo>
                <a:lnTo>
                  <a:pt x="61722" y="106680"/>
                </a:lnTo>
                <a:lnTo>
                  <a:pt x="65532" y="108204"/>
                </a:lnTo>
                <a:lnTo>
                  <a:pt x="68580" y="109728"/>
                </a:lnTo>
                <a:lnTo>
                  <a:pt x="135636" y="109728"/>
                </a:lnTo>
                <a:lnTo>
                  <a:pt x="134112" y="112775"/>
                </a:lnTo>
                <a:lnTo>
                  <a:pt x="134112" y="114300"/>
                </a:lnTo>
                <a:lnTo>
                  <a:pt x="132588" y="115824"/>
                </a:lnTo>
                <a:lnTo>
                  <a:pt x="126491" y="124968"/>
                </a:lnTo>
                <a:close/>
              </a:path>
              <a:path w="146684" h="147955">
                <a:moveTo>
                  <a:pt x="137160" y="106680"/>
                </a:moveTo>
                <a:lnTo>
                  <a:pt x="85344" y="106680"/>
                </a:lnTo>
                <a:lnTo>
                  <a:pt x="94488" y="102107"/>
                </a:lnTo>
                <a:lnTo>
                  <a:pt x="140208" y="102107"/>
                </a:lnTo>
                <a:lnTo>
                  <a:pt x="138684" y="103632"/>
                </a:lnTo>
                <a:lnTo>
                  <a:pt x="137160" y="106680"/>
                </a:lnTo>
                <a:close/>
              </a:path>
              <a:path w="146684" h="147955">
                <a:moveTo>
                  <a:pt x="61722" y="106680"/>
                </a:moveTo>
                <a:lnTo>
                  <a:pt x="60960" y="106680"/>
                </a:lnTo>
                <a:lnTo>
                  <a:pt x="57912" y="105156"/>
                </a:lnTo>
                <a:lnTo>
                  <a:pt x="61722" y="106680"/>
                </a:lnTo>
                <a:close/>
              </a:path>
              <a:path w="146684" h="147955">
                <a:moveTo>
                  <a:pt x="135636" y="109728"/>
                </a:moveTo>
                <a:lnTo>
                  <a:pt x="74676" y="109728"/>
                </a:lnTo>
                <a:lnTo>
                  <a:pt x="77724" y="108204"/>
                </a:lnTo>
                <a:lnTo>
                  <a:pt x="88391" y="105156"/>
                </a:lnTo>
                <a:lnTo>
                  <a:pt x="85344" y="106680"/>
                </a:lnTo>
                <a:lnTo>
                  <a:pt x="137160" y="106680"/>
                </a:lnTo>
                <a:lnTo>
                  <a:pt x="135636" y="109728"/>
                </a:lnTo>
                <a:close/>
              </a:path>
              <a:path w="146684" h="147955">
                <a:moveTo>
                  <a:pt x="115824" y="134112"/>
                </a:moveTo>
                <a:lnTo>
                  <a:pt x="30480" y="134112"/>
                </a:lnTo>
                <a:lnTo>
                  <a:pt x="22859" y="126492"/>
                </a:lnTo>
                <a:lnTo>
                  <a:pt x="21336" y="126492"/>
                </a:lnTo>
                <a:lnTo>
                  <a:pt x="21336" y="124968"/>
                </a:lnTo>
                <a:lnTo>
                  <a:pt x="124968" y="124968"/>
                </a:lnTo>
                <a:lnTo>
                  <a:pt x="115824" y="134112"/>
                </a:lnTo>
                <a:close/>
              </a:path>
              <a:path w="146684" h="147955">
                <a:moveTo>
                  <a:pt x="102108" y="141732"/>
                </a:moveTo>
                <a:lnTo>
                  <a:pt x="44195" y="141732"/>
                </a:lnTo>
                <a:lnTo>
                  <a:pt x="42672" y="140208"/>
                </a:lnTo>
                <a:lnTo>
                  <a:pt x="33528" y="135636"/>
                </a:lnTo>
                <a:lnTo>
                  <a:pt x="32004" y="135636"/>
                </a:lnTo>
                <a:lnTo>
                  <a:pt x="32004" y="134112"/>
                </a:lnTo>
                <a:lnTo>
                  <a:pt x="114300" y="134112"/>
                </a:lnTo>
                <a:lnTo>
                  <a:pt x="112775" y="135636"/>
                </a:lnTo>
                <a:lnTo>
                  <a:pt x="103632" y="140208"/>
                </a:lnTo>
                <a:lnTo>
                  <a:pt x="102108" y="141732"/>
                </a:lnTo>
                <a:close/>
              </a:path>
              <a:path w="146684" h="147955">
                <a:moveTo>
                  <a:pt x="73152" y="147828"/>
                </a:moveTo>
                <a:lnTo>
                  <a:pt x="67056" y="146304"/>
                </a:lnTo>
                <a:lnTo>
                  <a:pt x="59436" y="146304"/>
                </a:lnTo>
                <a:lnTo>
                  <a:pt x="45719" y="141732"/>
                </a:lnTo>
                <a:lnTo>
                  <a:pt x="99060" y="141732"/>
                </a:lnTo>
                <a:lnTo>
                  <a:pt x="89916" y="144780"/>
                </a:lnTo>
                <a:lnTo>
                  <a:pt x="80772" y="146304"/>
                </a:lnTo>
                <a:lnTo>
                  <a:pt x="73152" y="147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7865364" y="3532632"/>
            <a:ext cx="149860" cy="323215"/>
          </a:xfrm>
          <a:custGeom>
            <a:avLst/>
            <a:gdLst/>
            <a:ahLst/>
            <a:cxnLst/>
            <a:rect l="l" t="t" r="r" b="b"/>
            <a:pathLst>
              <a:path w="149859" h="323214">
                <a:moveTo>
                  <a:pt x="0" y="0"/>
                </a:moveTo>
                <a:lnTo>
                  <a:pt x="149351" y="0"/>
                </a:lnTo>
                <a:lnTo>
                  <a:pt x="149351" y="323087"/>
                </a:lnTo>
                <a:lnTo>
                  <a:pt x="0" y="3230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7847076" y="3512820"/>
            <a:ext cx="187960" cy="363220"/>
          </a:xfrm>
          <a:custGeom>
            <a:avLst/>
            <a:gdLst/>
            <a:ahLst/>
            <a:cxnLst/>
            <a:rect l="l" t="t" r="r" b="b"/>
            <a:pathLst>
              <a:path w="187959" h="363220">
                <a:moveTo>
                  <a:pt x="187452" y="362712"/>
                </a:moveTo>
                <a:lnTo>
                  <a:pt x="0" y="362712"/>
                </a:lnTo>
                <a:lnTo>
                  <a:pt x="0" y="0"/>
                </a:lnTo>
                <a:lnTo>
                  <a:pt x="187452" y="0"/>
                </a:lnTo>
                <a:lnTo>
                  <a:pt x="187452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324612"/>
                </a:lnTo>
                <a:lnTo>
                  <a:pt x="18288" y="324612"/>
                </a:lnTo>
                <a:lnTo>
                  <a:pt x="38100" y="342900"/>
                </a:lnTo>
                <a:lnTo>
                  <a:pt x="187452" y="342900"/>
                </a:lnTo>
                <a:lnTo>
                  <a:pt x="187452" y="362712"/>
                </a:lnTo>
                <a:close/>
              </a:path>
              <a:path w="187959" h="363220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87959" h="363220">
                <a:moveTo>
                  <a:pt x="149352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49352" y="19812"/>
                </a:lnTo>
                <a:lnTo>
                  <a:pt x="149352" y="38100"/>
                </a:lnTo>
                <a:close/>
              </a:path>
              <a:path w="187959" h="363220">
                <a:moveTo>
                  <a:pt x="149352" y="342900"/>
                </a:moveTo>
                <a:lnTo>
                  <a:pt x="149352" y="19812"/>
                </a:lnTo>
                <a:lnTo>
                  <a:pt x="167640" y="38100"/>
                </a:lnTo>
                <a:lnTo>
                  <a:pt x="187452" y="38100"/>
                </a:lnTo>
                <a:lnTo>
                  <a:pt x="187452" y="324612"/>
                </a:lnTo>
                <a:lnTo>
                  <a:pt x="167640" y="324612"/>
                </a:lnTo>
                <a:lnTo>
                  <a:pt x="149352" y="342900"/>
                </a:lnTo>
                <a:close/>
              </a:path>
              <a:path w="187959" h="363220">
                <a:moveTo>
                  <a:pt x="187452" y="38100"/>
                </a:moveTo>
                <a:lnTo>
                  <a:pt x="167640" y="38100"/>
                </a:lnTo>
                <a:lnTo>
                  <a:pt x="149352" y="19812"/>
                </a:lnTo>
                <a:lnTo>
                  <a:pt x="187452" y="19812"/>
                </a:lnTo>
                <a:lnTo>
                  <a:pt x="187452" y="38100"/>
                </a:lnTo>
                <a:close/>
              </a:path>
              <a:path w="187959" h="363220">
                <a:moveTo>
                  <a:pt x="38100" y="342900"/>
                </a:moveTo>
                <a:lnTo>
                  <a:pt x="18288" y="324612"/>
                </a:lnTo>
                <a:lnTo>
                  <a:pt x="38100" y="324612"/>
                </a:lnTo>
                <a:lnTo>
                  <a:pt x="38100" y="342900"/>
                </a:lnTo>
                <a:close/>
              </a:path>
              <a:path w="187959" h="363220">
                <a:moveTo>
                  <a:pt x="149352" y="342900"/>
                </a:moveTo>
                <a:lnTo>
                  <a:pt x="38100" y="342900"/>
                </a:lnTo>
                <a:lnTo>
                  <a:pt x="38100" y="324612"/>
                </a:lnTo>
                <a:lnTo>
                  <a:pt x="149352" y="324612"/>
                </a:lnTo>
                <a:lnTo>
                  <a:pt x="149352" y="342900"/>
                </a:lnTo>
                <a:close/>
              </a:path>
              <a:path w="187959" h="363220">
                <a:moveTo>
                  <a:pt x="187452" y="342900"/>
                </a:moveTo>
                <a:lnTo>
                  <a:pt x="149352" y="342900"/>
                </a:lnTo>
                <a:lnTo>
                  <a:pt x="167640" y="324612"/>
                </a:lnTo>
                <a:lnTo>
                  <a:pt x="187452" y="324612"/>
                </a:lnTo>
                <a:lnTo>
                  <a:pt x="187452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 txBox="1"/>
          <p:nvPr/>
        </p:nvSpPr>
        <p:spPr>
          <a:xfrm>
            <a:off x="7480776" y="3483907"/>
            <a:ext cx="3181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8407907" y="2567940"/>
            <a:ext cx="268605" cy="86995"/>
          </a:xfrm>
          <a:custGeom>
            <a:avLst/>
            <a:gdLst/>
            <a:ahLst/>
            <a:cxnLst/>
            <a:rect l="l" t="t" r="r" b="b"/>
            <a:pathLst>
              <a:path w="268604" h="86994">
                <a:moveTo>
                  <a:pt x="181356" y="86867"/>
                </a:moveTo>
                <a:lnTo>
                  <a:pt x="181356" y="0"/>
                </a:lnTo>
                <a:lnTo>
                  <a:pt x="238269" y="28955"/>
                </a:lnTo>
                <a:lnTo>
                  <a:pt x="196595" y="28955"/>
                </a:lnTo>
                <a:lnTo>
                  <a:pt x="196595" y="57911"/>
                </a:lnTo>
                <a:lnTo>
                  <a:pt x="240302" y="57911"/>
                </a:lnTo>
                <a:lnTo>
                  <a:pt x="181356" y="86867"/>
                </a:lnTo>
                <a:close/>
              </a:path>
              <a:path w="268604" h="86994">
                <a:moveTo>
                  <a:pt x="181356" y="57911"/>
                </a:moveTo>
                <a:lnTo>
                  <a:pt x="0" y="57911"/>
                </a:lnTo>
                <a:lnTo>
                  <a:pt x="0" y="28955"/>
                </a:lnTo>
                <a:lnTo>
                  <a:pt x="181356" y="28955"/>
                </a:lnTo>
                <a:lnTo>
                  <a:pt x="181356" y="57911"/>
                </a:lnTo>
                <a:close/>
              </a:path>
              <a:path w="268604" h="86994">
                <a:moveTo>
                  <a:pt x="240302" y="57911"/>
                </a:moveTo>
                <a:lnTo>
                  <a:pt x="196595" y="57911"/>
                </a:lnTo>
                <a:lnTo>
                  <a:pt x="196595" y="28955"/>
                </a:lnTo>
                <a:lnTo>
                  <a:pt x="238269" y="28955"/>
                </a:lnTo>
                <a:lnTo>
                  <a:pt x="268224" y="44195"/>
                </a:lnTo>
                <a:lnTo>
                  <a:pt x="240302" y="57911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 txBox="1"/>
          <p:nvPr/>
        </p:nvSpPr>
        <p:spPr>
          <a:xfrm>
            <a:off x="8334250" y="2143776"/>
            <a:ext cx="335915" cy="460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85"/>
              </a:lnSpc>
            </a:pPr>
            <a:r>
              <a:rPr dirty="0" sz="1600" spc="85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ts val="2245"/>
              </a:lnSpc>
            </a:pP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8645079" y="2402781"/>
            <a:ext cx="11557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6289548" y="1924811"/>
            <a:ext cx="0" cy="393700"/>
          </a:xfrm>
          <a:custGeom>
            <a:avLst/>
            <a:gdLst/>
            <a:ahLst/>
            <a:cxnLst/>
            <a:rect l="l" t="t" r="r" b="b"/>
            <a:pathLst>
              <a:path w="0" h="393700">
                <a:moveTo>
                  <a:pt x="0" y="0"/>
                </a:moveTo>
                <a:lnTo>
                  <a:pt x="0" y="393191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289548" y="2750819"/>
            <a:ext cx="0" cy="1280160"/>
          </a:xfrm>
          <a:custGeom>
            <a:avLst/>
            <a:gdLst/>
            <a:ahLst/>
            <a:cxnLst/>
            <a:rect l="l" t="t" r="r" b="b"/>
            <a:pathLst>
              <a:path w="0" h="1280160">
                <a:moveTo>
                  <a:pt x="0" y="0"/>
                </a:moveTo>
                <a:lnTo>
                  <a:pt x="0" y="128016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208776" y="2318004"/>
            <a:ext cx="144780" cy="433070"/>
          </a:xfrm>
          <a:custGeom>
            <a:avLst/>
            <a:gdLst/>
            <a:ahLst/>
            <a:cxnLst/>
            <a:rect l="l" t="t" r="r" b="b"/>
            <a:pathLst>
              <a:path w="144779" h="433069">
                <a:moveTo>
                  <a:pt x="0" y="0"/>
                </a:moveTo>
                <a:lnTo>
                  <a:pt x="144779" y="0"/>
                </a:lnTo>
                <a:lnTo>
                  <a:pt x="144779" y="432815"/>
                </a:lnTo>
                <a:lnTo>
                  <a:pt x="0" y="4328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190488" y="2299716"/>
            <a:ext cx="181610" cy="469900"/>
          </a:xfrm>
          <a:custGeom>
            <a:avLst/>
            <a:gdLst/>
            <a:ahLst/>
            <a:cxnLst/>
            <a:rect l="l" t="t" r="r" b="b"/>
            <a:pathLst>
              <a:path w="181610" h="469900">
                <a:moveTo>
                  <a:pt x="181356" y="469391"/>
                </a:moveTo>
                <a:lnTo>
                  <a:pt x="0" y="469391"/>
                </a:lnTo>
                <a:lnTo>
                  <a:pt x="0" y="0"/>
                </a:lnTo>
                <a:lnTo>
                  <a:pt x="181356" y="0"/>
                </a:lnTo>
                <a:lnTo>
                  <a:pt x="181356" y="18288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431291"/>
                </a:lnTo>
                <a:lnTo>
                  <a:pt x="18288" y="431291"/>
                </a:lnTo>
                <a:lnTo>
                  <a:pt x="38100" y="451104"/>
                </a:lnTo>
                <a:lnTo>
                  <a:pt x="181356" y="451104"/>
                </a:lnTo>
                <a:lnTo>
                  <a:pt x="181356" y="469391"/>
                </a:lnTo>
                <a:close/>
              </a:path>
              <a:path w="181610" h="469900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81610" h="469900">
                <a:moveTo>
                  <a:pt x="143256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43256" y="18288"/>
                </a:lnTo>
                <a:lnTo>
                  <a:pt x="143256" y="38100"/>
                </a:lnTo>
                <a:close/>
              </a:path>
              <a:path w="181610" h="469900">
                <a:moveTo>
                  <a:pt x="143256" y="451104"/>
                </a:moveTo>
                <a:lnTo>
                  <a:pt x="143256" y="18288"/>
                </a:lnTo>
                <a:lnTo>
                  <a:pt x="163068" y="38100"/>
                </a:lnTo>
                <a:lnTo>
                  <a:pt x="181356" y="38100"/>
                </a:lnTo>
                <a:lnTo>
                  <a:pt x="181356" y="431291"/>
                </a:lnTo>
                <a:lnTo>
                  <a:pt x="163068" y="431291"/>
                </a:lnTo>
                <a:lnTo>
                  <a:pt x="143256" y="451104"/>
                </a:lnTo>
                <a:close/>
              </a:path>
              <a:path w="181610" h="469900">
                <a:moveTo>
                  <a:pt x="181356" y="38100"/>
                </a:moveTo>
                <a:lnTo>
                  <a:pt x="163068" y="38100"/>
                </a:lnTo>
                <a:lnTo>
                  <a:pt x="143256" y="18288"/>
                </a:lnTo>
                <a:lnTo>
                  <a:pt x="181356" y="18288"/>
                </a:lnTo>
                <a:lnTo>
                  <a:pt x="181356" y="38100"/>
                </a:lnTo>
                <a:close/>
              </a:path>
              <a:path w="181610" h="469900">
                <a:moveTo>
                  <a:pt x="38100" y="451104"/>
                </a:moveTo>
                <a:lnTo>
                  <a:pt x="18288" y="431291"/>
                </a:lnTo>
                <a:lnTo>
                  <a:pt x="38100" y="431291"/>
                </a:lnTo>
                <a:lnTo>
                  <a:pt x="38100" y="451104"/>
                </a:lnTo>
                <a:close/>
              </a:path>
              <a:path w="181610" h="469900">
                <a:moveTo>
                  <a:pt x="143256" y="451104"/>
                </a:moveTo>
                <a:lnTo>
                  <a:pt x="38100" y="451104"/>
                </a:lnTo>
                <a:lnTo>
                  <a:pt x="38100" y="431291"/>
                </a:lnTo>
                <a:lnTo>
                  <a:pt x="143256" y="431291"/>
                </a:lnTo>
                <a:lnTo>
                  <a:pt x="143256" y="451104"/>
                </a:lnTo>
                <a:close/>
              </a:path>
              <a:path w="181610" h="469900">
                <a:moveTo>
                  <a:pt x="181356" y="451104"/>
                </a:moveTo>
                <a:lnTo>
                  <a:pt x="143256" y="451104"/>
                </a:lnTo>
                <a:lnTo>
                  <a:pt x="163068" y="431291"/>
                </a:lnTo>
                <a:lnTo>
                  <a:pt x="181356" y="431291"/>
                </a:lnTo>
                <a:lnTo>
                  <a:pt x="181356" y="451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045707" y="3273552"/>
            <a:ext cx="472440" cy="472440"/>
          </a:xfrm>
          <a:custGeom>
            <a:avLst/>
            <a:gdLst/>
            <a:ahLst/>
            <a:cxnLst/>
            <a:rect l="l" t="t" r="r" b="b"/>
            <a:pathLst>
              <a:path w="472440" h="472439">
                <a:moveTo>
                  <a:pt x="237743" y="472439"/>
                </a:moveTo>
                <a:lnTo>
                  <a:pt x="190500" y="467867"/>
                </a:lnTo>
                <a:lnTo>
                  <a:pt x="146304" y="454151"/>
                </a:lnTo>
                <a:lnTo>
                  <a:pt x="105155" y="432815"/>
                </a:lnTo>
                <a:lnTo>
                  <a:pt x="70104" y="403860"/>
                </a:lnTo>
                <a:lnTo>
                  <a:pt x="41148" y="368807"/>
                </a:lnTo>
                <a:lnTo>
                  <a:pt x="19812" y="329183"/>
                </a:lnTo>
                <a:lnTo>
                  <a:pt x="6096" y="284987"/>
                </a:lnTo>
                <a:lnTo>
                  <a:pt x="0" y="237743"/>
                </a:lnTo>
                <a:lnTo>
                  <a:pt x="1524" y="213359"/>
                </a:lnTo>
                <a:lnTo>
                  <a:pt x="10668" y="167639"/>
                </a:lnTo>
                <a:lnTo>
                  <a:pt x="28956" y="124967"/>
                </a:lnTo>
                <a:lnTo>
                  <a:pt x="53339" y="86867"/>
                </a:lnTo>
                <a:lnTo>
                  <a:pt x="85344" y="54863"/>
                </a:lnTo>
                <a:lnTo>
                  <a:pt x="123444" y="28955"/>
                </a:lnTo>
                <a:lnTo>
                  <a:pt x="166116" y="10667"/>
                </a:lnTo>
                <a:lnTo>
                  <a:pt x="211836" y="1524"/>
                </a:lnTo>
                <a:lnTo>
                  <a:pt x="236219" y="0"/>
                </a:lnTo>
                <a:lnTo>
                  <a:pt x="259080" y="1524"/>
                </a:lnTo>
                <a:lnTo>
                  <a:pt x="283464" y="4571"/>
                </a:lnTo>
                <a:lnTo>
                  <a:pt x="306323" y="10667"/>
                </a:lnTo>
                <a:lnTo>
                  <a:pt x="327660" y="18287"/>
                </a:lnTo>
                <a:lnTo>
                  <a:pt x="364453" y="38100"/>
                </a:lnTo>
                <a:lnTo>
                  <a:pt x="237743" y="38100"/>
                </a:lnTo>
                <a:lnTo>
                  <a:pt x="216407" y="39624"/>
                </a:lnTo>
                <a:lnTo>
                  <a:pt x="178307" y="47243"/>
                </a:lnTo>
                <a:lnTo>
                  <a:pt x="126491" y="71627"/>
                </a:lnTo>
                <a:lnTo>
                  <a:pt x="83820" y="109727"/>
                </a:lnTo>
                <a:lnTo>
                  <a:pt x="62484" y="141731"/>
                </a:lnTo>
                <a:lnTo>
                  <a:pt x="47244" y="176783"/>
                </a:lnTo>
                <a:lnTo>
                  <a:pt x="39624" y="214883"/>
                </a:lnTo>
                <a:lnTo>
                  <a:pt x="38100" y="234695"/>
                </a:lnTo>
                <a:lnTo>
                  <a:pt x="39624" y="256031"/>
                </a:lnTo>
                <a:lnTo>
                  <a:pt x="47244" y="294131"/>
                </a:lnTo>
                <a:lnTo>
                  <a:pt x="71628" y="345947"/>
                </a:lnTo>
                <a:lnTo>
                  <a:pt x="109728" y="388619"/>
                </a:lnTo>
                <a:lnTo>
                  <a:pt x="141732" y="409955"/>
                </a:lnTo>
                <a:lnTo>
                  <a:pt x="176783" y="425195"/>
                </a:lnTo>
                <a:lnTo>
                  <a:pt x="214883" y="432815"/>
                </a:lnTo>
                <a:lnTo>
                  <a:pt x="236219" y="434339"/>
                </a:lnTo>
                <a:lnTo>
                  <a:pt x="363855" y="434339"/>
                </a:lnTo>
                <a:lnTo>
                  <a:pt x="348995" y="443483"/>
                </a:lnTo>
                <a:lnTo>
                  <a:pt x="329184" y="452627"/>
                </a:lnTo>
                <a:lnTo>
                  <a:pt x="307848" y="460248"/>
                </a:lnTo>
                <a:lnTo>
                  <a:pt x="284988" y="466343"/>
                </a:lnTo>
                <a:lnTo>
                  <a:pt x="262128" y="470915"/>
                </a:lnTo>
                <a:lnTo>
                  <a:pt x="237743" y="472439"/>
                </a:lnTo>
                <a:close/>
              </a:path>
              <a:path w="472440" h="472439">
                <a:moveTo>
                  <a:pt x="363855" y="434339"/>
                </a:moveTo>
                <a:lnTo>
                  <a:pt x="236219" y="434339"/>
                </a:lnTo>
                <a:lnTo>
                  <a:pt x="256031" y="432815"/>
                </a:lnTo>
                <a:lnTo>
                  <a:pt x="275843" y="429767"/>
                </a:lnTo>
                <a:lnTo>
                  <a:pt x="345948" y="400812"/>
                </a:lnTo>
                <a:lnTo>
                  <a:pt x="388619" y="362711"/>
                </a:lnTo>
                <a:lnTo>
                  <a:pt x="409956" y="330707"/>
                </a:lnTo>
                <a:lnTo>
                  <a:pt x="425195" y="295655"/>
                </a:lnTo>
                <a:lnTo>
                  <a:pt x="432815" y="257555"/>
                </a:lnTo>
                <a:lnTo>
                  <a:pt x="434339" y="237743"/>
                </a:lnTo>
                <a:lnTo>
                  <a:pt x="432815" y="216407"/>
                </a:lnTo>
                <a:lnTo>
                  <a:pt x="425195" y="178307"/>
                </a:lnTo>
                <a:lnTo>
                  <a:pt x="400812" y="126491"/>
                </a:lnTo>
                <a:lnTo>
                  <a:pt x="362712" y="83819"/>
                </a:lnTo>
                <a:lnTo>
                  <a:pt x="295656" y="47243"/>
                </a:lnTo>
                <a:lnTo>
                  <a:pt x="257556" y="39624"/>
                </a:lnTo>
                <a:lnTo>
                  <a:pt x="237743" y="38100"/>
                </a:lnTo>
                <a:lnTo>
                  <a:pt x="364453" y="38100"/>
                </a:lnTo>
                <a:lnTo>
                  <a:pt x="402336" y="68579"/>
                </a:lnTo>
                <a:lnTo>
                  <a:pt x="431291" y="103631"/>
                </a:lnTo>
                <a:lnTo>
                  <a:pt x="452628" y="143255"/>
                </a:lnTo>
                <a:lnTo>
                  <a:pt x="467867" y="187451"/>
                </a:lnTo>
                <a:lnTo>
                  <a:pt x="472439" y="234695"/>
                </a:lnTo>
                <a:lnTo>
                  <a:pt x="470915" y="259079"/>
                </a:lnTo>
                <a:lnTo>
                  <a:pt x="461772" y="304799"/>
                </a:lnTo>
                <a:lnTo>
                  <a:pt x="432815" y="367283"/>
                </a:lnTo>
                <a:lnTo>
                  <a:pt x="403860" y="402336"/>
                </a:lnTo>
                <a:lnTo>
                  <a:pt x="368808" y="431291"/>
                </a:lnTo>
                <a:lnTo>
                  <a:pt x="363855" y="4343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 txBox="1"/>
          <p:nvPr/>
        </p:nvSpPr>
        <p:spPr>
          <a:xfrm>
            <a:off x="5796791" y="3322280"/>
            <a:ext cx="1606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5786075" y="2561771"/>
            <a:ext cx="410845" cy="852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16205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5822686" y="3498577"/>
            <a:ext cx="213995" cy="5181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1920">
              <a:lnSpc>
                <a:spcPts val="1515"/>
              </a:lnSpc>
            </a:pPr>
            <a:r>
              <a:rPr dirty="0" sz="1600" spc="-5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2475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6422897" y="4881276"/>
            <a:ext cx="1941195" cy="0"/>
          </a:xfrm>
          <a:custGeom>
            <a:avLst/>
            <a:gdLst/>
            <a:ahLst/>
            <a:cxnLst/>
            <a:rect l="l" t="t" r="r" b="b"/>
            <a:pathLst>
              <a:path w="1941195" h="0">
                <a:moveTo>
                  <a:pt x="0" y="0"/>
                </a:moveTo>
                <a:lnTo>
                  <a:pt x="1940909" y="0"/>
                </a:lnTo>
              </a:path>
            </a:pathLst>
          </a:custGeom>
          <a:ln w="173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 txBox="1"/>
          <p:nvPr/>
        </p:nvSpPr>
        <p:spPr>
          <a:xfrm>
            <a:off x="7846567" y="4569967"/>
            <a:ext cx="14922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6542023" y="5094223"/>
            <a:ext cx="21653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8174891" y="5094223"/>
            <a:ext cx="14922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8711497" y="4618989"/>
            <a:ext cx="638810" cy="4305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50">
                <a:latin typeface="Times New Roman"/>
                <a:cs typeface="Times New Roman"/>
              </a:rPr>
              <a:t>0.98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6013196" y="4819903"/>
            <a:ext cx="115570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80">
                <a:latin typeface="Trebuchet MS"/>
                <a:cs typeface="Trebuchet MS"/>
              </a:rPr>
              <a:t>v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6855967" y="4369053"/>
            <a:ext cx="1019810" cy="4305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792480" algn="l"/>
              </a:tabLst>
            </a:pPr>
            <a:r>
              <a:rPr dirty="0" sz="2750" spc="-195">
                <a:latin typeface="Times New Roman"/>
                <a:cs typeface="Times New Roman"/>
              </a:rPr>
              <a:t>1</a:t>
            </a:r>
            <a:r>
              <a:rPr dirty="0" sz="2750">
                <a:latin typeface="Times New Roman"/>
                <a:cs typeface="Times New Roman"/>
              </a:rPr>
              <a:t>+</a:t>
            </a:r>
            <a:r>
              <a:rPr dirty="0" sz="2750">
                <a:latin typeface="Times New Roman"/>
                <a:cs typeface="Times New Roman"/>
              </a:rPr>
              <a:t>	</a:t>
            </a:r>
            <a:r>
              <a:rPr dirty="0" sz="2750" spc="80">
                <a:latin typeface="Trebuchet MS"/>
                <a:cs typeface="Trebuchet MS"/>
              </a:rPr>
              <a:t>R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5822696" y="4618989"/>
            <a:ext cx="553720" cy="4305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50" spc="60">
                <a:latin typeface="Trebuchet MS"/>
                <a:cs typeface="Trebuchet MS"/>
              </a:rPr>
              <a:t>A</a:t>
            </a:r>
            <a:r>
              <a:rPr dirty="0" sz="2750" spc="-10">
                <a:latin typeface="Trebuchet MS"/>
                <a:cs typeface="Trebuchet MS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=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5255790" y="5490464"/>
            <a:ext cx="1870710" cy="476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70205" algn="l"/>
                <a:tab pos="1570355" algn="l"/>
              </a:tabLst>
            </a:pPr>
            <a:r>
              <a:rPr dirty="0" baseline="-5952" sz="4200" spc="15">
                <a:latin typeface="Times New Roman"/>
                <a:cs typeface="Times New Roman"/>
              </a:rPr>
              <a:t>+</a:t>
            </a:r>
            <a:r>
              <a:rPr dirty="0" baseline="-5952" sz="4200" spc="15">
                <a:latin typeface="Times New Roman"/>
                <a:cs typeface="Times New Roman"/>
              </a:rPr>
              <a:t>	</a:t>
            </a:r>
            <a:r>
              <a:rPr dirty="0" sz="2750" spc="-105">
                <a:latin typeface="Trebuchet MS"/>
                <a:cs typeface="Trebuchet MS"/>
              </a:rPr>
              <a:t>R</a:t>
            </a:r>
            <a:r>
              <a:rPr dirty="0" baseline="-15625" sz="2400" spc="-7">
                <a:latin typeface="Times New Roman"/>
                <a:cs typeface="Times New Roman"/>
              </a:rPr>
              <a:t>i</a:t>
            </a:r>
            <a:r>
              <a:rPr dirty="0" baseline="-15625" sz="2400" spc="-112">
                <a:latin typeface="Times New Roman"/>
                <a:cs typeface="Times New Roman"/>
              </a:rPr>
              <a:t> </a:t>
            </a:r>
            <a:r>
              <a:rPr dirty="0" sz="2750" spc="-95">
                <a:latin typeface="Times New Roman"/>
                <a:cs typeface="Times New Roman"/>
              </a:rPr>
              <a:t>=</a:t>
            </a:r>
            <a:r>
              <a:rPr dirty="0" sz="2750" spc="-70">
                <a:latin typeface="Trebuchet MS"/>
                <a:cs typeface="Trebuchet MS"/>
              </a:rPr>
              <a:t>R</a:t>
            </a:r>
            <a:r>
              <a:rPr dirty="0" baseline="-15625" sz="2400" spc="-7">
                <a:latin typeface="Times New Roman"/>
                <a:cs typeface="Times New Roman"/>
              </a:rPr>
              <a:t>b</a:t>
            </a:r>
            <a:r>
              <a:rPr dirty="0" baseline="-15625" sz="2400" spc="-89">
                <a:latin typeface="Times New Roman"/>
                <a:cs typeface="Times New Roman"/>
              </a:rPr>
              <a:t> </a:t>
            </a:r>
            <a:r>
              <a:rPr dirty="0" sz="2750" spc="-50">
                <a:latin typeface="Times New Roman"/>
                <a:cs typeface="Times New Roman"/>
              </a:rPr>
              <a:t>/</a:t>
            </a:r>
            <a:r>
              <a:rPr dirty="0" sz="2750">
                <a:latin typeface="Times New Roman"/>
                <a:cs typeface="Times New Roman"/>
              </a:rPr>
              <a:t>/</a:t>
            </a:r>
            <a:r>
              <a:rPr dirty="0" sz="2750">
                <a:latin typeface="Times New Roman"/>
                <a:cs typeface="Times New Roman"/>
              </a:rPr>
              <a:t>	</a:t>
            </a:r>
            <a:r>
              <a:rPr dirty="0" sz="2750" spc="-250">
                <a:latin typeface="Trebuchet MS"/>
                <a:cs typeface="Trebuchet MS"/>
              </a:rPr>
              <a:t>r</a:t>
            </a:r>
            <a:r>
              <a:rPr dirty="0" baseline="-15625" sz="2400" spc="-104">
                <a:latin typeface="Times New Roman"/>
                <a:cs typeface="Times New Roman"/>
              </a:rPr>
              <a:t>b</a:t>
            </a:r>
            <a:r>
              <a:rPr dirty="0" baseline="-15625" sz="2400" spc="-7">
                <a:latin typeface="Times New Roman"/>
                <a:cs typeface="Times New Roman"/>
              </a:rPr>
              <a:t>e</a:t>
            </a:r>
            <a:endParaRPr baseline="-15625" sz="2400">
              <a:latin typeface="Times New Roman"/>
              <a:cs typeface="Times New Roman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6432296" y="4893310"/>
            <a:ext cx="3168015" cy="1060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763905" algn="l"/>
                <a:tab pos="1543685" algn="l"/>
              </a:tabLst>
            </a:pPr>
            <a:r>
              <a:rPr dirty="0" sz="2750">
                <a:latin typeface="Trebuchet MS"/>
                <a:cs typeface="Trebuchet MS"/>
              </a:rPr>
              <a:t>r	</a:t>
            </a:r>
            <a:r>
              <a:rPr dirty="0" sz="2750" spc="-85">
                <a:latin typeface="Times New Roman"/>
                <a:cs typeface="Times New Roman"/>
              </a:rPr>
              <a:t>1+	</a:t>
            </a:r>
            <a:r>
              <a:rPr dirty="0" sz="2750" spc="80">
                <a:latin typeface="Trebuchet MS"/>
                <a:cs typeface="Trebuchet MS"/>
              </a:rPr>
              <a:t>R</a:t>
            </a:r>
            <a:endParaRPr sz="2750">
              <a:latin typeface="Trebuchet MS"/>
              <a:cs typeface="Trebuchet MS"/>
            </a:endParaRPr>
          </a:p>
          <a:p>
            <a:pPr marL="1095375">
              <a:lnSpc>
                <a:spcPct val="100000"/>
              </a:lnSpc>
              <a:spcBef>
                <a:spcPts val="1450"/>
              </a:spcBef>
              <a:tabLst>
                <a:tab pos="1824989" algn="l"/>
                <a:tab pos="2646045" algn="l"/>
              </a:tabLst>
            </a:pPr>
            <a:r>
              <a:rPr dirty="0" sz="2750" spc="-245">
                <a:latin typeface="Times New Roman"/>
                <a:cs typeface="Times New Roman"/>
              </a:rPr>
              <a:t>1</a:t>
            </a:r>
            <a:r>
              <a:rPr dirty="0" sz="2750">
                <a:latin typeface="Times New Roman"/>
                <a:cs typeface="Times New Roman"/>
              </a:rPr>
              <a:t>+</a:t>
            </a:r>
            <a:r>
              <a:rPr dirty="0" sz="2750">
                <a:latin typeface="Times New Roman"/>
                <a:cs typeface="Times New Roman"/>
              </a:rPr>
              <a:t>	</a:t>
            </a:r>
            <a:r>
              <a:rPr dirty="0" sz="2750" spc="-50">
                <a:latin typeface="Trebuchet MS"/>
                <a:cs typeface="Trebuchet MS"/>
              </a:rPr>
              <a:t>R</a:t>
            </a:r>
            <a:r>
              <a:rPr dirty="0" baseline="-15625" sz="2400" spc="-7">
                <a:latin typeface="Times New Roman"/>
                <a:cs typeface="Times New Roman"/>
              </a:rPr>
              <a:t>L</a:t>
            </a:r>
            <a:r>
              <a:rPr dirty="0" baseline="-15625" sz="2400">
                <a:latin typeface="Times New Roman"/>
                <a:cs typeface="Times New Roman"/>
              </a:rPr>
              <a:t>	</a:t>
            </a:r>
            <a:r>
              <a:rPr dirty="0" sz="2750" spc="-110">
                <a:latin typeface="Times New Roman"/>
                <a:cs typeface="Times New Roman"/>
              </a:rPr>
              <a:t>3</a:t>
            </a:r>
            <a:r>
              <a:rPr dirty="0" sz="2750" spc="-25">
                <a:latin typeface="Times New Roman"/>
                <a:cs typeface="Times New Roman"/>
              </a:rPr>
              <a:t>2</a:t>
            </a:r>
            <a:r>
              <a:rPr dirty="0" sz="2750" spc="5">
                <a:latin typeface="Times New Roman"/>
                <a:cs typeface="Times New Roman"/>
              </a:rPr>
              <a:t>k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7105459" y="6551580"/>
            <a:ext cx="1024255" cy="0"/>
          </a:xfrm>
          <a:custGeom>
            <a:avLst/>
            <a:gdLst/>
            <a:ahLst/>
            <a:cxnLst/>
            <a:rect l="l" t="t" r="r" b="b"/>
            <a:pathLst>
              <a:path w="1024254" h="0">
                <a:moveTo>
                  <a:pt x="0" y="0"/>
                </a:moveTo>
                <a:lnTo>
                  <a:pt x="1023842" y="0"/>
                </a:lnTo>
              </a:path>
            </a:pathLst>
          </a:custGeom>
          <a:ln w="173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 txBox="1"/>
          <p:nvPr/>
        </p:nvSpPr>
        <p:spPr>
          <a:xfrm>
            <a:off x="8474475" y="6289294"/>
            <a:ext cx="376555" cy="4305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50" spc="5">
                <a:latin typeface="Times New Roman"/>
                <a:cs typeface="Times New Roman"/>
              </a:rPr>
              <a:t>34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7238492" y="6563614"/>
            <a:ext cx="201295" cy="4305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50" spc="5">
                <a:latin typeface="Times New Roman"/>
                <a:cs typeface="Times New Roman"/>
              </a:rPr>
              <a:t>1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7115047" y="6123178"/>
            <a:ext cx="326390" cy="40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160"/>
              </a:lnSpc>
            </a:pPr>
            <a:r>
              <a:rPr dirty="0" baseline="9090" sz="4125" spc="-315">
                <a:latin typeface="Trebuchet MS"/>
                <a:cs typeface="Trebuchet MS"/>
              </a:rPr>
              <a:t>r</a:t>
            </a:r>
            <a:r>
              <a:rPr dirty="0" sz="1600" spc="-5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7781537" y="6068314"/>
            <a:ext cx="306070" cy="456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50" spc="-20">
                <a:latin typeface="Trebuchet MS"/>
                <a:cs typeface="Trebuchet MS"/>
              </a:rPr>
              <a:t>R</a:t>
            </a:r>
            <a:r>
              <a:rPr dirty="0" baseline="-15625" sz="2400" spc="-7">
                <a:latin typeface="Times New Roman"/>
                <a:cs typeface="Times New Roman"/>
              </a:rPr>
              <a:t>s</a:t>
            </a:r>
            <a:endParaRPr baseline="-15625" sz="2400">
              <a:latin typeface="Times New Roman"/>
              <a:cs typeface="Times New Roman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5767832" y="6289294"/>
            <a:ext cx="1282700" cy="456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724535" algn="l"/>
              </a:tabLst>
            </a:pPr>
            <a:r>
              <a:rPr dirty="0" sz="2750" spc="10">
                <a:latin typeface="Trebuchet MS"/>
                <a:cs typeface="Trebuchet MS"/>
              </a:rPr>
              <a:t>R</a:t>
            </a:r>
            <a:r>
              <a:rPr dirty="0" baseline="-15625" sz="2400" spc="15">
                <a:latin typeface="Times New Roman"/>
                <a:cs typeface="Times New Roman"/>
              </a:rPr>
              <a:t>o	</a:t>
            </a:r>
            <a:r>
              <a:rPr dirty="0" sz="2750" spc="10">
                <a:latin typeface="Trebuchet MS"/>
                <a:cs typeface="Trebuchet MS"/>
              </a:rPr>
              <a:t>R</a:t>
            </a:r>
            <a:r>
              <a:rPr dirty="0" baseline="-15625" sz="2400" spc="15">
                <a:latin typeface="Times New Roman"/>
                <a:cs typeface="Times New Roman"/>
              </a:rPr>
              <a:t>e</a:t>
            </a:r>
            <a:r>
              <a:rPr dirty="0" baseline="-15625" sz="2400" spc="-120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//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5316" y="2092451"/>
            <a:ext cx="7992109" cy="1158240"/>
          </a:xfrm>
          <a:custGeom>
            <a:avLst/>
            <a:gdLst/>
            <a:ahLst/>
            <a:cxnLst/>
            <a:rect l="l" t="t" r="r" b="b"/>
            <a:pathLst>
              <a:path w="7992109" h="1158239">
                <a:moveTo>
                  <a:pt x="7876032" y="1158240"/>
                </a:moveTo>
                <a:lnTo>
                  <a:pt x="115824" y="1158240"/>
                </a:lnTo>
                <a:lnTo>
                  <a:pt x="79199" y="1152339"/>
                </a:lnTo>
                <a:lnTo>
                  <a:pt x="47402" y="1135904"/>
                </a:lnTo>
                <a:lnTo>
                  <a:pt x="22335" y="1110837"/>
                </a:lnTo>
                <a:lnTo>
                  <a:pt x="5900" y="1079040"/>
                </a:lnTo>
                <a:lnTo>
                  <a:pt x="0" y="1042415"/>
                </a:lnTo>
                <a:lnTo>
                  <a:pt x="0" y="115824"/>
                </a:lnTo>
                <a:lnTo>
                  <a:pt x="22335" y="47402"/>
                </a:lnTo>
                <a:lnTo>
                  <a:pt x="79199" y="5900"/>
                </a:lnTo>
                <a:lnTo>
                  <a:pt x="115824" y="0"/>
                </a:lnTo>
                <a:lnTo>
                  <a:pt x="7876032" y="0"/>
                </a:lnTo>
                <a:lnTo>
                  <a:pt x="7944453" y="22335"/>
                </a:lnTo>
                <a:lnTo>
                  <a:pt x="7985954" y="79199"/>
                </a:lnTo>
                <a:lnTo>
                  <a:pt x="7991855" y="115824"/>
                </a:lnTo>
                <a:lnTo>
                  <a:pt x="7991855" y="1042415"/>
                </a:lnTo>
                <a:lnTo>
                  <a:pt x="7969520" y="1110837"/>
                </a:lnTo>
                <a:lnTo>
                  <a:pt x="7912656" y="1152339"/>
                </a:lnTo>
                <a:lnTo>
                  <a:pt x="7876032" y="1158240"/>
                </a:lnTo>
                <a:close/>
              </a:path>
            </a:pathLst>
          </a:custGeom>
          <a:solidFill>
            <a:srgbClr val="CCC1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71600" y="2080260"/>
            <a:ext cx="8019415" cy="1183005"/>
          </a:xfrm>
          <a:custGeom>
            <a:avLst/>
            <a:gdLst/>
            <a:ahLst/>
            <a:cxnLst/>
            <a:rect l="l" t="t" r="r" b="b"/>
            <a:pathLst>
              <a:path w="8019415" h="1183004">
                <a:moveTo>
                  <a:pt x="7891271" y="1182624"/>
                </a:moveTo>
                <a:lnTo>
                  <a:pt x="117348" y="1182624"/>
                </a:lnTo>
                <a:lnTo>
                  <a:pt x="103632" y="1179576"/>
                </a:lnTo>
                <a:lnTo>
                  <a:pt x="57912" y="1161288"/>
                </a:lnTo>
                <a:lnTo>
                  <a:pt x="30480" y="1135380"/>
                </a:lnTo>
                <a:lnTo>
                  <a:pt x="22859" y="1126236"/>
                </a:lnTo>
                <a:lnTo>
                  <a:pt x="3048" y="1080515"/>
                </a:lnTo>
                <a:lnTo>
                  <a:pt x="0" y="1054607"/>
                </a:lnTo>
                <a:lnTo>
                  <a:pt x="0" y="128015"/>
                </a:lnTo>
                <a:lnTo>
                  <a:pt x="1524" y="115823"/>
                </a:lnTo>
                <a:lnTo>
                  <a:pt x="3048" y="102107"/>
                </a:lnTo>
                <a:lnTo>
                  <a:pt x="6096" y="89915"/>
                </a:lnTo>
                <a:lnTo>
                  <a:pt x="10668" y="79247"/>
                </a:lnTo>
                <a:lnTo>
                  <a:pt x="15240" y="67055"/>
                </a:lnTo>
                <a:lnTo>
                  <a:pt x="22859" y="56387"/>
                </a:lnTo>
                <a:lnTo>
                  <a:pt x="28956" y="47243"/>
                </a:lnTo>
                <a:lnTo>
                  <a:pt x="47244" y="28955"/>
                </a:lnTo>
                <a:lnTo>
                  <a:pt x="56387" y="21335"/>
                </a:lnTo>
                <a:lnTo>
                  <a:pt x="67056" y="15239"/>
                </a:lnTo>
                <a:lnTo>
                  <a:pt x="79248" y="10667"/>
                </a:lnTo>
                <a:lnTo>
                  <a:pt x="89916" y="6095"/>
                </a:lnTo>
                <a:lnTo>
                  <a:pt x="102108" y="3047"/>
                </a:lnTo>
                <a:lnTo>
                  <a:pt x="115824" y="0"/>
                </a:lnTo>
                <a:lnTo>
                  <a:pt x="7903464" y="0"/>
                </a:lnTo>
                <a:lnTo>
                  <a:pt x="7961376" y="21335"/>
                </a:lnTo>
                <a:lnTo>
                  <a:pt x="7965643" y="24383"/>
                </a:lnTo>
                <a:lnTo>
                  <a:pt x="129539" y="24383"/>
                </a:lnTo>
                <a:lnTo>
                  <a:pt x="118872" y="25907"/>
                </a:lnTo>
                <a:lnTo>
                  <a:pt x="109728" y="27431"/>
                </a:lnTo>
                <a:lnTo>
                  <a:pt x="99060" y="28955"/>
                </a:lnTo>
                <a:lnTo>
                  <a:pt x="89916" y="33527"/>
                </a:lnTo>
                <a:lnTo>
                  <a:pt x="56387" y="54863"/>
                </a:lnTo>
                <a:lnTo>
                  <a:pt x="35052" y="86867"/>
                </a:lnTo>
                <a:lnTo>
                  <a:pt x="30480" y="97535"/>
                </a:lnTo>
                <a:lnTo>
                  <a:pt x="28956" y="106679"/>
                </a:lnTo>
                <a:lnTo>
                  <a:pt x="25908" y="117347"/>
                </a:lnTo>
                <a:lnTo>
                  <a:pt x="25908" y="1063751"/>
                </a:lnTo>
                <a:lnTo>
                  <a:pt x="27432" y="1074420"/>
                </a:lnTo>
                <a:lnTo>
                  <a:pt x="30480" y="1083563"/>
                </a:lnTo>
                <a:lnTo>
                  <a:pt x="33528" y="1094232"/>
                </a:lnTo>
                <a:lnTo>
                  <a:pt x="38100" y="1101851"/>
                </a:lnTo>
                <a:lnTo>
                  <a:pt x="42672" y="1110995"/>
                </a:lnTo>
                <a:lnTo>
                  <a:pt x="48768" y="1118615"/>
                </a:lnTo>
                <a:lnTo>
                  <a:pt x="56387" y="1126236"/>
                </a:lnTo>
                <a:lnTo>
                  <a:pt x="62484" y="1133855"/>
                </a:lnTo>
                <a:lnTo>
                  <a:pt x="71628" y="1138428"/>
                </a:lnTo>
                <a:lnTo>
                  <a:pt x="108204" y="1155191"/>
                </a:lnTo>
                <a:lnTo>
                  <a:pt x="117348" y="1156715"/>
                </a:lnTo>
                <a:lnTo>
                  <a:pt x="7966557" y="1156715"/>
                </a:lnTo>
                <a:lnTo>
                  <a:pt x="7962900" y="1159763"/>
                </a:lnTo>
                <a:lnTo>
                  <a:pt x="7917180" y="1179576"/>
                </a:lnTo>
                <a:lnTo>
                  <a:pt x="7904987" y="1181099"/>
                </a:lnTo>
                <a:lnTo>
                  <a:pt x="7891271" y="1182624"/>
                </a:lnTo>
                <a:close/>
              </a:path>
              <a:path w="8019415" h="1183004">
                <a:moveTo>
                  <a:pt x="7966557" y="1156715"/>
                </a:moveTo>
                <a:lnTo>
                  <a:pt x="7900416" y="1156715"/>
                </a:lnTo>
                <a:lnTo>
                  <a:pt x="7911083" y="1155191"/>
                </a:lnTo>
                <a:lnTo>
                  <a:pt x="7929371" y="1149095"/>
                </a:lnTo>
                <a:lnTo>
                  <a:pt x="7962900" y="1127759"/>
                </a:lnTo>
                <a:lnTo>
                  <a:pt x="7985760" y="1094232"/>
                </a:lnTo>
                <a:lnTo>
                  <a:pt x="7993380" y="1065276"/>
                </a:lnTo>
                <a:lnTo>
                  <a:pt x="7993380" y="118871"/>
                </a:lnTo>
                <a:lnTo>
                  <a:pt x="7976616" y="70103"/>
                </a:lnTo>
                <a:lnTo>
                  <a:pt x="7949183" y="42671"/>
                </a:lnTo>
                <a:lnTo>
                  <a:pt x="7912607" y="27431"/>
                </a:lnTo>
                <a:lnTo>
                  <a:pt x="7891271" y="24383"/>
                </a:lnTo>
                <a:lnTo>
                  <a:pt x="7965643" y="24383"/>
                </a:lnTo>
                <a:lnTo>
                  <a:pt x="7996428" y="56387"/>
                </a:lnTo>
                <a:lnTo>
                  <a:pt x="8016239" y="102107"/>
                </a:lnTo>
                <a:lnTo>
                  <a:pt x="8019287" y="128015"/>
                </a:lnTo>
                <a:lnTo>
                  <a:pt x="8019287" y="1054607"/>
                </a:lnTo>
                <a:lnTo>
                  <a:pt x="8008619" y="1103376"/>
                </a:lnTo>
                <a:lnTo>
                  <a:pt x="7981187" y="1144524"/>
                </a:lnTo>
                <a:lnTo>
                  <a:pt x="7966557" y="11567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06751" y="2529839"/>
            <a:ext cx="186055" cy="283845"/>
          </a:xfrm>
          <a:custGeom>
            <a:avLst/>
            <a:gdLst/>
            <a:ahLst/>
            <a:cxnLst/>
            <a:rect l="l" t="t" r="r" b="b"/>
            <a:pathLst>
              <a:path w="186055" h="283844">
                <a:moveTo>
                  <a:pt x="167640" y="283463"/>
                </a:moveTo>
                <a:lnTo>
                  <a:pt x="18288" y="283463"/>
                </a:lnTo>
                <a:lnTo>
                  <a:pt x="11572" y="281868"/>
                </a:lnTo>
                <a:lnTo>
                  <a:pt x="5714" y="277558"/>
                </a:lnTo>
                <a:lnTo>
                  <a:pt x="1571" y="271248"/>
                </a:lnTo>
                <a:lnTo>
                  <a:pt x="0" y="263652"/>
                </a:lnTo>
                <a:lnTo>
                  <a:pt x="0" y="18287"/>
                </a:lnTo>
                <a:lnTo>
                  <a:pt x="1571" y="11572"/>
                </a:lnTo>
                <a:lnTo>
                  <a:pt x="5714" y="5714"/>
                </a:lnTo>
                <a:lnTo>
                  <a:pt x="11572" y="1571"/>
                </a:lnTo>
                <a:lnTo>
                  <a:pt x="18288" y="0"/>
                </a:lnTo>
                <a:lnTo>
                  <a:pt x="167640" y="0"/>
                </a:lnTo>
                <a:lnTo>
                  <a:pt x="174998" y="1571"/>
                </a:lnTo>
                <a:lnTo>
                  <a:pt x="180784" y="5714"/>
                </a:lnTo>
                <a:lnTo>
                  <a:pt x="184570" y="11572"/>
                </a:lnTo>
                <a:lnTo>
                  <a:pt x="185928" y="18287"/>
                </a:lnTo>
                <a:lnTo>
                  <a:pt x="185928" y="263652"/>
                </a:lnTo>
                <a:lnTo>
                  <a:pt x="184570" y="271248"/>
                </a:lnTo>
                <a:lnTo>
                  <a:pt x="180784" y="277558"/>
                </a:lnTo>
                <a:lnTo>
                  <a:pt x="174998" y="281868"/>
                </a:lnTo>
                <a:lnTo>
                  <a:pt x="167640" y="283463"/>
                </a:lnTo>
                <a:close/>
              </a:path>
            </a:pathLst>
          </a:custGeom>
          <a:solidFill>
            <a:srgbClr val="C1D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94560" y="2517647"/>
            <a:ext cx="212090" cy="307975"/>
          </a:xfrm>
          <a:custGeom>
            <a:avLst/>
            <a:gdLst/>
            <a:ahLst/>
            <a:cxnLst/>
            <a:rect l="l" t="t" r="r" b="b"/>
            <a:pathLst>
              <a:path w="212089" h="307975">
                <a:moveTo>
                  <a:pt x="190500" y="1523"/>
                </a:moveTo>
                <a:lnTo>
                  <a:pt x="19812" y="1523"/>
                </a:lnTo>
                <a:lnTo>
                  <a:pt x="24384" y="0"/>
                </a:lnTo>
                <a:lnTo>
                  <a:pt x="187452" y="0"/>
                </a:lnTo>
                <a:lnTo>
                  <a:pt x="190500" y="1523"/>
                </a:lnTo>
                <a:close/>
              </a:path>
              <a:path w="212089" h="307975">
                <a:moveTo>
                  <a:pt x="201168" y="9143"/>
                </a:moveTo>
                <a:lnTo>
                  <a:pt x="9144" y="9143"/>
                </a:lnTo>
                <a:lnTo>
                  <a:pt x="9144" y="7619"/>
                </a:lnTo>
                <a:lnTo>
                  <a:pt x="12192" y="6095"/>
                </a:lnTo>
                <a:lnTo>
                  <a:pt x="13716" y="4571"/>
                </a:lnTo>
                <a:lnTo>
                  <a:pt x="16764" y="3047"/>
                </a:lnTo>
                <a:lnTo>
                  <a:pt x="18288" y="1523"/>
                </a:lnTo>
                <a:lnTo>
                  <a:pt x="192024" y="1523"/>
                </a:lnTo>
                <a:lnTo>
                  <a:pt x="193548" y="3047"/>
                </a:lnTo>
                <a:lnTo>
                  <a:pt x="196595" y="4571"/>
                </a:lnTo>
                <a:lnTo>
                  <a:pt x="198119" y="4571"/>
                </a:lnTo>
                <a:lnTo>
                  <a:pt x="198119" y="6095"/>
                </a:lnTo>
                <a:lnTo>
                  <a:pt x="201168" y="7619"/>
                </a:lnTo>
                <a:lnTo>
                  <a:pt x="201168" y="9143"/>
                </a:lnTo>
                <a:close/>
              </a:path>
              <a:path w="212089" h="307975">
                <a:moveTo>
                  <a:pt x="193548" y="304799"/>
                </a:moveTo>
                <a:lnTo>
                  <a:pt x="18288" y="304799"/>
                </a:lnTo>
                <a:lnTo>
                  <a:pt x="15240" y="303275"/>
                </a:lnTo>
                <a:lnTo>
                  <a:pt x="13716" y="303275"/>
                </a:lnTo>
                <a:lnTo>
                  <a:pt x="13716" y="301751"/>
                </a:lnTo>
                <a:lnTo>
                  <a:pt x="12192" y="301751"/>
                </a:lnTo>
                <a:lnTo>
                  <a:pt x="7620" y="297179"/>
                </a:lnTo>
                <a:lnTo>
                  <a:pt x="6096" y="294131"/>
                </a:lnTo>
                <a:lnTo>
                  <a:pt x="4572" y="294131"/>
                </a:lnTo>
                <a:lnTo>
                  <a:pt x="4572" y="292607"/>
                </a:lnTo>
                <a:lnTo>
                  <a:pt x="3048" y="289560"/>
                </a:lnTo>
                <a:lnTo>
                  <a:pt x="1524" y="289560"/>
                </a:lnTo>
                <a:lnTo>
                  <a:pt x="1524" y="286511"/>
                </a:lnTo>
                <a:lnTo>
                  <a:pt x="0" y="283463"/>
                </a:lnTo>
                <a:lnTo>
                  <a:pt x="0" y="22859"/>
                </a:lnTo>
                <a:lnTo>
                  <a:pt x="1524" y="19811"/>
                </a:lnTo>
                <a:lnTo>
                  <a:pt x="1524" y="18287"/>
                </a:lnTo>
                <a:lnTo>
                  <a:pt x="3048" y="16763"/>
                </a:lnTo>
                <a:lnTo>
                  <a:pt x="4572" y="13715"/>
                </a:lnTo>
                <a:lnTo>
                  <a:pt x="6096" y="13715"/>
                </a:lnTo>
                <a:lnTo>
                  <a:pt x="6096" y="12191"/>
                </a:lnTo>
                <a:lnTo>
                  <a:pt x="7620" y="9143"/>
                </a:lnTo>
                <a:lnTo>
                  <a:pt x="202692" y="9143"/>
                </a:lnTo>
                <a:lnTo>
                  <a:pt x="205740" y="12191"/>
                </a:lnTo>
                <a:lnTo>
                  <a:pt x="205740" y="13715"/>
                </a:lnTo>
                <a:lnTo>
                  <a:pt x="208788" y="16763"/>
                </a:lnTo>
                <a:lnTo>
                  <a:pt x="208788" y="19811"/>
                </a:lnTo>
                <a:lnTo>
                  <a:pt x="210311" y="22859"/>
                </a:lnTo>
                <a:lnTo>
                  <a:pt x="210311" y="24383"/>
                </a:lnTo>
                <a:lnTo>
                  <a:pt x="30480" y="24383"/>
                </a:lnTo>
                <a:lnTo>
                  <a:pt x="27431" y="25908"/>
                </a:lnTo>
                <a:lnTo>
                  <a:pt x="25907" y="27432"/>
                </a:lnTo>
                <a:lnTo>
                  <a:pt x="24384" y="30479"/>
                </a:lnTo>
                <a:lnTo>
                  <a:pt x="24384" y="275843"/>
                </a:lnTo>
                <a:lnTo>
                  <a:pt x="24892" y="277367"/>
                </a:lnTo>
                <a:lnTo>
                  <a:pt x="24384" y="277367"/>
                </a:lnTo>
                <a:lnTo>
                  <a:pt x="25908" y="280416"/>
                </a:lnTo>
                <a:lnTo>
                  <a:pt x="27432" y="281939"/>
                </a:lnTo>
                <a:lnTo>
                  <a:pt x="210311" y="281939"/>
                </a:lnTo>
                <a:lnTo>
                  <a:pt x="210311" y="283463"/>
                </a:lnTo>
                <a:lnTo>
                  <a:pt x="208788" y="286511"/>
                </a:lnTo>
                <a:lnTo>
                  <a:pt x="208788" y="289560"/>
                </a:lnTo>
                <a:lnTo>
                  <a:pt x="205740" y="292607"/>
                </a:lnTo>
                <a:lnTo>
                  <a:pt x="205740" y="294131"/>
                </a:lnTo>
                <a:lnTo>
                  <a:pt x="202692" y="297179"/>
                </a:lnTo>
                <a:lnTo>
                  <a:pt x="202692" y="298703"/>
                </a:lnTo>
                <a:lnTo>
                  <a:pt x="201168" y="298703"/>
                </a:lnTo>
                <a:lnTo>
                  <a:pt x="196595" y="303275"/>
                </a:lnTo>
                <a:lnTo>
                  <a:pt x="193548" y="304799"/>
                </a:lnTo>
                <a:close/>
              </a:path>
              <a:path w="212089" h="307975">
                <a:moveTo>
                  <a:pt x="28956" y="25907"/>
                </a:moveTo>
                <a:lnTo>
                  <a:pt x="30480" y="24383"/>
                </a:lnTo>
                <a:lnTo>
                  <a:pt x="32004" y="24383"/>
                </a:lnTo>
                <a:lnTo>
                  <a:pt x="28956" y="25907"/>
                </a:lnTo>
                <a:close/>
              </a:path>
              <a:path w="212089" h="307975">
                <a:moveTo>
                  <a:pt x="182880" y="25907"/>
                </a:moveTo>
                <a:lnTo>
                  <a:pt x="179831" y="24383"/>
                </a:lnTo>
                <a:lnTo>
                  <a:pt x="181356" y="24383"/>
                </a:lnTo>
                <a:lnTo>
                  <a:pt x="182880" y="25907"/>
                </a:lnTo>
                <a:close/>
              </a:path>
              <a:path w="212089" h="307975">
                <a:moveTo>
                  <a:pt x="210311" y="281939"/>
                </a:moveTo>
                <a:lnTo>
                  <a:pt x="182880" y="281939"/>
                </a:lnTo>
                <a:lnTo>
                  <a:pt x="185928" y="278891"/>
                </a:lnTo>
                <a:lnTo>
                  <a:pt x="185928" y="28955"/>
                </a:lnTo>
                <a:lnTo>
                  <a:pt x="184404" y="27431"/>
                </a:lnTo>
                <a:lnTo>
                  <a:pt x="185928" y="27431"/>
                </a:lnTo>
                <a:lnTo>
                  <a:pt x="182880" y="25907"/>
                </a:lnTo>
                <a:lnTo>
                  <a:pt x="184404" y="25907"/>
                </a:lnTo>
                <a:lnTo>
                  <a:pt x="181356" y="24383"/>
                </a:lnTo>
                <a:lnTo>
                  <a:pt x="210311" y="24383"/>
                </a:lnTo>
                <a:lnTo>
                  <a:pt x="210312" y="25908"/>
                </a:lnTo>
                <a:lnTo>
                  <a:pt x="211836" y="28955"/>
                </a:lnTo>
                <a:lnTo>
                  <a:pt x="211836" y="275843"/>
                </a:lnTo>
                <a:lnTo>
                  <a:pt x="210311" y="281939"/>
                </a:lnTo>
                <a:close/>
              </a:path>
              <a:path w="212089" h="307975">
                <a:moveTo>
                  <a:pt x="25908" y="27431"/>
                </a:moveTo>
                <a:lnTo>
                  <a:pt x="27432" y="25907"/>
                </a:lnTo>
                <a:lnTo>
                  <a:pt x="26924" y="26923"/>
                </a:lnTo>
                <a:lnTo>
                  <a:pt x="25908" y="27431"/>
                </a:lnTo>
                <a:close/>
              </a:path>
              <a:path w="212089" h="307975">
                <a:moveTo>
                  <a:pt x="26924" y="26923"/>
                </a:moveTo>
                <a:lnTo>
                  <a:pt x="27432" y="25907"/>
                </a:lnTo>
                <a:lnTo>
                  <a:pt x="28956" y="25907"/>
                </a:lnTo>
                <a:lnTo>
                  <a:pt x="26924" y="26923"/>
                </a:lnTo>
                <a:close/>
              </a:path>
              <a:path w="212089" h="307975">
                <a:moveTo>
                  <a:pt x="185928" y="27431"/>
                </a:moveTo>
                <a:lnTo>
                  <a:pt x="184404" y="27431"/>
                </a:lnTo>
                <a:lnTo>
                  <a:pt x="182880" y="25907"/>
                </a:lnTo>
                <a:lnTo>
                  <a:pt x="185928" y="27431"/>
                </a:lnTo>
                <a:close/>
              </a:path>
              <a:path w="212089" h="307975">
                <a:moveTo>
                  <a:pt x="25908" y="28955"/>
                </a:moveTo>
                <a:lnTo>
                  <a:pt x="25908" y="27431"/>
                </a:lnTo>
                <a:lnTo>
                  <a:pt x="26924" y="26923"/>
                </a:lnTo>
                <a:lnTo>
                  <a:pt x="25908" y="28955"/>
                </a:lnTo>
                <a:close/>
              </a:path>
              <a:path w="212089" h="307975">
                <a:moveTo>
                  <a:pt x="185928" y="30479"/>
                </a:moveTo>
                <a:lnTo>
                  <a:pt x="184404" y="27432"/>
                </a:lnTo>
                <a:lnTo>
                  <a:pt x="185928" y="28955"/>
                </a:lnTo>
                <a:lnTo>
                  <a:pt x="185928" y="30479"/>
                </a:lnTo>
                <a:close/>
              </a:path>
              <a:path w="212089" h="307975">
                <a:moveTo>
                  <a:pt x="184404" y="280415"/>
                </a:moveTo>
                <a:lnTo>
                  <a:pt x="185928" y="275843"/>
                </a:lnTo>
                <a:lnTo>
                  <a:pt x="185928" y="277367"/>
                </a:lnTo>
                <a:lnTo>
                  <a:pt x="184404" y="280415"/>
                </a:lnTo>
                <a:close/>
              </a:path>
              <a:path w="212089" h="307975">
                <a:moveTo>
                  <a:pt x="25908" y="280415"/>
                </a:moveTo>
                <a:lnTo>
                  <a:pt x="24384" y="277367"/>
                </a:lnTo>
                <a:lnTo>
                  <a:pt x="24892" y="277367"/>
                </a:lnTo>
                <a:lnTo>
                  <a:pt x="25908" y="280415"/>
                </a:lnTo>
                <a:close/>
              </a:path>
              <a:path w="212089" h="307975">
                <a:moveTo>
                  <a:pt x="184404" y="280415"/>
                </a:moveTo>
                <a:lnTo>
                  <a:pt x="185928" y="277367"/>
                </a:lnTo>
                <a:lnTo>
                  <a:pt x="185928" y="278891"/>
                </a:lnTo>
                <a:lnTo>
                  <a:pt x="184404" y="280415"/>
                </a:lnTo>
                <a:close/>
              </a:path>
              <a:path w="212089" h="307975">
                <a:moveTo>
                  <a:pt x="26924" y="280923"/>
                </a:moveTo>
                <a:lnTo>
                  <a:pt x="25908" y="280416"/>
                </a:lnTo>
                <a:lnTo>
                  <a:pt x="25908" y="278891"/>
                </a:lnTo>
                <a:lnTo>
                  <a:pt x="26924" y="280923"/>
                </a:lnTo>
                <a:close/>
              </a:path>
              <a:path w="212089" h="307975">
                <a:moveTo>
                  <a:pt x="27432" y="281939"/>
                </a:moveTo>
                <a:lnTo>
                  <a:pt x="25908" y="280415"/>
                </a:lnTo>
                <a:lnTo>
                  <a:pt x="26924" y="280923"/>
                </a:lnTo>
                <a:lnTo>
                  <a:pt x="27432" y="281939"/>
                </a:lnTo>
                <a:close/>
              </a:path>
              <a:path w="212089" h="307975">
                <a:moveTo>
                  <a:pt x="30480" y="281939"/>
                </a:moveTo>
                <a:lnTo>
                  <a:pt x="28956" y="281939"/>
                </a:lnTo>
                <a:lnTo>
                  <a:pt x="27432" y="280415"/>
                </a:lnTo>
                <a:lnTo>
                  <a:pt x="30480" y="281939"/>
                </a:lnTo>
                <a:close/>
              </a:path>
              <a:path w="212089" h="307975">
                <a:moveTo>
                  <a:pt x="182880" y="281939"/>
                </a:moveTo>
                <a:lnTo>
                  <a:pt x="181356" y="281939"/>
                </a:lnTo>
                <a:lnTo>
                  <a:pt x="184404" y="280416"/>
                </a:lnTo>
                <a:lnTo>
                  <a:pt x="182880" y="281939"/>
                </a:lnTo>
                <a:close/>
              </a:path>
              <a:path w="212089" h="307975">
                <a:moveTo>
                  <a:pt x="28956" y="281939"/>
                </a:moveTo>
                <a:lnTo>
                  <a:pt x="27432" y="281939"/>
                </a:lnTo>
                <a:lnTo>
                  <a:pt x="26924" y="280923"/>
                </a:lnTo>
                <a:lnTo>
                  <a:pt x="28956" y="281939"/>
                </a:lnTo>
                <a:close/>
              </a:path>
              <a:path w="212089" h="307975">
                <a:moveTo>
                  <a:pt x="190500" y="306323"/>
                </a:moveTo>
                <a:lnTo>
                  <a:pt x="19812" y="306323"/>
                </a:lnTo>
                <a:lnTo>
                  <a:pt x="19812" y="304799"/>
                </a:lnTo>
                <a:lnTo>
                  <a:pt x="192024" y="304799"/>
                </a:lnTo>
                <a:lnTo>
                  <a:pt x="190500" y="306323"/>
                </a:lnTo>
                <a:close/>
              </a:path>
              <a:path w="212089" h="307975">
                <a:moveTo>
                  <a:pt x="185928" y="307848"/>
                </a:moveTo>
                <a:lnTo>
                  <a:pt x="25908" y="307848"/>
                </a:lnTo>
                <a:lnTo>
                  <a:pt x="24384" y="306323"/>
                </a:lnTo>
                <a:lnTo>
                  <a:pt x="185928" y="306323"/>
                </a:lnTo>
                <a:lnTo>
                  <a:pt x="185928" y="3078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85316" y="3364991"/>
            <a:ext cx="7992109" cy="1158240"/>
          </a:xfrm>
          <a:custGeom>
            <a:avLst/>
            <a:gdLst/>
            <a:ahLst/>
            <a:cxnLst/>
            <a:rect l="l" t="t" r="r" b="b"/>
            <a:pathLst>
              <a:path w="7992109" h="1158239">
                <a:moveTo>
                  <a:pt x="7876032" y="1158240"/>
                </a:moveTo>
                <a:lnTo>
                  <a:pt x="115824" y="1158240"/>
                </a:lnTo>
                <a:lnTo>
                  <a:pt x="79199" y="1152339"/>
                </a:lnTo>
                <a:lnTo>
                  <a:pt x="47402" y="1135904"/>
                </a:lnTo>
                <a:lnTo>
                  <a:pt x="22335" y="1110837"/>
                </a:lnTo>
                <a:lnTo>
                  <a:pt x="5900" y="1079040"/>
                </a:lnTo>
                <a:lnTo>
                  <a:pt x="0" y="1042415"/>
                </a:lnTo>
                <a:lnTo>
                  <a:pt x="0" y="115824"/>
                </a:lnTo>
                <a:lnTo>
                  <a:pt x="22335" y="47402"/>
                </a:lnTo>
                <a:lnTo>
                  <a:pt x="79199" y="5900"/>
                </a:lnTo>
                <a:lnTo>
                  <a:pt x="115824" y="0"/>
                </a:lnTo>
                <a:lnTo>
                  <a:pt x="7876032" y="0"/>
                </a:lnTo>
                <a:lnTo>
                  <a:pt x="7944453" y="22335"/>
                </a:lnTo>
                <a:lnTo>
                  <a:pt x="7985954" y="79199"/>
                </a:lnTo>
                <a:lnTo>
                  <a:pt x="7991855" y="115824"/>
                </a:lnTo>
                <a:lnTo>
                  <a:pt x="7991855" y="1042415"/>
                </a:lnTo>
                <a:lnTo>
                  <a:pt x="7969520" y="1110837"/>
                </a:lnTo>
                <a:lnTo>
                  <a:pt x="7912656" y="1152339"/>
                </a:lnTo>
                <a:lnTo>
                  <a:pt x="7876032" y="1158240"/>
                </a:lnTo>
                <a:close/>
              </a:path>
            </a:pathLst>
          </a:custGeom>
          <a:solidFill>
            <a:srgbClr val="60E1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71600" y="3352800"/>
            <a:ext cx="8019415" cy="1183005"/>
          </a:xfrm>
          <a:custGeom>
            <a:avLst/>
            <a:gdLst/>
            <a:ahLst/>
            <a:cxnLst/>
            <a:rect l="l" t="t" r="r" b="b"/>
            <a:pathLst>
              <a:path w="8019415" h="1183004">
                <a:moveTo>
                  <a:pt x="7904987" y="1182624"/>
                </a:moveTo>
                <a:lnTo>
                  <a:pt x="117348" y="1182624"/>
                </a:lnTo>
                <a:lnTo>
                  <a:pt x="103632" y="1181099"/>
                </a:lnTo>
                <a:lnTo>
                  <a:pt x="57912" y="1161288"/>
                </a:lnTo>
                <a:lnTo>
                  <a:pt x="22859" y="1127759"/>
                </a:lnTo>
                <a:lnTo>
                  <a:pt x="6096" y="1092707"/>
                </a:lnTo>
                <a:lnTo>
                  <a:pt x="0" y="1054607"/>
                </a:lnTo>
                <a:lnTo>
                  <a:pt x="0" y="128015"/>
                </a:lnTo>
                <a:lnTo>
                  <a:pt x="10668" y="79247"/>
                </a:lnTo>
                <a:lnTo>
                  <a:pt x="22859" y="57911"/>
                </a:lnTo>
                <a:lnTo>
                  <a:pt x="28956" y="47243"/>
                </a:lnTo>
                <a:lnTo>
                  <a:pt x="67056" y="16763"/>
                </a:lnTo>
                <a:lnTo>
                  <a:pt x="115824" y="1523"/>
                </a:lnTo>
                <a:lnTo>
                  <a:pt x="128016" y="0"/>
                </a:lnTo>
                <a:lnTo>
                  <a:pt x="7891271" y="0"/>
                </a:lnTo>
                <a:lnTo>
                  <a:pt x="7915655" y="3047"/>
                </a:lnTo>
                <a:lnTo>
                  <a:pt x="7961376" y="21335"/>
                </a:lnTo>
                <a:lnTo>
                  <a:pt x="7967777" y="25907"/>
                </a:lnTo>
                <a:lnTo>
                  <a:pt x="118872" y="25907"/>
                </a:lnTo>
                <a:lnTo>
                  <a:pt x="109728" y="27431"/>
                </a:lnTo>
                <a:lnTo>
                  <a:pt x="71628" y="42671"/>
                </a:lnTo>
                <a:lnTo>
                  <a:pt x="44195" y="70103"/>
                </a:lnTo>
                <a:lnTo>
                  <a:pt x="35052" y="88391"/>
                </a:lnTo>
                <a:lnTo>
                  <a:pt x="30480" y="97535"/>
                </a:lnTo>
                <a:lnTo>
                  <a:pt x="28956" y="106679"/>
                </a:lnTo>
                <a:lnTo>
                  <a:pt x="25908" y="117347"/>
                </a:lnTo>
                <a:lnTo>
                  <a:pt x="25908" y="1065276"/>
                </a:lnTo>
                <a:lnTo>
                  <a:pt x="42672" y="1112520"/>
                </a:lnTo>
                <a:lnTo>
                  <a:pt x="71628" y="1139951"/>
                </a:lnTo>
                <a:lnTo>
                  <a:pt x="108204" y="1155191"/>
                </a:lnTo>
                <a:lnTo>
                  <a:pt x="117348" y="1156715"/>
                </a:lnTo>
                <a:lnTo>
                  <a:pt x="129539" y="1158240"/>
                </a:lnTo>
                <a:lnTo>
                  <a:pt x="7966557" y="1158240"/>
                </a:lnTo>
                <a:lnTo>
                  <a:pt x="7962900" y="1161288"/>
                </a:lnTo>
                <a:lnTo>
                  <a:pt x="7941564" y="1173480"/>
                </a:lnTo>
                <a:lnTo>
                  <a:pt x="7929371" y="1176528"/>
                </a:lnTo>
                <a:lnTo>
                  <a:pt x="7917180" y="1181099"/>
                </a:lnTo>
                <a:lnTo>
                  <a:pt x="7904987" y="1182624"/>
                </a:lnTo>
                <a:close/>
              </a:path>
              <a:path w="8019415" h="1183004">
                <a:moveTo>
                  <a:pt x="7966557" y="1158240"/>
                </a:moveTo>
                <a:lnTo>
                  <a:pt x="7889748" y="1158240"/>
                </a:lnTo>
                <a:lnTo>
                  <a:pt x="7911083" y="1155191"/>
                </a:lnTo>
                <a:lnTo>
                  <a:pt x="7920228" y="1153667"/>
                </a:lnTo>
                <a:lnTo>
                  <a:pt x="7929371" y="1150620"/>
                </a:lnTo>
                <a:lnTo>
                  <a:pt x="7938516" y="1146047"/>
                </a:lnTo>
                <a:lnTo>
                  <a:pt x="7947660" y="1139951"/>
                </a:lnTo>
                <a:lnTo>
                  <a:pt x="7955280" y="1135380"/>
                </a:lnTo>
                <a:lnTo>
                  <a:pt x="7981187" y="1104899"/>
                </a:lnTo>
                <a:lnTo>
                  <a:pt x="7993380" y="1065276"/>
                </a:lnTo>
                <a:lnTo>
                  <a:pt x="7993380" y="118871"/>
                </a:lnTo>
                <a:lnTo>
                  <a:pt x="7976616" y="71627"/>
                </a:lnTo>
                <a:lnTo>
                  <a:pt x="7949183" y="44195"/>
                </a:lnTo>
                <a:lnTo>
                  <a:pt x="7912607" y="27431"/>
                </a:lnTo>
                <a:lnTo>
                  <a:pt x="7901939" y="25907"/>
                </a:lnTo>
                <a:lnTo>
                  <a:pt x="7967777" y="25907"/>
                </a:lnTo>
                <a:lnTo>
                  <a:pt x="7996428" y="56387"/>
                </a:lnTo>
                <a:lnTo>
                  <a:pt x="8016239" y="102107"/>
                </a:lnTo>
                <a:lnTo>
                  <a:pt x="8019287" y="128015"/>
                </a:lnTo>
                <a:lnTo>
                  <a:pt x="8019287" y="1054607"/>
                </a:lnTo>
                <a:lnTo>
                  <a:pt x="8017764" y="1066799"/>
                </a:lnTo>
                <a:lnTo>
                  <a:pt x="8016239" y="1080515"/>
                </a:lnTo>
                <a:lnTo>
                  <a:pt x="8013192" y="1092707"/>
                </a:lnTo>
                <a:lnTo>
                  <a:pt x="8008619" y="1103376"/>
                </a:lnTo>
                <a:lnTo>
                  <a:pt x="8004048" y="1115567"/>
                </a:lnTo>
                <a:lnTo>
                  <a:pt x="7997951" y="1126236"/>
                </a:lnTo>
                <a:lnTo>
                  <a:pt x="7990332" y="1135380"/>
                </a:lnTo>
                <a:lnTo>
                  <a:pt x="7972044" y="1153667"/>
                </a:lnTo>
                <a:lnTo>
                  <a:pt x="7966557" y="1158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06751" y="3852671"/>
            <a:ext cx="186055" cy="184785"/>
          </a:xfrm>
          <a:custGeom>
            <a:avLst/>
            <a:gdLst/>
            <a:ahLst/>
            <a:cxnLst/>
            <a:rect l="l" t="t" r="r" b="b"/>
            <a:pathLst>
              <a:path w="186055" h="184785">
                <a:moveTo>
                  <a:pt x="167640" y="184404"/>
                </a:moveTo>
                <a:lnTo>
                  <a:pt x="18288" y="184404"/>
                </a:lnTo>
                <a:lnTo>
                  <a:pt x="11572" y="182832"/>
                </a:lnTo>
                <a:lnTo>
                  <a:pt x="5714" y="178689"/>
                </a:lnTo>
                <a:lnTo>
                  <a:pt x="1571" y="172831"/>
                </a:lnTo>
                <a:lnTo>
                  <a:pt x="0" y="166115"/>
                </a:lnTo>
                <a:lnTo>
                  <a:pt x="0" y="18287"/>
                </a:lnTo>
                <a:lnTo>
                  <a:pt x="1571" y="10929"/>
                </a:lnTo>
                <a:lnTo>
                  <a:pt x="5714" y="5143"/>
                </a:lnTo>
                <a:lnTo>
                  <a:pt x="11572" y="1357"/>
                </a:lnTo>
                <a:lnTo>
                  <a:pt x="18288" y="0"/>
                </a:lnTo>
                <a:lnTo>
                  <a:pt x="167640" y="0"/>
                </a:lnTo>
                <a:lnTo>
                  <a:pt x="174998" y="1357"/>
                </a:lnTo>
                <a:lnTo>
                  <a:pt x="180784" y="5143"/>
                </a:lnTo>
                <a:lnTo>
                  <a:pt x="184570" y="10929"/>
                </a:lnTo>
                <a:lnTo>
                  <a:pt x="185928" y="18287"/>
                </a:lnTo>
                <a:lnTo>
                  <a:pt x="185928" y="166115"/>
                </a:lnTo>
                <a:lnTo>
                  <a:pt x="184570" y="172831"/>
                </a:lnTo>
                <a:lnTo>
                  <a:pt x="180784" y="178689"/>
                </a:lnTo>
                <a:lnTo>
                  <a:pt x="174998" y="182832"/>
                </a:lnTo>
                <a:lnTo>
                  <a:pt x="167640" y="184404"/>
                </a:lnTo>
                <a:close/>
              </a:path>
            </a:pathLst>
          </a:custGeom>
          <a:solidFill>
            <a:srgbClr val="C8F0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94560" y="3838955"/>
            <a:ext cx="212090" cy="210820"/>
          </a:xfrm>
          <a:custGeom>
            <a:avLst/>
            <a:gdLst/>
            <a:ahLst/>
            <a:cxnLst/>
            <a:rect l="l" t="t" r="r" b="b"/>
            <a:pathLst>
              <a:path w="212089" h="210820">
                <a:moveTo>
                  <a:pt x="184404" y="1523"/>
                </a:moveTo>
                <a:lnTo>
                  <a:pt x="25908" y="1523"/>
                </a:lnTo>
                <a:lnTo>
                  <a:pt x="28956" y="0"/>
                </a:lnTo>
                <a:lnTo>
                  <a:pt x="179831" y="0"/>
                </a:lnTo>
                <a:lnTo>
                  <a:pt x="184404" y="1523"/>
                </a:lnTo>
                <a:close/>
              </a:path>
              <a:path w="212089" h="210820">
                <a:moveTo>
                  <a:pt x="190500" y="3047"/>
                </a:moveTo>
                <a:lnTo>
                  <a:pt x="19812" y="3047"/>
                </a:lnTo>
                <a:lnTo>
                  <a:pt x="22859" y="1523"/>
                </a:lnTo>
                <a:lnTo>
                  <a:pt x="187452" y="1523"/>
                </a:lnTo>
                <a:lnTo>
                  <a:pt x="190500" y="3047"/>
                </a:lnTo>
                <a:close/>
              </a:path>
              <a:path w="212089" h="210820">
                <a:moveTo>
                  <a:pt x="196595" y="6095"/>
                </a:moveTo>
                <a:lnTo>
                  <a:pt x="13716" y="6095"/>
                </a:lnTo>
                <a:lnTo>
                  <a:pt x="13716" y="4571"/>
                </a:lnTo>
                <a:lnTo>
                  <a:pt x="18288" y="3047"/>
                </a:lnTo>
                <a:lnTo>
                  <a:pt x="193548" y="3047"/>
                </a:lnTo>
                <a:lnTo>
                  <a:pt x="196595" y="4571"/>
                </a:lnTo>
                <a:lnTo>
                  <a:pt x="196595" y="6095"/>
                </a:lnTo>
                <a:close/>
              </a:path>
              <a:path w="212089" h="210820">
                <a:moveTo>
                  <a:pt x="202692" y="201167"/>
                </a:moveTo>
                <a:lnTo>
                  <a:pt x="7620" y="201167"/>
                </a:lnTo>
                <a:lnTo>
                  <a:pt x="6096" y="198120"/>
                </a:lnTo>
                <a:lnTo>
                  <a:pt x="4572" y="196596"/>
                </a:lnTo>
                <a:lnTo>
                  <a:pt x="4572" y="195072"/>
                </a:lnTo>
                <a:lnTo>
                  <a:pt x="3048" y="192023"/>
                </a:lnTo>
                <a:lnTo>
                  <a:pt x="1524" y="192023"/>
                </a:lnTo>
                <a:lnTo>
                  <a:pt x="1524" y="190499"/>
                </a:lnTo>
                <a:lnTo>
                  <a:pt x="0" y="187451"/>
                </a:lnTo>
                <a:lnTo>
                  <a:pt x="0" y="24383"/>
                </a:lnTo>
                <a:lnTo>
                  <a:pt x="1524" y="21335"/>
                </a:lnTo>
                <a:lnTo>
                  <a:pt x="1524" y="19811"/>
                </a:lnTo>
                <a:lnTo>
                  <a:pt x="3048" y="18287"/>
                </a:lnTo>
                <a:lnTo>
                  <a:pt x="4572" y="15239"/>
                </a:lnTo>
                <a:lnTo>
                  <a:pt x="4572" y="13715"/>
                </a:lnTo>
                <a:lnTo>
                  <a:pt x="6096" y="13715"/>
                </a:lnTo>
                <a:lnTo>
                  <a:pt x="7620" y="10667"/>
                </a:lnTo>
                <a:lnTo>
                  <a:pt x="9144" y="10667"/>
                </a:lnTo>
                <a:lnTo>
                  <a:pt x="9144" y="9143"/>
                </a:lnTo>
                <a:lnTo>
                  <a:pt x="12192" y="6095"/>
                </a:lnTo>
                <a:lnTo>
                  <a:pt x="198119" y="6095"/>
                </a:lnTo>
                <a:lnTo>
                  <a:pt x="205740" y="13715"/>
                </a:lnTo>
                <a:lnTo>
                  <a:pt x="205740" y="15239"/>
                </a:lnTo>
                <a:lnTo>
                  <a:pt x="207264" y="15239"/>
                </a:lnTo>
                <a:lnTo>
                  <a:pt x="208788" y="18287"/>
                </a:lnTo>
                <a:lnTo>
                  <a:pt x="208788" y="21335"/>
                </a:lnTo>
                <a:lnTo>
                  <a:pt x="210311" y="24383"/>
                </a:lnTo>
                <a:lnTo>
                  <a:pt x="210311" y="25907"/>
                </a:lnTo>
                <a:lnTo>
                  <a:pt x="28956" y="25907"/>
                </a:lnTo>
                <a:lnTo>
                  <a:pt x="25908" y="27431"/>
                </a:lnTo>
                <a:lnTo>
                  <a:pt x="24384" y="30479"/>
                </a:lnTo>
                <a:lnTo>
                  <a:pt x="25146" y="30479"/>
                </a:lnTo>
                <a:lnTo>
                  <a:pt x="24384" y="32003"/>
                </a:lnTo>
                <a:lnTo>
                  <a:pt x="24384" y="178307"/>
                </a:lnTo>
                <a:lnTo>
                  <a:pt x="25145" y="179831"/>
                </a:lnTo>
                <a:lnTo>
                  <a:pt x="24384" y="179831"/>
                </a:lnTo>
                <a:lnTo>
                  <a:pt x="25908" y="182880"/>
                </a:lnTo>
                <a:lnTo>
                  <a:pt x="27432" y="184403"/>
                </a:lnTo>
                <a:lnTo>
                  <a:pt x="30480" y="185927"/>
                </a:lnTo>
                <a:lnTo>
                  <a:pt x="210311" y="185927"/>
                </a:lnTo>
                <a:lnTo>
                  <a:pt x="210311" y="187451"/>
                </a:lnTo>
                <a:lnTo>
                  <a:pt x="208788" y="190499"/>
                </a:lnTo>
                <a:lnTo>
                  <a:pt x="208788" y="192023"/>
                </a:lnTo>
                <a:lnTo>
                  <a:pt x="207264" y="195072"/>
                </a:lnTo>
                <a:lnTo>
                  <a:pt x="205740" y="196596"/>
                </a:lnTo>
                <a:lnTo>
                  <a:pt x="205740" y="198120"/>
                </a:lnTo>
                <a:lnTo>
                  <a:pt x="202692" y="201167"/>
                </a:lnTo>
                <a:close/>
              </a:path>
              <a:path w="212089" h="210820">
                <a:moveTo>
                  <a:pt x="25908" y="27431"/>
                </a:moveTo>
                <a:lnTo>
                  <a:pt x="28956" y="25907"/>
                </a:lnTo>
                <a:lnTo>
                  <a:pt x="28193" y="26669"/>
                </a:lnTo>
                <a:lnTo>
                  <a:pt x="25908" y="27431"/>
                </a:lnTo>
                <a:close/>
              </a:path>
              <a:path w="212089" h="210820">
                <a:moveTo>
                  <a:pt x="28193" y="26669"/>
                </a:moveTo>
                <a:lnTo>
                  <a:pt x="28956" y="25907"/>
                </a:lnTo>
                <a:lnTo>
                  <a:pt x="30480" y="25907"/>
                </a:lnTo>
                <a:lnTo>
                  <a:pt x="28193" y="26669"/>
                </a:lnTo>
                <a:close/>
              </a:path>
              <a:path w="212089" h="210820">
                <a:moveTo>
                  <a:pt x="182880" y="27431"/>
                </a:moveTo>
                <a:lnTo>
                  <a:pt x="179831" y="25907"/>
                </a:lnTo>
                <a:lnTo>
                  <a:pt x="181356" y="25907"/>
                </a:lnTo>
                <a:lnTo>
                  <a:pt x="182880" y="27431"/>
                </a:lnTo>
                <a:close/>
              </a:path>
              <a:path w="212089" h="210820">
                <a:moveTo>
                  <a:pt x="183388" y="26923"/>
                </a:moveTo>
                <a:lnTo>
                  <a:pt x="181356" y="25907"/>
                </a:lnTo>
                <a:lnTo>
                  <a:pt x="182880" y="25907"/>
                </a:lnTo>
                <a:lnTo>
                  <a:pt x="183388" y="26923"/>
                </a:lnTo>
                <a:close/>
              </a:path>
              <a:path w="212089" h="210820">
                <a:moveTo>
                  <a:pt x="184404" y="27431"/>
                </a:moveTo>
                <a:lnTo>
                  <a:pt x="183388" y="26923"/>
                </a:lnTo>
                <a:lnTo>
                  <a:pt x="182880" y="25907"/>
                </a:lnTo>
                <a:lnTo>
                  <a:pt x="184404" y="27431"/>
                </a:lnTo>
                <a:close/>
              </a:path>
              <a:path w="212089" h="210820">
                <a:moveTo>
                  <a:pt x="182880" y="184403"/>
                </a:moveTo>
                <a:lnTo>
                  <a:pt x="185928" y="181355"/>
                </a:lnTo>
                <a:lnTo>
                  <a:pt x="185928" y="28955"/>
                </a:lnTo>
                <a:lnTo>
                  <a:pt x="182880" y="25907"/>
                </a:lnTo>
                <a:lnTo>
                  <a:pt x="210311" y="25907"/>
                </a:lnTo>
                <a:lnTo>
                  <a:pt x="210311" y="27431"/>
                </a:lnTo>
                <a:lnTo>
                  <a:pt x="211836" y="30479"/>
                </a:lnTo>
                <a:lnTo>
                  <a:pt x="211836" y="179831"/>
                </a:lnTo>
                <a:lnTo>
                  <a:pt x="210820" y="182879"/>
                </a:lnTo>
                <a:lnTo>
                  <a:pt x="185927" y="182880"/>
                </a:lnTo>
                <a:lnTo>
                  <a:pt x="182880" y="184403"/>
                </a:lnTo>
                <a:close/>
              </a:path>
              <a:path w="212089" h="210820">
                <a:moveTo>
                  <a:pt x="25908" y="28955"/>
                </a:moveTo>
                <a:lnTo>
                  <a:pt x="25908" y="27431"/>
                </a:lnTo>
                <a:lnTo>
                  <a:pt x="28193" y="26669"/>
                </a:lnTo>
                <a:lnTo>
                  <a:pt x="25908" y="28955"/>
                </a:lnTo>
                <a:close/>
              </a:path>
              <a:path w="212089" h="210820">
                <a:moveTo>
                  <a:pt x="184912" y="28448"/>
                </a:moveTo>
                <a:lnTo>
                  <a:pt x="183896" y="27940"/>
                </a:lnTo>
                <a:lnTo>
                  <a:pt x="183388" y="26923"/>
                </a:lnTo>
                <a:lnTo>
                  <a:pt x="184404" y="27431"/>
                </a:lnTo>
                <a:lnTo>
                  <a:pt x="184912" y="28448"/>
                </a:lnTo>
                <a:close/>
              </a:path>
              <a:path w="212089" h="210820">
                <a:moveTo>
                  <a:pt x="184404" y="28955"/>
                </a:moveTo>
                <a:lnTo>
                  <a:pt x="182880" y="27431"/>
                </a:lnTo>
                <a:lnTo>
                  <a:pt x="183896" y="27940"/>
                </a:lnTo>
                <a:lnTo>
                  <a:pt x="184404" y="28955"/>
                </a:lnTo>
                <a:close/>
              </a:path>
              <a:path w="212089" h="210820">
                <a:moveTo>
                  <a:pt x="185928" y="28955"/>
                </a:moveTo>
                <a:lnTo>
                  <a:pt x="184912" y="28448"/>
                </a:lnTo>
                <a:lnTo>
                  <a:pt x="184404" y="27431"/>
                </a:lnTo>
                <a:lnTo>
                  <a:pt x="185928" y="28955"/>
                </a:lnTo>
                <a:close/>
              </a:path>
              <a:path w="212089" h="210820">
                <a:moveTo>
                  <a:pt x="185928" y="30479"/>
                </a:moveTo>
                <a:lnTo>
                  <a:pt x="184912" y="28448"/>
                </a:lnTo>
                <a:lnTo>
                  <a:pt x="185928" y="28955"/>
                </a:lnTo>
                <a:lnTo>
                  <a:pt x="185928" y="30479"/>
                </a:lnTo>
                <a:close/>
              </a:path>
              <a:path w="212089" h="210820">
                <a:moveTo>
                  <a:pt x="25146" y="30479"/>
                </a:moveTo>
                <a:lnTo>
                  <a:pt x="24384" y="30479"/>
                </a:lnTo>
                <a:lnTo>
                  <a:pt x="25908" y="28955"/>
                </a:lnTo>
                <a:lnTo>
                  <a:pt x="25146" y="30479"/>
                </a:lnTo>
                <a:close/>
              </a:path>
              <a:path w="212089" h="210820">
                <a:moveTo>
                  <a:pt x="185928" y="32003"/>
                </a:moveTo>
                <a:lnTo>
                  <a:pt x="184404" y="28955"/>
                </a:lnTo>
                <a:lnTo>
                  <a:pt x="185928" y="30479"/>
                </a:lnTo>
                <a:lnTo>
                  <a:pt x="185928" y="32003"/>
                </a:lnTo>
                <a:close/>
              </a:path>
              <a:path w="212089" h="210820">
                <a:moveTo>
                  <a:pt x="25908" y="181355"/>
                </a:moveTo>
                <a:lnTo>
                  <a:pt x="24384" y="179831"/>
                </a:lnTo>
                <a:lnTo>
                  <a:pt x="25145" y="179831"/>
                </a:lnTo>
                <a:lnTo>
                  <a:pt x="25908" y="181355"/>
                </a:lnTo>
                <a:close/>
              </a:path>
              <a:path w="212089" h="210820">
                <a:moveTo>
                  <a:pt x="184404" y="182879"/>
                </a:moveTo>
                <a:lnTo>
                  <a:pt x="185928" y="179831"/>
                </a:lnTo>
                <a:lnTo>
                  <a:pt x="185928" y="181355"/>
                </a:lnTo>
                <a:lnTo>
                  <a:pt x="184404" y="182879"/>
                </a:lnTo>
                <a:close/>
              </a:path>
              <a:path w="212089" h="210820">
                <a:moveTo>
                  <a:pt x="26924" y="183387"/>
                </a:moveTo>
                <a:lnTo>
                  <a:pt x="25908" y="182880"/>
                </a:lnTo>
                <a:lnTo>
                  <a:pt x="25908" y="181355"/>
                </a:lnTo>
                <a:lnTo>
                  <a:pt x="26924" y="183387"/>
                </a:lnTo>
                <a:close/>
              </a:path>
              <a:path w="212089" h="210820">
                <a:moveTo>
                  <a:pt x="27432" y="184403"/>
                </a:moveTo>
                <a:lnTo>
                  <a:pt x="25908" y="182879"/>
                </a:lnTo>
                <a:lnTo>
                  <a:pt x="27051" y="183641"/>
                </a:lnTo>
                <a:lnTo>
                  <a:pt x="27432" y="184403"/>
                </a:lnTo>
                <a:close/>
              </a:path>
              <a:path w="212089" h="210820">
                <a:moveTo>
                  <a:pt x="27051" y="183641"/>
                </a:moveTo>
                <a:lnTo>
                  <a:pt x="25908" y="182879"/>
                </a:lnTo>
                <a:lnTo>
                  <a:pt x="26924" y="183387"/>
                </a:lnTo>
                <a:lnTo>
                  <a:pt x="27051" y="183641"/>
                </a:lnTo>
                <a:close/>
              </a:path>
              <a:path w="212089" h="210820">
                <a:moveTo>
                  <a:pt x="210311" y="185927"/>
                </a:moveTo>
                <a:lnTo>
                  <a:pt x="181356" y="185927"/>
                </a:lnTo>
                <a:lnTo>
                  <a:pt x="182880" y="184403"/>
                </a:lnTo>
                <a:lnTo>
                  <a:pt x="185928" y="182879"/>
                </a:lnTo>
                <a:lnTo>
                  <a:pt x="210820" y="182879"/>
                </a:lnTo>
                <a:lnTo>
                  <a:pt x="210311" y="184403"/>
                </a:lnTo>
                <a:lnTo>
                  <a:pt x="210311" y="185927"/>
                </a:lnTo>
                <a:close/>
              </a:path>
              <a:path w="212089" h="210820">
                <a:moveTo>
                  <a:pt x="30480" y="185927"/>
                </a:moveTo>
                <a:lnTo>
                  <a:pt x="27432" y="184403"/>
                </a:lnTo>
                <a:lnTo>
                  <a:pt x="27051" y="183641"/>
                </a:lnTo>
                <a:lnTo>
                  <a:pt x="30480" y="185927"/>
                </a:lnTo>
                <a:close/>
              </a:path>
              <a:path w="212089" h="210820">
                <a:moveTo>
                  <a:pt x="179831" y="185927"/>
                </a:moveTo>
                <a:lnTo>
                  <a:pt x="30480" y="185927"/>
                </a:lnTo>
                <a:lnTo>
                  <a:pt x="28956" y="184403"/>
                </a:lnTo>
                <a:lnTo>
                  <a:pt x="182880" y="184403"/>
                </a:lnTo>
                <a:lnTo>
                  <a:pt x="179831" y="185927"/>
                </a:lnTo>
                <a:close/>
              </a:path>
              <a:path w="212089" h="210820">
                <a:moveTo>
                  <a:pt x="181356" y="185927"/>
                </a:moveTo>
                <a:lnTo>
                  <a:pt x="179831" y="185927"/>
                </a:lnTo>
                <a:lnTo>
                  <a:pt x="182880" y="184403"/>
                </a:lnTo>
                <a:lnTo>
                  <a:pt x="181356" y="185927"/>
                </a:lnTo>
                <a:close/>
              </a:path>
              <a:path w="212089" h="210820">
                <a:moveTo>
                  <a:pt x="192024" y="208787"/>
                </a:moveTo>
                <a:lnTo>
                  <a:pt x="19812" y="208787"/>
                </a:lnTo>
                <a:lnTo>
                  <a:pt x="18288" y="207263"/>
                </a:lnTo>
                <a:lnTo>
                  <a:pt x="13716" y="205739"/>
                </a:lnTo>
                <a:lnTo>
                  <a:pt x="12192" y="204215"/>
                </a:lnTo>
                <a:lnTo>
                  <a:pt x="9144" y="202691"/>
                </a:lnTo>
                <a:lnTo>
                  <a:pt x="9144" y="201167"/>
                </a:lnTo>
                <a:lnTo>
                  <a:pt x="201168" y="201167"/>
                </a:lnTo>
                <a:lnTo>
                  <a:pt x="201168" y="202691"/>
                </a:lnTo>
                <a:lnTo>
                  <a:pt x="198119" y="204215"/>
                </a:lnTo>
                <a:lnTo>
                  <a:pt x="198119" y="205739"/>
                </a:lnTo>
                <a:lnTo>
                  <a:pt x="196595" y="205739"/>
                </a:lnTo>
                <a:lnTo>
                  <a:pt x="193548" y="207263"/>
                </a:lnTo>
                <a:lnTo>
                  <a:pt x="192024" y="207263"/>
                </a:lnTo>
                <a:lnTo>
                  <a:pt x="192024" y="208787"/>
                </a:lnTo>
                <a:close/>
              </a:path>
              <a:path w="212089" h="210820">
                <a:moveTo>
                  <a:pt x="187452" y="210311"/>
                </a:moveTo>
                <a:lnTo>
                  <a:pt x="24384" y="210311"/>
                </a:lnTo>
                <a:lnTo>
                  <a:pt x="22859" y="208787"/>
                </a:lnTo>
                <a:lnTo>
                  <a:pt x="187452" y="208787"/>
                </a:lnTo>
                <a:lnTo>
                  <a:pt x="187452" y="210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85316" y="4639055"/>
            <a:ext cx="7992109" cy="1156970"/>
          </a:xfrm>
          <a:custGeom>
            <a:avLst/>
            <a:gdLst/>
            <a:ahLst/>
            <a:cxnLst/>
            <a:rect l="l" t="t" r="r" b="b"/>
            <a:pathLst>
              <a:path w="7992109" h="1156970">
                <a:moveTo>
                  <a:pt x="7876032" y="1156715"/>
                </a:moveTo>
                <a:lnTo>
                  <a:pt x="115824" y="1156715"/>
                </a:lnTo>
                <a:lnTo>
                  <a:pt x="79199" y="1150815"/>
                </a:lnTo>
                <a:lnTo>
                  <a:pt x="47402" y="1134380"/>
                </a:lnTo>
                <a:lnTo>
                  <a:pt x="22335" y="1109313"/>
                </a:lnTo>
                <a:lnTo>
                  <a:pt x="5900" y="1077516"/>
                </a:lnTo>
                <a:lnTo>
                  <a:pt x="0" y="1040892"/>
                </a:lnTo>
                <a:lnTo>
                  <a:pt x="0" y="115824"/>
                </a:lnTo>
                <a:lnTo>
                  <a:pt x="22335" y="47402"/>
                </a:lnTo>
                <a:lnTo>
                  <a:pt x="79199" y="5900"/>
                </a:lnTo>
                <a:lnTo>
                  <a:pt x="115824" y="0"/>
                </a:lnTo>
                <a:lnTo>
                  <a:pt x="7876032" y="0"/>
                </a:lnTo>
                <a:lnTo>
                  <a:pt x="7944453" y="22335"/>
                </a:lnTo>
                <a:lnTo>
                  <a:pt x="7985954" y="79199"/>
                </a:lnTo>
                <a:lnTo>
                  <a:pt x="7991855" y="115824"/>
                </a:lnTo>
                <a:lnTo>
                  <a:pt x="7991855" y="1040892"/>
                </a:lnTo>
                <a:lnTo>
                  <a:pt x="7969520" y="1109313"/>
                </a:lnTo>
                <a:lnTo>
                  <a:pt x="7912656" y="1150815"/>
                </a:lnTo>
                <a:lnTo>
                  <a:pt x="7876032" y="1156715"/>
                </a:lnTo>
                <a:close/>
              </a:path>
            </a:pathLst>
          </a:custGeom>
          <a:solidFill>
            <a:srgbClr val="F9BF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71600" y="4626864"/>
            <a:ext cx="8019415" cy="1183005"/>
          </a:xfrm>
          <a:custGeom>
            <a:avLst/>
            <a:gdLst/>
            <a:ahLst/>
            <a:cxnLst/>
            <a:rect l="l" t="t" r="r" b="b"/>
            <a:pathLst>
              <a:path w="8019415" h="1183004">
                <a:moveTo>
                  <a:pt x="7891271" y="1182624"/>
                </a:moveTo>
                <a:lnTo>
                  <a:pt x="129539" y="1182624"/>
                </a:lnTo>
                <a:lnTo>
                  <a:pt x="117348" y="1181099"/>
                </a:lnTo>
                <a:lnTo>
                  <a:pt x="103632" y="1179576"/>
                </a:lnTo>
                <a:lnTo>
                  <a:pt x="57912" y="1161288"/>
                </a:lnTo>
                <a:lnTo>
                  <a:pt x="22859" y="1126236"/>
                </a:lnTo>
                <a:lnTo>
                  <a:pt x="3048" y="1080515"/>
                </a:lnTo>
                <a:lnTo>
                  <a:pt x="0" y="1054607"/>
                </a:lnTo>
                <a:lnTo>
                  <a:pt x="0" y="128015"/>
                </a:lnTo>
                <a:lnTo>
                  <a:pt x="1524" y="115823"/>
                </a:lnTo>
                <a:lnTo>
                  <a:pt x="3048" y="102107"/>
                </a:lnTo>
                <a:lnTo>
                  <a:pt x="6096" y="89915"/>
                </a:lnTo>
                <a:lnTo>
                  <a:pt x="10668" y="79247"/>
                </a:lnTo>
                <a:lnTo>
                  <a:pt x="15240" y="67055"/>
                </a:lnTo>
                <a:lnTo>
                  <a:pt x="22859" y="56387"/>
                </a:lnTo>
                <a:lnTo>
                  <a:pt x="28956" y="47243"/>
                </a:lnTo>
                <a:lnTo>
                  <a:pt x="47244" y="28955"/>
                </a:lnTo>
                <a:lnTo>
                  <a:pt x="56387" y="21335"/>
                </a:lnTo>
                <a:lnTo>
                  <a:pt x="67056" y="15239"/>
                </a:lnTo>
                <a:lnTo>
                  <a:pt x="79248" y="9143"/>
                </a:lnTo>
                <a:lnTo>
                  <a:pt x="89916" y="6095"/>
                </a:lnTo>
                <a:lnTo>
                  <a:pt x="102108" y="1523"/>
                </a:lnTo>
                <a:lnTo>
                  <a:pt x="115824" y="0"/>
                </a:lnTo>
                <a:lnTo>
                  <a:pt x="7903464" y="0"/>
                </a:lnTo>
                <a:lnTo>
                  <a:pt x="7961376" y="21335"/>
                </a:lnTo>
                <a:lnTo>
                  <a:pt x="7965643" y="24383"/>
                </a:lnTo>
                <a:lnTo>
                  <a:pt x="129539" y="24383"/>
                </a:lnTo>
                <a:lnTo>
                  <a:pt x="118872" y="25907"/>
                </a:lnTo>
                <a:lnTo>
                  <a:pt x="109728" y="27431"/>
                </a:lnTo>
                <a:lnTo>
                  <a:pt x="99060" y="28955"/>
                </a:lnTo>
                <a:lnTo>
                  <a:pt x="89916" y="32003"/>
                </a:lnTo>
                <a:lnTo>
                  <a:pt x="56387" y="54863"/>
                </a:lnTo>
                <a:lnTo>
                  <a:pt x="35052" y="86867"/>
                </a:lnTo>
                <a:lnTo>
                  <a:pt x="30480" y="96011"/>
                </a:lnTo>
                <a:lnTo>
                  <a:pt x="28956" y="106679"/>
                </a:lnTo>
                <a:lnTo>
                  <a:pt x="25908" y="117347"/>
                </a:lnTo>
                <a:lnTo>
                  <a:pt x="25908" y="1063751"/>
                </a:lnTo>
                <a:lnTo>
                  <a:pt x="42672" y="1110995"/>
                </a:lnTo>
                <a:lnTo>
                  <a:pt x="71628" y="1138428"/>
                </a:lnTo>
                <a:lnTo>
                  <a:pt x="79248" y="1144524"/>
                </a:lnTo>
                <a:lnTo>
                  <a:pt x="88391" y="1149095"/>
                </a:lnTo>
                <a:lnTo>
                  <a:pt x="97536" y="1152143"/>
                </a:lnTo>
                <a:lnTo>
                  <a:pt x="108204" y="1155191"/>
                </a:lnTo>
                <a:lnTo>
                  <a:pt x="117348" y="1156715"/>
                </a:lnTo>
                <a:lnTo>
                  <a:pt x="7966557" y="1156715"/>
                </a:lnTo>
                <a:lnTo>
                  <a:pt x="7962900" y="1159763"/>
                </a:lnTo>
                <a:lnTo>
                  <a:pt x="7941564" y="1171955"/>
                </a:lnTo>
                <a:lnTo>
                  <a:pt x="7929371" y="1176528"/>
                </a:lnTo>
                <a:lnTo>
                  <a:pt x="7917180" y="1179576"/>
                </a:lnTo>
                <a:lnTo>
                  <a:pt x="7904987" y="1181099"/>
                </a:lnTo>
                <a:lnTo>
                  <a:pt x="7891271" y="1182624"/>
                </a:lnTo>
                <a:close/>
              </a:path>
              <a:path w="8019415" h="1183004">
                <a:moveTo>
                  <a:pt x="7966557" y="1156715"/>
                </a:moveTo>
                <a:lnTo>
                  <a:pt x="7900416" y="1156715"/>
                </a:lnTo>
                <a:lnTo>
                  <a:pt x="7911083" y="1155191"/>
                </a:lnTo>
                <a:lnTo>
                  <a:pt x="7929371" y="1149095"/>
                </a:lnTo>
                <a:lnTo>
                  <a:pt x="7962900" y="1127759"/>
                </a:lnTo>
                <a:lnTo>
                  <a:pt x="7985760" y="1094232"/>
                </a:lnTo>
                <a:lnTo>
                  <a:pt x="7993380" y="1065276"/>
                </a:lnTo>
                <a:lnTo>
                  <a:pt x="7993380" y="117347"/>
                </a:lnTo>
                <a:lnTo>
                  <a:pt x="7976616" y="70103"/>
                </a:lnTo>
                <a:lnTo>
                  <a:pt x="7949183" y="42671"/>
                </a:lnTo>
                <a:lnTo>
                  <a:pt x="7912607" y="27431"/>
                </a:lnTo>
                <a:lnTo>
                  <a:pt x="7891271" y="24383"/>
                </a:lnTo>
                <a:lnTo>
                  <a:pt x="7965643" y="24383"/>
                </a:lnTo>
                <a:lnTo>
                  <a:pt x="7996428" y="54863"/>
                </a:lnTo>
                <a:lnTo>
                  <a:pt x="8013192" y="89915"/>
                </a:lnTo>
                <a:lnTo>
                  <a:pt x="8019287" y="128015"/>
                </a:lnTo>
                <a:lnTo>
                  <a:pt x="8019287" y="1054607"/>
                </a:lnTo>
                <a:lnTo>
                  <a:pt x="8008619" y="1103376"/>
                </a:lnTo>
                <a:lnTo>
                  <a:pt x="7981187" y="1144524"/>
                </a:lnTo>
                <a:lnTo>
                  <a:pt x="7966557" y="11567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194223" y="2232845"/>
            <a:ext cx="6094095" cy="33737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363220">
              <a:lnSpc>
                <a:spcPts val="3279"/>
              </a:lnSpc>
            </a:pPr>
            <a:r>
              <a:rPr dirty="0" sz="2800" spc="-5">
                <a:latin typeface="宋体"/>
                <a:cs typeface="宋体"/>
              </a:rPr>
              <a:t>作</a:t>
            </a:r>
            <a:r>
              <a:rPr dirty="0" sz="2800" spc="20">
                <a:latin typeface="宋体"/>
                <a:cs typeface="宋体"/>
              </a:rPr>
              <a:t>为电</a:t>
            </a:r>
            <a:r>
              <a:rPr dirty="0" sz="2800" spc="-5">
                <a:latin typeface="宋体"/>
                <a:cs typeface="宋体"/>
              </a:rPr>
              <a:t>路的</a:t>
            </a:r>
            <a:r>
              <a:rPr dirty="0" sz="2800" spc="20">
                <a:latin typeface="宋体"/>
                <a:cs typeface="宋体"/>
              </a:rPr>
              <a:t>输入</a:t>
            </a:r>
            <a:r>
              <a:rPr dirty="0" sz="2800" spc="-5">
                <a:latin typeface="宋体"/>
                <a:cs typeface="宋体"/>
              </a:rPr>
              <a:t>级</a:t>
            </a:r>
            <a:r>
              <a:rPr dirty="0" sz="2800" spc="20">
                <a:latin typeface="宋体"/>
                <a:cs typeface="宋体"/>
              </a:rPr>
              <a:t>，</a:t>
            </a:r>
            <a:r>
              <a:rPr dirty="0" sz="2800" spc="-5">
                <a:latin typeface="宋体"/>
                <a:cs typeface="宋体"/>
              </a:rPr>
              <a:t>可</a:t>
            </a:r>
            <a:r>
              <a:rPr dirty="0" sz="2800" spc="20">
                <a:latin typeface="宋体"/>
                <a:cs typeface="宋体"/>
              </a:rPr>
              <a:t>提</a:t>
            </a:r>
            <a:r>
              <a:rPr dirty="0" sz="2800" spc="-5">
                <a:latin typeface="宋体"/>
                <a:cs typeface="宋体"/>
              </a:rPr>
              <a:t>高</a:t>
            </a:r>
            <a:r>
              <a:rPr dirty="0" sz="2800" spc="20">
                <a:latin typeface="宋体"/>
                <a:cs typeface="宋体"/>
              </a:rPr>
              <a:t>电</a:t>
            </a:r>
            <a:r>
              <a:rPr dirty="0" sz="2800" spc="-5">
                <a:latin typeface="宋体"/>
                <a:cs typeface="宋体"/>
              </a:rPr>
              <a:t>路</a:t>
            </a:r>
            <a:r>
              <a:rPr dirty="0" sz="2800" spc="20">
                <a:latin typeface="宋体"/>
                <a:cs typeface="宋体"/>
              </a:rPr>
              <a:t>的</a:t>
            </a:r>
            <a:r>
              <a:rPr dirty="0" sz="2800" spc="-5">
                <a:latin typeface="宋体"/>
                <a:cs typeface="宋体"/>
              </a:rPr>
              <a:t>输 </a:t>
            </a:r>
            <a:r>
              <a:rPr dirty="0" sz="2800" spc="-5">
                <a:latin typeface="宋体"/>
                <a:cs typeface="宋体"/>
              </a:rPr>
              <a:t> </a:t>
            </a:r>
            <a:r>
              <a:rPr dirty="0" sz="2800" spc="5">
                <a:latin typeface="宋体"/>
                <a:cs typeface="宋体"/>
              </a:rPr>
              <a:t>入电阻。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 marR="5080">
              <a:lnSpc>
                <a:spcPts val="3279"/>
              </a:lnSpc>
            </a:pPr>
            <a:r>
              <a:rPr dirty="0" sz="2800" spc="5">
                <a:latin typeface="宋体"/>
                <a:cs typeface="宋体"/>
              </a:rPr>
              <a:t>作为电路的中间级，可起到电路匹配 </a:t>
            </a:r>
            <a:r>
              <a:rPr dirty="0" sz="2800" spc="-1345">
                <a:latin typeface="宋体"/>
                <a:cs typeface="宋体"/>
              </a:rPr>
              <a:t> </a:t>
            </a:r>
            <a:r>
              <a:rPr dirty="0" sz="2800" spc="5">
                <a:latin typeface="宋体"/>
                <a:cs typeface="宋体"/>
              </a:rPr>
              <a:t>作用（阻抗变换）。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 marR="5080">
              <a:lnSpc>
                <a:spcPts val="3279"/>
              </a:lnSpc>
            </a:pPr>
            <a:r>
              <a:rPr dirty="0" sz="2800" spc="-5">
                <a:latin typeface="宋体"/>
                <a:cs typeface="宋体"/>
              </a:rPr>
              <a:t>作</a:t>
            </a:r>
            <a:r>
              <a:rPr dirty="0" sz="2800" spc="20">
                <a:latin typeface="宋体"/>
                <a:cs typeface="宋体"/>
              </a:rPr>
              <a:t>为电</a:t>
            </a:r>
            <a:r>
              <a:rPr dirty="0" sz="2800" spc="-5">
                <a:latin typeface="宋体"/>
                <a:cs typeface="宋体"/>
              </a:rPr>
              <a:t>路的</a:t>
            </a:r>
            <a:r>
              <a:rPr dirty="0" sz="2800" spc="20">
                <a:latin typeface="宋体"/>
                <a:cs typeface="宋体"/>
              </a:rPr>
              <a:t>输出</a:t>
            </a:r>
            <a:r>
              <a:rPr dirty="0" sz="2800" spc="-5">
                <a:latin typeface="宋体"/>
                <a:cs typeface="宋体"/>
              </a:rPr>
              <a:t>级</a:t>
            </a:r>
            <a:r>
              <a:rPr dirty="0" sz="2800" spc="20">
                <a:latin typeface="宋体"/>
                <a:cs typeface="宋体"/>
              </a:rPr>
              <a:t>，</a:t>
            </a:r>
            <a:r>
              <a:rPr dirty="0" sz="2800" spc="-5">
                <a:latin typeface="宋体"/>
                <a:cs typeface="宋体"/>
              </a:rPr>
              <a:t>可</a:t>
            </a:r>
            <a:r>
              <a:rPr dirty="0" sz="2800" spc="20">
                <a:latin typeface="宋体"/>
                <a:cs typeface="宋体"/>
              </a:rPr>
              <a:t>减</a:t>
            </a:r>
            <a:r>
              <a:rPr dirty="0" sz="2800" spc="-5">
                <a:latin typeface="宋体"/>
                <a:cs typeface="宋体"/>
              </a:rPr>
              <a:t>小</a:t>
            </a:r>
            <a:r>
              <a:rPr dirty="0" sz="2800" spc="20">
                <a:latin typeface="宋体"/>
                <a:cs typeface="宋体"/>
              </a:rPr>
              <a:t>输</a:t>
            </a:r>
            <a:r>
              <a:rPr dirty="0" sz="2800" spc="-5">
                <a:latin typeface="宋体"/>
                <a:cs typeface="宋体"/>
              </a:rPr>
              <a:t>出</a:t>
            </a:r>
            <a:r>
              <a:rPr dirty="0" sz="2800" spc="20">
                <a:latin typeface="宋体"/>
                <a:cs typeface="宋体"/>
              </a:rPr>
              <a:t>电阻</a:t>
            </a:r>
            <a:r>
              <a:rPr dirty="0" sz="2800" spc="-5">
                <a:latin typeface="宋体"/>
                <a:cs typeface="宋体"/>
              </a:rPr>
              <a:t>， </a:t>
            </a:r>
            <a:r>
              <a:rPr dirty="0" sz="2800" spc="-5">
                <a:latin typeface="宋体"/>
                <a:cs typeface="宋体"/>
              </a:rPr>
              <a:t> </a:t>
            </a:r>
            <a:r>
              <a:rPr dirty="0" sz="2800" spc="5">
                <a:latin typeface="宋体"/>
                <a:cs typeface="宋体"/>
              </a:rPr>
              <a:t>提高带载能力。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06751" y="5102351"/>
            <a:ext cx="186055" cy="230504"/>
          </a:xfrm>
          <a:custGeom>
            <a:avLst/>
            <a:gdLst/>
            <a:ahLst/>
            <a:cxnLst/>
            <a:rect l="l" t="t" r="r" b="b"/>
            <a:pathLst>
              <a:path w="186055" h="230504">
                <a:moveTo>
                  <a:pt x="167640" y="230123"/>
                </a:moveTo>
                <a:lnTo>
                  <a:pt x="18288" y="230123"/>
                </a:lnTo>
                <a:lnTo>
                  <a:pt x="11572" y="228766"/>
                </a:lnTo>
                <a:lnTo>
                  <a:pt x="5714" y="224980"/>
                </a:lnTo>
                <a:lnTo>
                  <a:pt x="1571" y="219194"/>
                </a:lnTo>
                <a:lnTo>
                  <a:pt x="0" y="211836"/>
                </a:lnTo>
                <a:lnTo>
                  <a:pt x="0" y="18287"/>
                </a:lnTo>
                <a:lnTo>
                  <a:pt x="1571" y="11572"/>
                </a:lnTo>
                <a:lnTo>
                  <a:pt x="5714" y="5714"/>
                </a:lnTo>
                <a:lnTo>
                  <a:pt x="11572" y="1571"/>
                </a:lnTo>
                <a:lnTo>
                  <a:pt x="18288" y="0"/>
                </a:lnTo>
                <a:lnTo>
                  <a:pt x="167640" y="0"/>
                </a:lnTo>
                <a:lnTo>
                  <a:pt x="174998" y="1571"/>
                </a:lnTo>
                <a:lnTo>
                  <a:pt x="180784" y="5714"/>
                </a:lnTo>
                <a:lnTo>
                  <a:pt x="184570" y="11572"/>
                </a:lnTo>
                <a:lnTo>
                  <a:pt x="185928" y="18287"/>
                </a:lnTo>
                <a:lnTo>
                  <a:pt x="185928" y="211836"/>
                </a:lnTo>
                <a:lnTo>
                  <a:pt x="184570" y="219194"/>
                </a:lnTo>
                <a:lnTo>
                  <a:pt x="180784" y="224980"/>
                </a:lnTo>
                <a:lnTo>
                  <a:pt x="174998" y="228766"/>
                </a:lnTo>
                <a:lnTo>
                  <a:pt x="167640" y="230123"/>
                </a:lnTo>
                <a:close/>
              </a:path>
            </a:pathLst>
          </a:custGeom>
          <a:solidFill>
            <a:srgbClr val="FBD3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194560" y="5090159"/>
            <a:ext cx="212090" cy="256540"/>
          </a:xfrm>
          <a:custGeom>
            <a:avLst/>
            <a:gdLst/>
            <a:ahLst/>
            <a:cxnLst/>
            <a:rect l="l" t="t" r="r" b="b"/>
            <a:pathLst>
              <a:path w="212089" h="256539">
                <a:moveTo>
                  <a:pt x="192024" y="3047"/>
                </a:moveTo>
                <a:lnTo>
                  <a:pt x="18288" y="3047"/>
                </a:lnTo>
                <a:lnTo>
                  <a:pt x="19812" y="1523"/>
                </a:lnTo>
                <a:lnTo>
                  <a:pt x="24384" y="0"/>
                </a:lnTo>
                <a:lnTo>
                  <a:pt x="187452" y="0"/>
                </a:lnTo>
                <a:lnTo>
                  <a:pt x="190500" y="1523"/>
                </a:lnTo>
                <a:lnTo>
                  <a:pt x="192024" y="1523"/>
                </a:lnTo>
                <a:lnTo>
                  <a:pt x="192024" y="3047"/>
                </a:lnTo>
                <a:close/>
              </a:path>
              <a:path w="212089" h="256539">
                <a:moveTo>
                  <a:pt x="201168" y="9143"/>
                </a:moveTo>
                <a:lnTo>
                  <a:pt x="9144" y="9143"/>
                </a:lnTo>
                <a:lnTo>
                  <a:pt x="9144" y="7619"/>
                </a:lnTo>
                <a:lnTo>
                  <a:pt x="12192" y="6095"/>
                </a:lnTo>
                <a:lnTo>
                  <a:pt x="13716" y="6095"/>
                </a:lnTo>
                <a:lnTo>
                  <a:pt x="13716" y="4571"/>
                </a:lnTo>
                <a:lnTo>
                  <a:pt x="16764" y="3047"/>
                </a:lnTo>
                <a:lnTo>
                  <a:pt x="193548" y="3047"/>
                </a:lnTo>
                <a:lnTo>
                  <a:pt x="196595" y="4571"/>
                </a:lnTo>
                <a:lnTo>
                  <a:pt x="198119" y="4571"/>
                </a:lnTo>
                <a:lnTo>
                  <a:pt x="198119" y="6095"/>
                </a:lnTo>
                <a:lnTo>
                  <a:pt x="201168" y="7619"/>
                </a:lnTo>
                <a:lnTo>
                  <a:pt x="201168" y="9143"/>
                </a:lnTo>
                <a:close/>
              </a:path>
              <a:path w="212089" h="256539">
                <a:moveTo>
                  <a:pt x="198119" y="249936"/>
                </a:moveTo>
                <a:lnTo>
                  <a:pt x="12192" y="249936"/>
                </a:lnTo>
                <a:lnTo>
                  <a:pt x="9144" y="246887"/>
                </a:lnTo>
                <a:lnTo>
                  <a:pt x="9144" y="245363"/>
                </a:lnTo>
                <a:lnTo>
                  <a:pt x="7620" y="245363"/>
                </a:lnTo>
                <a:lnTo>
                  <a:pt x="6096" y="242315"/>
                </a:lnTo>
                <a:lnTo>
                  <a:pt x="4572" y="240791"/>
                </a:lnTo>
                <a:lnTo>
                  <a:pt x="3048" y="237743"/>
                </a:lnTo>
                <a:lnTo>
                  <a:pt x="1524" y="236219"/>
                </a:lnTo>
                <a:lnTo>
                  <a:pt x="1524" y="234696"/>
                </a:lnTo>
                <a:lnTo>
                  <a:pt x="0" y="231648"/>
                </a:lnTo>
                <a:lnTo>
                  <a:pt x="0" y="24383"/>
                </a:lnTo>
                <a:lnTo>
                  <a:pt x="1524" y="19811"/>
                </a:lnTo>
                <a:lnTo>
                  <a:pt x="1524" y="18287"/>
                </a:lnTo>
                <a:lnTo>
                  <a:pt x="3048" y="16763"/>
                </a:lnTo>
                <a:lnTo>
                  <a:pt x="4572" y="13715"/>
                </a:lnTo>
                <a:lnTo>
                  <a:pt x="6096" y="13715"/>
                </a:lnTo>
                <a:lnTo>
                  <a:pt x="6096" y="12191"/>
                </a:lnTo>
                <a:lnTo>
                  <a:pt x="7620" y="9143"/>
                </a:lnTo>
                <a:lnTo>
                  <a:pt x="202692" y="9143"/>
                </a:lnTo>
                <a:lnTo>
                  <a:pt x="202692" y="10667"/>
                </a:lnTo>
                <a:lnTo>
                  <a:pt x="205740" y="12191"/>
                </a:lnTo>
                <a:lnTo>
                  <a:pt x="205740" y="13715"/>
                </a:lnTo>
                <a:lnTo>
                  <a:pt x="208788" y="16763"/>
                </a:lnTo>
                <a:lnTo>
                  <a:pt x="208788" y="19811"/>
                </a:lnTo>
                <a:lnTo>
                  <a:pt x="210311" y="24383"/>
                </a:lnTo>
                <a:lnTo>
                  <a:pt x="30480" y="24383"/>
                </a:lnTo>
                <a:lnTo>
                  <a:pt x="27431" y="25908"/>
                </a:lnTo>
                <a:lnTo>
                  <a:pt x="25907" y="27432"/>
                </a:lnTo>
                <a:lnTo>
                  <a:pt x="24384" y="30479"/>
                </a:lnTo>
                <a:lnTo>
                  <a:pt x="24384" y="222503"/>
                </a:lnTo>
                <a:lnTo>
                  <a:pt x="24892" y="224027"/>
                </a:lnTo>
                <a:lnTo>
                  <a:pt x="24384" y="224027"/>
                </a:lnTo>
                <a:lnTo>
                  <a:pt x="25146" y="225551"/>
                </a:lnTo>
                <a:lnTo>
                  <a:pt x="24384" y="225551"/>
                </a:lnTo>
                <a:lnTo>
                  <a:pt x="25908" y="228599"/>
                </a:lnTo>
                <a:lnTo>
                  <a:pt x="27432" y="228599"/>
                </a:lnTo>
                <a:lnTo>
                  <a:pt x="28956" y="230123"/>
                </a:lnTo>
                <a:lnTo>
                  <a:pt x="210311" y="230123"/>
                </a:lnTo>
                <a:lnTo>
                  <a:pt x="210311" y="231648"/>
                </a:lnTo>
                <a:lnTo>
                  <a:pt x="208788" y="234696"/>
                </a:lnTo>
                <a:lnTo>
                  <a:pt x="208788" y="237743"/>
                </a:lnTo>
                <a:lnTo>
                  <a:pt x="205740" y="240791"/>
                </a:lnTo>
                <a:lnTo>
                  <a:pt x="205740" y="242315"/>
                </a:lnTo>
                <a:lnTo>
                  <a:pt x="198119" y="249936"/>
                </a:lnTo>
                <a:close/>
              </a:path>
              <a:path w="212089" h="256539">
                <a:moveTo>
                  <a:pt x="28956" y="25907"/>
                </a:moveTo>
                <a:lnTo>
                  <a:pt x="30480" y="24383"/>
                </a:lnTo>
                <a:lnTo>
                  <a:pt x="32004" y="24383"/>
                </a:lnTo>
                <a:lnTo>
                  <a:pt x="28956" y="25907"/>
                </a:lnTo>
                <a:close/>
              </a:path>
              <a:path w="212089" h="256539">
                <a:moveTo>
                  <a:pt x="182880" y="25907"/>
                </a:moveTo>
                <a:lnTo>
                  <a:pt x="179831" y="24383"/>
                </a:lnTo>
                <a:lnTo>
                  <a:pt x="181356" y="24383"/>
                </a:lnTo>
                <a:lnTo>
                  <a:pt x="182880" y="25907"/>
                </a:lnTo>
                <a:close/>
              </a:path>
              <a:path w="212089" h="256539">
                <a:moveTo>
                  <a:pt x="210311" y="230123"/>
                </a:moveTo>
                <a:lnTo>
                  <a:pt x="182880" y="230123"/>
                </a:lnTo>
                <a:lnTo>
                  <a:pt x="185928" y="227075"/>
                </a:lnTo>
                <a:lnTo>
                  <a:pt x="185928" y="28955"/>
                </a:lnTo>
                <a:lnTo>
                  <a:pt x="184404" y="27431"/>
                </a:lnTo>
                <a:lnTo>
                  <a:pt x="185928" y="27431"/>
                </a:lnTo>
                <a:lnTo>
                  <a:pt x="182880" y="25907"/>
                </a:lnTo>
                <a:lnTo>
                  <a:pt x="184404" y="25907"/>
                </a:lnTo>
                <a:lnTo>
                  <a:pt x="181356" y="24383"/>
                </a:lnTo>
                <a:lnTo>
                  <a:pt x="210311" y="24383"/>
                </a:lnTo>
                <a:lnTo>
                  <a:pt x="210312" y="25908"/>
                </a:lnTo>
                <a:lnTo>
                  <a:pt x="211836" y="30479"/>
                </a:lnTo>
                <a:lnTo>
                  <a:pt x="211836" y="224027"/>
                </a:lnTo>
                <a:lnTo>
                  <a:pt x="210312" y="228599"/>
                </a:lnTo>
                <a:lnTo>
                  <a:pt x="210311" y="230123"/>
                </a:lnTo>
                <a:close/>
              </a:path>
              <a:path w="212089" h="256539">
                <a:moveTo>
                  <a:pt x="25908" y="27431"/>
                </a:moveTo>
                <a:lnTo>
                  <a:pt x="27432" y="25907"/>
                </a:lnTo>
                <a:lnTo>
                  <a:pt x="26924" y="26923"/>
                </a:lnTo>
                <a:lnTo>
                  <a:pt x="25908" y="27431"/>
                </a:lnTo>
                <a:close/>
              </a:path>
              <a:path w="212089" h="256539">
                <a:moveTo>
                  <a:pt x="26924" y="26923"/>
                </a:moveTo>
                <a:lnTo>
                  <a:pt x="27432" y="25907"/>
                </a:lnTo>
                <a:lnTo>
                  <a:pt x="28956" y="25907"/>
                </a:lnTo>
                <a:lnTo>
                  <a:pt x="26924" y="26923"/>
                </a:lnTo>
                <a:close/>
              </a:path>
              <a:path w="212089" h="256539">
                <a:moveTo>
                  <a:pt x="185928" y="27431"/>
                </a:moveTo>
                <a:lnTo>
                  <a:pt x="184404" y="27431"/>
                </a:lnTo>
                <a:lnTo>
                  <a:pt x="182880" y="25907"/>
                </a:lnTo>
                <a:lnTo>
                  <a:pt x="185928" y="27431"/>
                </a:lnTo>
                <a:close/>
              </a:path>
              <a:path w="212089" h="256539">
                <a:moveTo>
                  <a:pt x="25908" y="28955"/>
                </a:moveTo>
                <a:lnTo>
                  <a:pt x="25908" y="27431"/>
                </a:lnTo>
                <a:lnTo>
                  <a:pt x="26924" y="26923"/>
                </a:lnTo>
                <a:lnTo>
                  <a:pt x="25908" y="28955"/>
                </a:lnTo>
                <a:close/>
              </a:path>
              <a:path w="212089" h="256539">
                <a:moveTo>
                  <a:pt x="185928" y="30479"/>
                </a:moveTo>
                <a:lnTo>
                  <a:pt x="184404" y="27432"/>
                </a:lnTo>
                <a:lnTo>
                  <a:pt x="185928" y="28955"/>
                </a:lnTo>
                <a:lnTo>
                  <a:pt x="185928" y="30479"/>
                </a:lnTo>
                <a:close/>
              </a:path>
              <a:path w="212089" h="256539">
                <a:moveTo>
                  <a:pt x="25908" y="227075"/>
                </a:moveTo>
                <a:lnTo>
                  <a:pt x="24384" y="224027"/>
                </a:lnTo>
                <a:lnTo>
                  <a:pt x="24892" y="224027"/>
                </a:lnTo>
                <a:lnTo>
                  <a:pt x="25908" y="227075"/>
                </a:lnTo>
                <a:close/>
              </a:path>
              <a:path w="212089" h="256539">
                <a:moveTo>
                  <a:pt x="184404" y="227075"/>
                </a:moveTo>
                <a:lnTo>
                  <a:pt x="185928" y="224027"/>
                </a:lnTo>
                <a:lnTo>
                  <a:pt x="185928" y="225551"/>
                </a:lnTo>
                <a:lnTo>
                  <a:pt x="184404" y="227075"/>
                </a:lnTo>
                <a:close/>
              </a:path>
              <a:path w="212089" h="256539">
                <a:moveTo>
                  <a:pt x="25908" y="227075"/>
                </a:moveTo>
                <a:lnTo>
                  <a:pt x="24384" y="225551"/>
                </a:lnTo>
                <a:lnTo>
                  <a:pt x="25146" y="225551"/>
                </a:lnTo>
                <a:lnTo>
                  <a:pt x="25908" y="227075"/>
                </a:lnTo>
                <a:close/>
              </a:path>
              <a:path w="212089" h="256539">
                <a:moveTo>
                  <a:pt x="184404" y="228599"/>
                </a:moveTo>
                <a:lnTo>
                  <a:pt x="185928" y="225551"/>
                </a:lnTo>
                <a:lnTo>
                  <a:pt x="185928" y="227075"/>
                </a:lnTo>
                <a:lnTo>
                  <a:pt x="184404" y="228599"/>
                </a:lnTo>
                <a:close/>
              </a:path>
              <a:path w="212089" h="256539">
                <a:moveTo>
                  <a:pt x="27432" y="228599"/>
                </a:moveTo>
                <a:lnTo>
                  <a:pt x="25908" y="228599"/>
                </a:lnTo>
                <a:lnTo>
                  <a:pt x="25908" y="227075"/>
                </a:lnTo>
                <a:lnTo>
                  <a:pt x="27432" y="228599"/>
                </a:lnTo>
                <a:close/>
              </a:path>
              <a:path w="212089" h="256539">
                <a:moveTo>
                  <a:pt x="30480" y="230123"/>
                </a:moveTo>
                <a:lnTo>
                  <a:pt x="28956" y="230123"/>
                </a:lnTo>
                <a:lnTo>
                  <a:pt x="27432" y="228599"/>
                </a:lnTo>
                <a:lnTo>
                  <a:pt x="30480" y="230123"/>
                </a:lnTo>
                <a:close/>
              </a:path>
              <a:path w="212089" h="256539">
                <a:moveTo>
                  <a:pt x="181356" y="230123"/>
                </a:moveTo>
                <a:lnTo>
                  <a:pt x="179831" y="230123"/>
                </a:lnTo>
                <a:lnTo>
                  <a:pt x="182880" y="228599"/>
                </a:lnTo>
                <a:lnTo>
                  <a:pt x="181356" y="230123"/>
                </a:lnTo>
                <a:close/>
              </a:path>
              <a:path w="212089" h="256539">
                <a:moveTo>
                  <a:pt x="182880" y="230123"/>
                </a:moveTo>
                <a:lnTo>
                  <a:pt x="181356" y="230123"/>
                </a:lnTo>
                <a:lnTo>
                  <a:pt x="184404" y="228599"/>
                </a:lnTo>
                <a:lnTo>
                  <a:pt x="182880" y="230123"/>
                </a:lnTo>
                <a:close/>
              </a:path>
              <a:path w="212089" h="256539">
                <a:moveTo>
                  <a:pt x="193548" y="252984"/>
                </a:moveTo>
                <a:lnTo>
                  <a:pt x="18288" y="252984"/>
                </a:lnTo>
                <a:lnTo>
                  <a:pt x="15240" y="251460"/>
                </a:lnTo>
                <a:lnTo>
                  <a:pt x="13716" y="249936"/>
                </a:lnTo>
                <a:lnTo>
                  <a:pt x="196595" y="249936"/>
                </a:lnTo>
                <a:lnTo>
                  <a:pt x="196595" y="251460"/>
                </a:lnTo>
                <a:lnTo>
                  <a:pt x="193548" y="252984"/>
                </a:lnTo>
                <a:close/>
              </a:path>
              <a:path w="212089" h="256539">
                <a:moveTo>
                  <a:pt x="187452" y="254507"/>
                </a:moveTo>
                <a:lnTo>
                  <a:pt x="24384" y="254507"/>
                </a:lnTo>
                <a:lnTo>
                  <a:pt x="19812" y="252984"/>
                </a:lnTo>
                <a:lnTo>
                  <a:pt x="190500" y="252984"/>
                </a:lnTo>
                <a:lnTo>
                  <a:pt x="187452" y="254507"/>
                </a:lnTo>
                <a:close/>
              </a:path>
              <a:path w="212089" h="256539">
                <a:moveTo>
                  <a:pt x="181356" y="256031"/>
                </a:moveTo>
                <a:lnTo>
                  <a:pt x="30480" y="256031"/>
                </a:lnTo>
                <a:lnTo>
                  <a:pt x="25908" y="254507"/>
                </a:lnTo>
                <a:lnTo>
                  <a:pt x="184404" y="254507"/>
                </a:lnTo>
                <a:lnTo>
                  <a:pt x="181356" y="2560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7645">
              <a:lnSpc>
                <a:spcPct val="100000"/>
              </a:lnSpc>
            </a:pPr>
            <a:r>
              <a:rPr dirty="0" spc="-45"/>
              <a:t>4.5.1</a:t>
            </a:r>
            <a:r>
              <a:rPr dirty="0" spc="-680"/>
              <a:t> </a:t>
            </a:r>
            <a:r>
              <a:rPr dirty="0" spc="-5"/>
              <a:t>共集极电路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310155" y="6811063"/>
            <a:ext cx="3733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18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: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07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8295" rIns="0" bIns="0" rtlCol="0" vert="horz">
            <a:spAutoFit/>
          </a:bodyPr>
          <a:lstStyle/>
          <a:p>
            <a:pPr marL="3416935">
              <a:lnSpc>
                <a:spcPts val="1370"/>
              </a:lnSpc>
            </a:pPr>
            <a:fld id="{81D60167-4931-47E6-BA6A-407CBD079E47}" type="slidenum">
              <a:rPr dirty="0" spc="-5">
                <a:latin typeface="Arial"/>
                <a:cs typeface="Arial"/>
              </a:rPr>
              <a:t>13</a:t>
            </a:fld>
          </a:p>
        </p:txBody>
      </p:sp>
      <p:sp>
        <p:nvSpPr>
          <p:cNvPr id="16" name="object 16"/>
          <p:cNvSpPr txBox="1"/>
          <p:nvPr/>
        </p:nvSpPr>
        <p:spPr>
          <a:xfrm>
            <a:off x="4410016" y="727885"/>
            <a:ext cx="187198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40">
                <a:solidFill>
                  <a:srgbClr val="0000CC"/>
                </a:solidFill>
                <a:latin typeface="宋体"/>
                <a:cs typeface="宋体"/>
              </a:rPr>
              <a:t>5.</a:t>
            </a:r>
            <a:r>
              <a:rPr dirty="0" sz="2800" spc="-670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800" spc="-5">
                <a:solidFill>
                  <a:srgbClr val="0000CC"/>
                </a:solidFill>
                <a:latin typeface="宋体"/>
                <a:cs typeface="宋体"/>
              </a:rPr>
              <a:t>主要用途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4.5.2</a:t>
            </a:r>
            <a:r>
              <a:rPr dirty="0" spc="-680"/>
              <a:t> </a:t>
            </a:r>
            <a:r>
              <a:rPr dirty="0" spc="-5"/>
              <a:t>共基极放大电路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88495" y="726874"/>
            <a:ext cx="32727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5">
                <a:solidFill>
                  <a:srgbClr val="0000FF"/>
                </a:solidFill>
                <a:latin typeface="Times New Roman"/>
                <a:cs typeface="Times New Roman"/>
              </a:rPr>
              <a:t>Common-Base</a:t>
            </a:r>
            <a:r>
              <a:rPr dirty="0" sz="2400" spc="-1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55">
                <a:solidFill>
                  <a:srgbClr val="0000FF"/>
                </a:solidFill>
                <a:latin typeface="Times New Roman"/>
                <a:cs typeface="Times New Roman"/>
              </a:rPr>
              <a:t>Amplifier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95144" y="3688080"/>
            <a:ext cx="76200" cy="2164080"/>
          </a:xfrm>
          <a:custGeom>
            <a:avLst/>
            <a:gdLst/>
            <a:ahLst/>
            <a:cxnLst/>
            <a:rect l="l" t="t" r="r" b="b"/>
            <a:pathLst>
              <a:path w="76200" h="2164079">
                <a:moveTo>
                  <a:pt x="25908" y="73792"/>
                </a:moveTo>
                <a:lnTo>
                  <a:pt x="23145" y="73247"/>
                </a:lnTo>
                <a:lnTo>
                  <a:pt x="11049" y="65150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8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8"/>
                </a:lnTo>
                <a:lnTo>
                  <a:pt x="73247" y="23145"/>
                </a:lnTo>
                <a:lnTo>
                  <a:pt x="76200" y="38100"/>
                </a:lnTo>
                <a:lnTo>
                  <a:pt x="25908" y="38100"/>
                </a:lnTo>
                <a:lnTo>
                  <a:pt x="25908" y="73792"/>
                </a:lnTo>
                <a:close/>
              </a:path>
              <a:path w="76200" h="2164079">
                <a:moveTo>
                  <a:pt x="38100" y="76200"/>
                </a:moveTo>
                <a:lnTo>
                  <a:pt x="25908" y="73792"/>
                </a:lnTo>
                <a:lnTo>
                  <a:pt x="25908" y="38100"/>
                </a:lnTo>
                <a:lnTo>
                  <a:pt x="51816" y="38100"/>
                </a:lnTo>
                <a:lnTo>
                  <a:pt x="51816" y="73491"/>
                </a:lnTo>
                <a:lnTo>
                  <a:pt x="38100" y="76200"/>
                </a:lnTo>
                <a:close/>
              </a:path>
              <a:path w="76200" h="2164079">
                <a:moveTo>
                  <a:pt x="51816" y="73491"/>
                </a:moveTo>
                <a:lnTo>
                  <a:pt x="51816" y="38100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0"/>
                </a:lnTo>
                <a:lnTo>
                  <a:pt x="53054" y="73247"/>
                </a:lnTo>
                <a:lnTo>
                  <a:pt x="51816" y="73491"/>
                </a:lnTo>
                <a:close/>
              </a:path>
              <a:path w="76200" h="2164079">
                <a:moveTo>
                  <a:pt x="51816" y="76200"/>
                </a:moveTo>
                <a:lnTo>
                  <a:pt x="38100" y="76200"/>
                </a:lnTo>
                <a:lnTo>
                  <a:pt x="51816" y="73491"/>
                </a:lnTo>
                <a:lnTo>
                  <a:pt x="51816" y="76200"/>
                </a:lnTo>
                <a:close/>
              </a:path>
              <a:path w="76200" h="2164079">
                <a:moveTo>
                  <a:pt x="25908" y="2090287"/>
                </a:moveTo>
                <a:lnTo>
                  <a:pt x="25908" y="73792"/>
                </a:lnTo>
                <a:lnTo>
                  <a:pt x="38100" y="76200"/>
                </a:lnTo>
                <a:lnTo>
                  <a:pt x="51816" y="76200"/>
                </a:lnTo>
                <a:lnTo>
                  <a:pt x="51816" y="2087879"/>
                </a:lnTo>
                <a:lnTo>
                  <a:pt x="38100" y="2087879"/>
                </a:lnTo>
                <a:lnTo>
                  <a:pt x="25908" y="2090287"/>
                </a:lnTo>
                <a:close/>
              </a:path>
              <a:path w="76200" h="2164079">
                <a:moveTo>
                  <a:pt x="51816" y="2125979"/>
                </a:moveTo>
                <a:lnTo>
                  <a:pt x="25908" y="2125979"/>
                </a:lnTo>
                <a:lnTo>
                  <a:pt x="25908" y="2090287"/>
                </a:lnTo>
                <a:lnTo>
                  <a:pt x="38100" y="2087879"/>
                </a:lnTo>
                <a:lnTo>
                  <a:pt x="51816" y="2090588"/>
                </a:lnTo>
                <a:lnTo>
                  <a:pt x="51816" y="2125979"/>
                </a:lnTo>
                <a:close/>
              </a:path>
              <a:path w="76200" h="2164079">
                <a:moveTo>
                  <a:pt x="51816" y="2090588"/>
                </a:moveTo>
                <a:lnTo>
                  <a:pt x="38100" y="2087879"/>
                </a:lnTo>
                <a:lnTo>
                  <a:pt x="51816" y="2087879"/>
                </a:lnTo>
                <a:lnTo>
                  <a:pt x="51816" y="2090588"/>
                </a:lnTo>
                <a:close/>
              </a:path>
              <a:path w="76200" h="2164079">
                <a:moveTo>
                  <a:pt x="38100" y="2164079"/>
                </a:moveTo>
                <a:lnTo>
                  <a:pt x="23145" y="2161127"/>
                </a:lnTo>
                <a:lnTo>
                  <a:pt x="11049" y="2153030"/>
                </a:lnTo>
                <a:lnTo>
                  <a:pt x="2952" y="2140934"/>
                </a:lnTo>
                <a:lnTo>
                  <a:pt x="0" y="2125979"/>
                </a:lnTo>
                <a:lnTo>
                  <a:pt x="2952" y="2111025"/>
                </a:lnTo>
                <a:lnTo>
                  <a:pt x="11049" y="2098928"/>
                </a:lnTo>
                <a:lnTo>
                  <a:pt x="23145" y="2090832"/>
                </a:lnTo>
                <a:lnTo>
                  <a:pt x="25908" y="2090287"/>
                </a:lnTo>
                <a:lnTo>
                  <a:pt x="25908" y="2125979"/>
                </a:lnTo>
                <a:lnTo>
                  <a:pt x="76200" y="2125979"/>
                </a:lnTo>
                <a:lnTo>
                  <a:pt x="73247" y="2140934"/>
                </a:lnTo>
                <a:lnTo>
                  <a:pt x="65151" y="2153030"/>
                </a:lnTo>
                <a:lnTo>
                  <a:pt x="53054" y="2161127"/>
                </a:lnTo>
                <a:lnTo>
                  <a:pt x="38100" y="2164079"/>
                </a:lnTo>
                <a:close/>
              </a:path>
              <a:path w="76200" h="2164079">
                <a:moveTo>
                  <a:pt x="76200" y="2125979"/>
                </a:moveTo>
                <a:lnTo>
                  <a:pt x="51816" y="2125979"/>
                </a:lnTo>
                <a:lnTo>
                  <a:pt x="51816" y="2090588"/>
                </a:lnTo>
                <a:lnTo>
                  <a:pt x="53054" y="2090832"/>
                </a:lnTo>
                <a:lnTo>
                  <a:pt x="65151" y="2098928"/>
                </a:lnTo>
                <a:lnTo>
                  <a:pt x="73247" y="2111025"/>
                </a:lnTo>
                <a:lnTo>
                  <a:pt x="76200" y="2125979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78379" y="4570476"/>
            <a:ext cx="143510" cy="504825"/>
          </a:xfrm>
          <a:custGeom>
            <a:avLst/>
            <a:gdLst/>
            <a:ahLst/>
            <a:cxnLst/>
            <a:rect l="l" t="t" r="r" b="b"/>
            <a:pathLst>
              <a:path w="143510" h="504825">
                <a:moveTo>
                  <a:pt x="0" y="0"/>
                </a:moveTo>
                <a:lnTo>
                  <a:pt x="143256" y="0"/>
                </a:lnTo>
                <a:lnTo>
                  <a:pt x="143256" y="504443"/>
                </a:lnTo>
                <a:lnTo>
                  <a:pt x="0" y="50444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58567" y="4550663"/>
            <a:ext cx="182880" cy="542925"/>
          </a:xfrm>
          <a:custGeom>
            <a:avLst/>
            <a:gdLst/>
            <a:ahLst/>
            <a:cxnLst/>
            <a:rect l="l" t="t" r="r" b="b"/>
            <a:pathLst>
              <a:path w="182880" h="542925">
                <a:moveTo>
                  <a:pt x="182880" y="542543"/>
                </a:moveTo>
                <a:lnTo>
                  <a:pt x="0" y="542543"/>
                </a:lnTo>
                <a:lnTo>
                  <a:pt x="0" y="0"/>
                </a:lnTo>
                <a:lnTo>
                  <a:pt x="182880" y="0"/>
                </a:lnTo>
                <a:lnTo>
                  <a:pt x="182880" y="19811"/>
                </a:lnTo>
                <a:lnTo>
                  <a:pt x="38100" y="19811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504443"/>
                </a:lnTo>
                <a:lnTo>
                  <a:pt x="19812" y="504443"/>
                </a:lnTo>
                <a:lnTo>
                  <a:pt x="38100" y="524255"/>
                </a:lnTo>
                <a:lnTo>
                  <a:pt x="182880" y="524255"/>
                </a:lnTo>
                <a:lnTo>
                  <a:pt x="182880" y="542543"/>
                </a:lnTo>
                <a:close/>
              </a:path>
              <a:path w="182880" h="542925">
                <a:moveTo>
                  <a:pt x="38100" y="38100"/>
                </a:moveTo>
                <a:lnTo>
                  <a:pt x="19812" y="38100"/>
                </a:lnTo>
                <a:lnTo>
                  <a:pt x="38100" y="19811"/>
                </a:lnTo>
                <a:lnTo>
                  <a:pt x="38100" y="38100"/>
                </a:lnTo>
                <a:close/>
              </a:path>
              <a:path w="182880" h="542925">
                <a:moveTo>
                  <a:pt x="144779" y="38100"/>
                </a:moveTo>
                <a:lnTo>
                  <a:pt x="38100" y="38100"/>
                </a:lnTo>
                <a:lnTo>
                  <a:pt x="38100" y="19811"/>
                </a:lnTo>
                <a:lnTo>
                  <a:pt x="144779" y="19811"/>
                </a:lnTo>
                <a:lnTo>
                  <a:pt x="144779" y="38100"/>
                </a:lnTo>
                <a:close/>
              </a:path>
              <a:path w="182880" h="542925">
                <a:moveTo>
                  <a:pt x="144779" y="524255"/>
                </a:moveTo>
                <a:lnTo>
                  <a:pt x="144779" y="19811"/>
                </a:lnTo>
                <a:lnTo>
                  <a:pt x="163068" y="38100"/>
                </a:lnTo>
                <a:lnTo>
                  <a:pt x="182880" y="38100"/>
                </a:lnTo>
                <a:lnTo>
                  <a:pt x="182880" y="504443"/>
                </a:lnTo>
                <a:lnTo>
                  <a:pt x="163068" y="504443"/>
                </a:lnTo>
                <a:lnTo>
                  <a:pt x="144779" y="524255"/>
                </a:lnTo>
                <a:close/>
              </a:path>
              <a:path w="182880" h="542925">
                <a:moveTo>
                  <a:pt x="182880" y="38100"/>
                </a:moveTo>
                <a:lnTo>
                  <a:pt x="163068" y="38100"/>
                </a:lnTo>
                <a:lnTo>
                  <a:pt x="144779" y="19811"/>
                </a:lnTo>
                <a:lnTo>
                  <a:pt x="182880" y="19811"/>
                </a:lnTo>
                <a:lnTo>
                  <a:pt x="182880" y="38100"/>
                </a:lnTo>
                <a:close/>
              </a:path>
              <a:path w="182880" h="542925">
                <a:moveTo>
                  <a:pt x="38100" y="524255"/>
                </a:moveTo>
                <a:lnTo>
                  <a:pt x="19812" y="504443"/>
                </a:lnTo>
                <a:lnTo>
                  <a:pt x="38100" y="504443"/>
                </a:lnTo>
                <a:lnTo>
                  <a:pt x="38100" y="524255"/>
                </a:lnTo>
                <a:close/>
              </a:path>
              <a:path w="182880" h="542925">
                <a:moveTo>
                  <a:pt x="144779" y="524255"/>
                </a:moveTo>
                <a:lnTo>
                  <a:pt x="38100" y="524255"/>
                </a:lnTo>
                <a:lnTo>
                  <a:pt x="38100" y="504443"/>
                </a:lnTo>
                <a:lnTo>
                  <a:pt x="144779" y="504443"/>
                </a:lnTo>
                <a:lnTo>
                  <a:pt x="144779" y="524255"/>
                </a:lnTo>
                <a:close/>
              </a:path>
              <a:path w="182880" h="542925">
                <a:moveTo>
                  <a:pt x="182880" y="524255"/>
                </a:moveTo>
                <a:lnTo>
                  <a:pt x="144779" y="524255"/>
                </a:lnTo>
                <a:lnTo>
                  <a:pt x="163068" y="504443"/>
                </a:lnTo>
                <a:lnTo>
                  <a:pt x="182880" y="504443"/>
                </a:lnTo>
                <a:lnTo>
                  <a:pt x="182880" y="524255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34639" y="4583429"/>
            <a:ext cx="756285" cy="0"/>
          </a:xfrm>
          <a:custGeom>
            <a:avLst/>
            <a:gdLst/>
            <a:ahLst/>
            <a:cxnLst/>
            <a:rect l="l" t="t" r="r" b="b"/>
            <a:pathLst>
              <a:path w="756285" h="0">
                <a:moveTo>
                  <a:pt x="0" y="0"/>
                </a:moveTo>
                <a:lnTo>
                  <a:pt x="755903" y="0"/>
                </a:lnTo>
              </a:path>
            </a:pathLst>
          </a:custGeom>
          <a:ln w="25908">
            <a:solidFill>
              <a:srgbClr val="B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974272" y="2952008"/>
            <a:ext cx="44323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15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dirty="0" sz="1600" spc="9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dirty="0" sz="1600" spc="-5">
                <a:solidFill>
                  <a:srgbClr val="BF00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33877" y="2511551"/>
            <a:ext cx="0" cy="332740"/>
          </a:xfrm>
          <a:custGeom>
            <a:avLst/>
            <a:gdLst/>
            <a:ahLst/>
            <a:cxnLst/>
            <a:rect l="l" t="t" r="r" b="b"/>
            <a:pathLst>
              <a:path w="0" h="332739">
                <a:moveTo>
                  <a:pt x="0" y="0"/>
                </a:moveTo>
                <a:lnTo>
                  <a:pt x="0" y="332232"/>
                </a:lnTo>
              </a:path>
            </a:pathLst>
          </a:custGeom>
          <a:ln w="25908">
            <a:solidFill>
              <a:srgbClr val="B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833877" y="3348227"/>
            <a:ext cx="0" cy="1251585"/>
          </a:xfrm>
          <a:custGeom>
            <a:avLst/>
            <a:gdLst/>
            <a:ahLst/>
            <a:cxnLst/>
            <a:rect l="l" t="t" r="r" b="b"/>
            <a:pathLst>
              <a:path w="0" h="1251585">
                <a:moveTo>
                  <a:pt x="0" y="0"/>
                </a:moveTo>
                <a:lnTo>
                  <a:pt x="0" y="1251204"/>
                </a:lnTo>
              </a:path>
            </a:pathLst>
          </a:custGeom>
          <a:ln w="25908">
            <a:solidFill>
              <a:srgbClr val="B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25496" y="2473451"/>
            <a:ext cx="1478280" cy="76200"/>
          </a:xfrm>
          <a:custGeom>
            <a:avLst/>
            <a:gdLst/>
            <a:ahLst/>
            <a:cxnLst/>
            <a:rect l="l" t="t" r="r" b="b"/>
            <a:pathLst>
              <a:path w="1478279" h="76200">
                <a:moveTo>
                  <a:pt x="1440179" y="76200"/>
                </a:moveTo>
                <a:lnTo>
                  <a:pt x="1425225" y="73247"/>
                </a:lnTo>
                <a:lnTo>
                  <a:pt x="1413129" y="65151"/>
                </a:lnTo>
                <a:lnTo>
                  <a:pt x="1405032" y="53054"/>
                </a:lnTo>
                <a:lnTo>
                  <a:pt x="1402079" y="38100"/>
                </a:lnTo>
                <a:lnTo>
                  <a:pt x="1405032" y="23788"/>
                </a:lnTo>
                <a:lnTo>
                  <a:pt x="1413129" y="11620"/>
                </a:lnTo>
                <a:lnTo>
                  <a:pt x="1425225" y="3167"/>
                </a:lnTo>
                <a:lnTo>
                  <a:pt x="1440179" y="0"/>
                </a:lnTo>
                <a:lnTo>
                  <a:pt x="1454491" y="3167"/>
                </a:lnTo>
                <a:lnTo>
                  <a:pt x="1466659" y="11620"/>
                </a:lnTo>
                <a:lnTo>
                  <a:pt x="1475112" y="23788"/>
                </a:lnTo>
                <a:lnTo>
                  <a:pt x="1475581" y="25908"/>
                </a:lnTo>
                <a:lnTo>
                  <a:pt x="1440179" y="25908"/>
                </a:lnTo>
                <a:lnTo>
                  <a:pt x="1440179" y="51816"/>
                </a:lnTo>
                <a:lnTo>
                  <a:pt x="1475375" y="51816"/>
                </a:lnTo>
                <a:lnTo>
                  <a:pt x="1475112" y="53054"/>
                </a:lnTo>
                <a:lnTo>
                  <a:pt x="1466659" y="65151"/>
                </a:lnTo>
                <a:lnTo>
                  <a:pt x="1454491" y="73247"/>
                </a:lnTo>
                <a:lnTo>
                  <a:pt x="1440179" y="76200"/>
                </a:lnTo>
                <a:close/>
              </a:path>
              <a:path w="1478279" h="76200">
                <a:moveTo>
                  <a:pt x="1404788" y="51816"/>
                </a:moveTo>
                <a:lnTo>
                  <a:pt x="0" y="51816"/>
                </a:lnTo>
                <a:lnTo>
                  <a:pt x="0" y="25908"/>
                </a:lnTo>
                <a:lnTo>
                  <a:pt x="1404595" y="25908"/>
                </a:lnTo>
                <a:lnTo>
                  <a:pt x="1402079" y="38100"/>
                </a:lnTo>
                <a:lnTo>
                  <a:pt x="1404788" y="51816"/>
                </a:lnTo>
                <a:close/>
              </a:path>
              <a:path w="1478279" h="76200">
                <a:moveTo>
                  <a:pt x="1475375" y="51816"/>
                </a:moveTo>
                <a:lnTo>
                  <a:pt x="1440179" y="51816"/>
                </a:lnTo>
                <a:lnTo>
                  <a:pt x="1440179" y="25908"/>
                </a:lnTo>
                <a:lnTo>
                  <a:pt x="1475581" y="25908"/>
                </a:lnTo>
                <a:lnTo>
                  <a:pt x="1478279" y="38100"/>
                </a:lnTo>
                <a:lnTo>
                  <a:pt x="1475375" y="51816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761488" y="2843783"/>
            <a:ext cx="143510" cy="504825"/>
          </a:xfrm>
          <a:custGeom>
            <a:avLst/>
            <a:gdLst/>
            <a:ahLst/>
            <a:cxnLst/>
            <a:rect l="l" t="t" r="r" b="b"/>
            <a:pathLst>
              <a:path w="143510" h="504825">
                <a:moveTo>
                  <a:pt x="0" y="0"/>
                </a:moveTo>
                <a:lnTo>
                  <a:pt x="143255" y="0"/>
                </a:lnTo>
                <a:lnTo>
                  <a:pt x="143255" y="504443"/>
                </a:lnTo>
                <a:lnTo>
                  <a:pt x="0" y="50444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41675" y="2825495"/>
            <a:ext cx="182880" cy="541020"/>
          </a:xfrm>
          <a:custGeom>
            <a:avLst/>
            <a:gdLst/>
            <a:ahLst/>
            <a:cxnLst/>
            <a:rect l="l" t="t" r="r" b="b"/>
            <a:pathLst>
              <a:path w="182880" h="541020">
                <a:moveTo>
                  <a:pt x="182880" y="541019"/>
                </a:moveTo>
                <a:lnTo>
                  <a:pt x="0" y="541019"/>
                </a:lnTo>
                <a:lnTo>
                  <a:pt x="0" y="0"/>
                </a:lnTo>
                <a:lnTo>
                  <a:pt x="182880" y="0"/>
                </a:lnTo>
                <a:lnTo>
                  <a:pt x="182880" y="18287"/>
                </a:lnTo>
                <a:lnTo>
                  <a:pt x="38100" y="18287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502919"/>
                </a:lnTo>
                <a:lnTo>
                  <a:pt x="19812" y="502919"/>
                </a:lnTo>
                <a:lnTo>
                  <a:pt x="38100" y="522731"/>
                </a:lnTo>
                <a:lnTo>
                  <a:pt x="182880" y="522731"/>
                </a:lnTo>
                <a:lnTo>
                  <a:pt x="182880" y="541019"/>
                </a:lnTo>
                <a:close/>
              </a:path>
              <a:path w="182880" h="541020">
                <a:moveTo>
                  <a:pt x="38100" y="38100"/>
                </a:moveTo>
                <a:lnTo>
                  <a:pt x="19812" y="38100"/>
                </a:lnTo>
                <a:lnTo>
                  <a:pt x="38100" y="18287"/>
                </a:lnTo>
                <a:lnTo>
                  <a:pt x="38100" y="38100"/>
                </a:lnTo>
                <a:close/>
              </a:path>
              <a:path w="182880" h="541020">
                <a:moveTo>
                  <a:pt x="144779" y="38100"/>
                </a:moveTo>
                <a:lnTo>
                  <a:pt x="38100" y="38100"/>
                </a:lnTo>
                <a:lnTo>
                  <a:pt x="38100" y="18287"/>
                </a:lnTo>
                <a:lnTo>
                  <a:pt x="144779" y="18287"/>
                </a:lnTo>
                <a:lnTo>
                  <a:pt x="144779" y="38100"/>
                </a:lnTo>
                <a:close/>
              </a:path>
              <a:path w="182880" h="541020">
                <a:moveTo>
                  <a:pt x="144779" y="522731"/>
                </a:moveTo>
                <a:lnTo>
                  <a:pt x="144779" y="18287"/>
                </a:lnTo>
                <a:lnTo>
                  <a:pt x="163068" y="38100"/>
                </a:lnTo>
                <a:lnTo>
                  <a:pt x="182880" y="38100"/>
                </a:lnTo>
                <a:lnTo>
                  <a:pt x="182880" y="502919"/>
                </a:lnTo>
                <a:lnTo>
                  <a:pt x="163068" y="502919"/>
                </a:lnTo>
                <a:lnTo>
                  <a:pt x="144779" y="522731"/>
                </a:lnTo>
                <a:close/>
              </a:path>
              <a:path w="182880" h="541020">
                <a:moveTo>
                  <a:pt x="182880" y="38100"/>
                </a:moveTo>
                <a:lnTo>
                  <a:pt x="163068" y="38100"/>
                </a:lnTo>
                <a:lnTo>
                  <a:pt x="144779" y="18287"/>
                </a:lnTo>
                <a:lnTo>
                  <a:pt x="182880" y="18287"/>
                </a:lnTo>
                <a:lnTo>
                  <a:pt x="182880" y="38100"/>
                </a:lnTo>
                <a:close/>
              </a:path>
              <a:path w="182880" h="541020">
                <a:moveTo>
                  <a:pt x="38100" y="522731"/>
                </a:moveTo>
                <a:lnTo>
                  <a:pt x="19812" y="502919"/>
                </a:lnTo>
                <a:lnTo>
                  <a:pt x="38100" y="502919"/>
                </a:lnTo>
                <a:lnTo>
                  <a:pt x="38100" y="522731"/>
                </a:lnTo>
                <a:close/>
              </a:path>
              <a:path w="182880" h="541020">
                <a:moveTo>
                  <a:pt x="144779" y="522731"/>
                </a:moveTo>
                <a:lnTo>
                  <a:pt x="38100" y="522731"/>
                </a:lnTo>
                <a:lnTo>
                  <a:pt x="38100" y="502919"/>
                </a:lnTo>
                <a:lnTo>
                  <a:pt x="144779" y="502919"/>
                </a:lnTo>
                <a:lnTo>
                  <a:pt x="144779" y="522731"/>
                </a:lnTo>
                <a:close/>
              </a:path>
              <a:path w="182880" h="541020">
                <a:moveTo>
                  <a:pt x="182880" y="522731"/>
                </a:moveTo>
                <a:lnTo>
                  <a:pt x="144779" y="522731"/>
                </a:lnTo>
                <a:lnTo>
                  <a:pt x="163068" y="502919"/>
                </a:lnTo>
                <a:lnTo>
                  <a:pt x="182880" y="502919"/>
                </a:lnTo>
                <a:lnTo>
                  <a:pt x="182880" y="522731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460817" y="4565885"/>
            <a:ext cx="791210" cy="8299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90"/>
              </a:lnSpc>
            </a:pPr>
            <a:r>
              <a:rPr dirty="0" sz="2400" spc="-1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-15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  <a:p>
            <a:pPr marL="205740">
              <a:lnSpc>
                <a:spcPts val="2590"/>
              </a:lnSpc>
              <a:tabLst>
                <a:tab pos="419100" algn="l"/>
              </a:tabLst>
            </a:pPr>
            <a:r>
              <a:rPr dirty="0" sz="2000" u="heavy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dirty="0" sz="2000" u="heavy">
                <a:solidFill>
                  <a:srgbClr val="BF0000"/>
                </a:solidFill>
                <a:latin typeface="Times New Roman"/>
                <a:cs typeface="Times New Roman"/>
              </a:rPr>
              <a:t>	</a:t>
            </a:r>
            <a:r>
              <a:rPr dirty="0" sz="2000" spc="90" u="heavy">
                <a:solidFill>
                  <a:srgbClr val="BF0000"/>
                </a:solidFill>
                <a:latin typeface="Times New Roman"/>
                <a:cs typeface="Times New Roman"/>
              </a:rPr>
              <a:t>+</a:t>
            </a:r>
            <a:r>
              <a:rPr dirty="0" baseline="-28935" sz="3600" spc="-7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endParaRPr baseline="-28935" sz="3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25799" y="5194727"/>
            <a:ext cx="13843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95016" y="4546091"/>
            <a:ext cx="76200" cy="649605"/>
          </a:xfrm>
          <a:custGeom>
            <a:avLst/>
            <a:gdLst/>
            <a:ahLst/>
            <a:cxnLst/>
            <a:rect l="l" t="t" r="r" b="b"/>
            <a:pathLst>
              <a:path w="76200" h="649604">
                <a:moveTo>
                  <a:pt x="25907" y="73684"/>
                </a:moveTo>
                <a:lnTo>
                  <a:pt x="23788" y="73247"/>
                </a:lnTo>
                <a:lnTo>
                  <a:pt x="11620" y="65151"/>
                </a:lnTo>
                <a:lnTo>
                  <a:pt x="3167" y="53054"/>
                </a:lnTo>
                <a:lnTo>
                  <a:pt x="0" y="38100"/>
                </a:lnTo>
                <a:lnTo>
                  <a:pt x="3167" y="23145"/>
                </a:lnTo>
                <a:lnTo>
                  <a:pt x="11620" y="11049"/>
                </a:lnTo>
                <a:lnTo>
                  <a:pt x="23788" y="2952"/>
                </a:lnTo>
                <a:lnTo>
                  <a:pt x="38099" y="0"/>
                </a:lnTo>
                <a:lnTo>
                  <a:pt x="53054" y="2952"/>
                </a:lnTo>
                <a:lnTo>
                  <a:pt x="65150" y="11049"/>
                </a:lnTo>
                <a:lnTo>
                  <a:pt x="73247" y="23145"/>
                </a:lnTo>
                <a:lnTo>
                  <a:pt x="76199" y="38100"/>
                </a:lnTo>
                <a:lnTo>
                  <a:pt x="25907" y="38100"/>
                </a:lnTo>
                <a:lnTo>
                  <a:pt x="25907" y="73684"/>
                </a:lnTo>
                <a:close/>
              </a:path>
              <a:path w="76200" h="649604">
                <a:moveTo>
                  <a:pt x="38099" y="76200"/>
                </a:moveTo>
                <a:lnTo>
                  <a:pt x="25907" y="73684"/>
                </a:lnTo>
                <a:lnTo>
                  <a:pt x="25907" y="38100"/>
                </a:lnTo>
                <a:lnTo>
                  <a:pt x="51815" y="38100"/>
                </a:lnTo>
                <a:lnTo>
                  <a:pt x="51815" y="73491"/>
                </a:lnTo>
                <a:lnTo>
                  <a:pt x="38099" y="76200"/>
                </a:lnTo>
                <a:close/>
              </a:path>
              <a:path w="76200" h="649604">
                <a:moveTo>
                  <a:pt x="51815" y="73491"/>
                </a:moveTo>
                <a:lnTo>
                  <a:pt x="51815" y="38100"/>
                </a:lnTo>
                <a:lnTo>
                  <a:pt x="76199" y="38100"/>
                </a:lnTo>
                <a:lnTo>
                  <a:pt x="73247" y="53054"/>
                </a:lnTo>
                <a:lnTo>
                  <a:pt x="65150" y="65151"/>
                </a:lnTo>
                <a:lnTo>
                  <a:pt x="53054" y="73247"/>
                </a:lnTo>
                <a:lnTo>
                  <a:pt x="51815" y="73491"/>
                </a:lnTo>
                <a:close/>
              </a:path>
              <a:path w="76200" h="649604">
                <a:moveTo>
                  <a:pt x="51815" y="76200"/>
                </a:moveTo>
                <a:lnTo>
                  <a:pt x="38099" y="76200"/>
                </a:lnTo>
                <a:lnTo>
                  <a:pt x="51815" y="73491"/>
                </a:lnTo>
                <a:lnTo>
                  <a:pt x="51815" y="76200"/>
                </a:lnTo>
                <a:close/>
              </a:path>
              <a:path w="76200" h="649604">
                <a:moveTo>
                  <a:pt x="51815" y="649224"/>
                </a:moveTo>
                <a:lnTo>
                  <a:pt x="25907" y="649224"/>
                </a:lnTo>
                <a:lnTo>
                  <a:pt x="25907" y="73684"/>
                </a:lnTo>
                <a:lnTo>
                  <a:pt x="38099" y="76200"/>
                </a:lnTo>
                <a:lnTo>
                  <a:pt x="51815" y="76200"/>
                </a:lnTo>
                <a:lnTo>
                  <a:pt x="51815" y="649224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667000" y="5298185"/>
            <a:ext cx="325120" cy="0"/>
          </a:xfrm>
          <a:custGeom>
            <a:avLst/>
            <a:gdLst/>
            <a:ahLst/>
            <a:cxnLst/>
            <a:rect l="l" t="t" r="r" b="b"/>
            <a:pathLst>
              <a:path w="325119" h="0">
                <a:moveTo>
                  <a:pt x="0" y="0"/>
                </a:moveTo>
                <a:lnTo>
                  <a:pt x="324611" y="0"/>
                </a:lnTo>
              </a:path>
            </a:pathLst>
          </a:custGeom>
          <a:ln w="38100">
            <a:solidFill>
              <a:srgbClr val="B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795016" y="5297423"/>
            <a:ext cx="76200" cy="542925"/>
          </a:xfrm>
          <a:custGeom>
            <a:avLst/>
            <a:gdLst/>
            <a:ahLst/>
            <a:cxnLst/>
            <a:rect l="l" t="t" r="r" b="b"/>
            <a:pathLst>
              <a:path w="76200" h="542925">
                <a:moveTo>
                  <a:pt x="25907" y="468859"/>
                </a:moveTo>
                <a:lnTo>
                  <a:pt x="25907" y="0"/>
                </a:lnTo>
                <a:lnTo>
                  <a:pt x="51815" y="0"/>
                </a:lnTo>
                <a:lnTo>
                  <a:pt x="51815" y="466343"/>
                </a:lnTo>
                <a:lnTo>
                  <a:pt x="38099" y="466343"/>
                </a:lnTo>
                <a:lnTo>
                  <a:pt x="25907" y="468859"/>
                </a:lnTo>
                <a:close/>
              </a:path>
              <a:path w="76200" h="542925">
                <a:moveTo>
                  <a:pt x="51815" y="504443"/>
                </a:moveTo>
                <a:lnTo>
                  <a:pt x="25907" y="504443"/>
                </a:lnTo>
                <a:lnTo>
                  <a:pt x="25907" y="468859"/>
                </a:lnTo>
                <a:lnTo>
                  <a:pt x="38099" y="466343"/>
                </a:lnTo>
                <a:lnTo>
                  <a:pt x="51815" y="469052"/>
                </a:lnTo>
                <a:lnTo>
                  <a:pt x="51815" y="504443"/>
                </a:lnTo>
                <a:close/>
              </a:path>
              <a:path w="76200" h="542925">
                <a:moveTo>
                  <a:pt x="51815" y="469052"/>
                </a:moveTo>
                <a:lnTo>
                  <a:pt x="38099" y="466343"/>
                </a:lnTo>
                <a:lnTo>
                  <a:pt x="51815" y="466343"/>
                </a:lnTo>
                <a:lnTo>
                  <a:pt x="51815" y="469052"/>
                </a:lnTo>
                <a:close/>
              </a:path>
              <a:path w="76200" h="542925">
                <a:moveTo>
                  <a:pt x="38099" y="542543"/>
                </a:moveTo>
                <a:lnTo>
                  <a:pt x="23788" y="539591"/>
                </a:lnTo>
                <a:lnTo>
                  <a:pt x="11620" y="531494"/>
                </a:lnTo>
                <a:lnTo>
                  <a:pt x="3167" y="519398"/>
                </a:lnTo>
                <a:lnTo>
                  <a:pt x="0" y="504443"/>
                </a:lnTo>
                <a:lnTo>
                  <a:pt x="3167" y="489489"/>
                </a:lnTo>
                <a:lnTo>
                  <a:pt x="11620" y="477392"/>
                </a:lnTo>
                <a:lnTo>
                  <a:pt x="23788" y="469296"/>
                </a:lnTo>
                <a:lnTo>
                  <a:pt x="25907" y="468859"/>
                </a:lnTo>
                <a:lnTo>
                  <a:pt x="25907" y="504443"/>
                </a:lnTo>
                <a:lnTo>
                  <a:pt x="76199" y="504443"/>
                </a:lnTo>
                <a:lnTo>
                  <a:pt x="73247" y="519398"/>
                </a:lnTo>
                <a:lnTo>
                  <a:pt x="65150" y="531494"/>
                </a:lnTo>
                <a:lnTo>
                  <a:pt x="53054" y="539591"/>
                </a:lnTo>
                <a:lnTo>
                  <a:pt x="38099" y="542543"/>
                </a:lnTo>
                <a:close/>
              </a:path>
              <a:path w="76200" h="542925">
                <a:moveTo>
                  <a:pt x="76199" y="504443"/>
                </a:moveTo>
                <a:lnTo>
                  <a:pt x="51815" y="504443"/>
                </a:lnTo>
                <a:lnTo>
                  <a:pt x="51815" y="469052"/>
                </a:lnTo>
                <a:lnTo>
                  <a:pt x="53054" y="469296"/>
                </a:lnTo>
                <a:lnTo>
                  <a:pt x="65150" y="477392"/>
                </a:lnTo>
                <a:lnTo>
                  <a:pt x="73247" y="489489"/>
                </a:lnTo>
                <a:lnTo>
                  <a:pt x="76199" y="504443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037588" y="3726942"/>
            <a:ext cx="1297305" cy="0"/>
          </a:xfrm>
          <a:custGeom>
            <a:avLst/>
            <a:gdLst/>
            <a:ahLst/>
            <a:cxnLst/>
            <a:rect l="l" t="t" r="r" b="b"/>
            <a:pathLst>
              <a:path w="1297304" h="0">
                <a:moveTo>
                  <a:pt x="0" y="0"/>
                </a:moveTo>
                <a:lnTo>
                  <a:pt x="1296923" y="0"/>
                </a:lnTo>
              </a:path>
            </a:pathLst>
          </a:custGeom>
          <a:ln w="25908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024633" y="3561588"/>
            <a:ext cx="0" cy="344805"/>
          </a:xfrm>
          <a:custGeom>
            <a:avLst/>
            <a:gdLst/>
            <a:ahLst/>
            <a:cxnLst/>
            <a:rect l="l" t="t" r="r" b="b"/>
            <a:pathLst>
              <a:path w="0" h="344804">
                <a:moveTo>
                  <a:pt x="0" y="0"/>
                </a:moveTo>
                <a:lnTo>
                  <a:pt x="0" y="344423"/>
                </a:lnTo>
              </a:path>
            </a:pathLst>
          </a:custGeom>
          <a:ln w="38100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953005" y="3561588"/>
            <a:ext cx="0" cy="344805"/>
          </a:xfrm>
          <a:custGeom>
            <a:avLst/>
            <a:gdLst/>
            <a:ahLst/>
            <a:cxnLst/>
            <a:rect l="l" t="t" r="r" b="b"/>
            <a:pathLst>
              <a:path w="0" h="344804">
                <a:moveTo>
                  <a:pt x="0" y="0"/>
                </a:moveTo>
                <a:lnTo>
                  <a:pt x="0" y="344423"/>
                </a:lnTo>
              </a:path>
            </a:pathLst>
          </a:custGeom>
          <a:ln w="38100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476755" y="3726942"/>
            <a:ext cx="467995" cy="0"/>
          </a:xfrm>
          <a:custGeom>
            <a:avLst/>
            <a:gdLst/>
            <a:ahLst/>
            <a:cxnLst/>
            <a:rect l="l" t="t" r="r" b="b"/>
            <a:pathLst>
              <a:path w="467994" h="0">
                <a:moveTo>
                  <a:pt x="0" y="0"/>
                </a:moveTo>
                <a:lnTo>
                  <a:pt x="467868" y="0"/>
                </a:lnTo>
              </a:path>
            </a:pathLst>
          </a:custGeom>
          <a:ln w="25908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785585" y="3169881"/>
            <a:ext cx="510540" cy="563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solidFill>
                  <a:srgbClr val="0000CC"/>
                </a:solidFill>
                <a:latin typeface="Times New Roman"/>
                <a:cs typeface="Times New Roman"/>
              </a:rPr>
              <a:t>1</a:t>
            </a:r>
            <a:r>
              <a:rPr dirty="0" baseline="-20833" sz="2400" spc="-33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baseline="-43055" sz="3000" spc="15">
                <a:solidFill>
                  <a:srgbClr val="0000CC"/>
                </a:solidFill>
                <a:latin typeface="Times New Roman"/>
                <a:cs typeface="Times New Roman"/>
              </a:rPr>
              <a:t>+</a:t>
            </a:r>
            <a:endParaRPr baseline="-43055" sz="3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875276" y="3678935"/>
            <a:ext cx="76200" cy="2164080"/>
          </a:xfrm>
          <a:custGeom>
            <a:avLst/>
            <a:gdLst/>
            <a:ahLst/>
            <a:cxnLst/>
            <a:rect l="l" t="t" r="r" b="b"/>
            <a:pathLst>
              <a:path w="76200" h="2164079">
                <a:moveTo>
                  <a:pt x="25908" y="73617"/>
                </a:moveTo>
                <a:lnTo>
                  <a:pt x="23145" y="73032"/>
                </a:lnTo>
                <a:lnTo>
                  <a:pt x="11049" y="64579"/>
                </a:lnTo>
                <a:lnTo>
                  <a:pt x="2952" y="52411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8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8"/>
                </a:lnTo>
                <a:lnTo>
                  <a:pt x="73247" y="23145"/>
                </a:lnTo>
                <a:lnTo>
                  <a:pt x="76200" y="38100"/>
                </a:lnTo>
                <a:lnTo>
                  <a:pt x="25908" y="38100"/>
                </a:lnTo>
                <a:lnTo>
                  <a:pt x="25908" y="73617"/>
                </a:lnTo>
                <a:close/>
              </a:path>
              <a:path w="76200" h="2164079">
                <a:moveTo>
                  <a:pt x="38100" y="76200"/>
                </a:moveTo>
                <a:lnTo>
                  <a:pt x="25908" y="73617"/>
                </a:lnTo>
                <a:lnTo>
                  <a:pt x="25908" y="38100"/>
                </a:lnTo>
                <a:lnTo>
                  <a:pt x="50292" y="38100"/>
                </a:lnTo>
                <a:lnTo>
                  <a:pt x="50292" y="73617"/>
                </a:lnTo>
                <a:lnTo>
                  <a:pt x="38100" y="76200"/>
                </a:lnTo>
                <a:close/>
              </a:path>
              <a:path w="76200" h="2164079">
                <a:moveTo>
                  <a:pt x="50292" y="73617"/>
                </a:moveTo>
                <a:lnTo>
                  <a:pt x="50292" y="38100"/>
                </a:lnTo>
                <a:lnTo>
                  <a:pt x="76200" y="38100"/>
                </a:lnTo>
                <a:lnTo>
                  <a:pt x="73247" y="52411"/>
                </a:lnTo>
                <a:lnTo>
                  <a:pt x="65151" y="64579"/>
                </a:lnTo>
                <a:lnTo>
                  <a:pt x="53054" y="73032"/>
                </a:lnTo>
                <a:lnTo>
                  <a:pt x="50292" y="73617"/>
                </a:lnTo>
                <a:close/>
              </a:path>
              <a:path w="76200" h="2164079">
                <a:moveTo>
                  <a:pt x="25908" y="2090287"/>
                </a:moveTo>
                <a:lnTo>
                  <a:pt x="25908" y="73617"/>
                </a:lnTo>
                <a:lnTo>
                  <a:pt x="38100" y="76200"/>
                </a:lnTo>
                <a:lnTo>
                  <a:pt x="50292" y="76200"/>
                </a:lnTo>
                <a:lnTo>
                  <a:pt x="50292" y="2087879"/>
                </a:lnTo>
                <a:lnTo>
                  <a:pt x="38100" y="2087879"/>
                </a:lnTo>
                <a:lnTo>
                  <a:pt x="25908" y="2090287"/>
                </a:lnTo>
                <a:close/>
              </a:path>
              <a:path w="76200" h="2164079">
                <a:moveTo>
                  <a:pt x="50292" y="76200"/>
                </a:moveTo>
                <a:lnTo>
                  <a:pt x="38100" y="76200"/>
                </a:lnTo>
                <a:lnTo>
                  <a:pt x="50292" y="73617"/>
                </a:lnTo>
                <a:lnTo>
                  <a:pt x="50292" y="76200"/>
                </a:lnTo>
                <a:close/>
              </a:path>
              <a:path w="76200" h="2164079">
                <a:moveTo>
                  <a:pt x="50292" y="2125979"/>
                </a:moveTo>
                <a:lnTo>
                  <a:pt x="25908" y="2125979"/>
                </a:lnTo>
                <a:lnTo>
                  <a:pt x="25908" y="2090287"/>
                </a:lnTo>
                <a:lnTo>
                  <a:pt x="38100" y="2087879"/>
                </a:lnTo>
                <a:lnTo>
                  <a:pt x="50292" y="2090287"/>
                </a:lnTo>
                <a:lnTo>
                  <a:pt x="50292" y="2125979"/>
                </a:lnTo>
                <a:close/>
              </a:path>
              <a:path w="76200" h="2164079">
                <a:moveTo>
                  <a:pt x="50292" y="2090287"/>
                </a:moveTo>
                <a:lnTo>
                  <a:pt x="38100" y="2087879"/>
                </a:lnTo>
                <a:lnTo>
                  <a:pt x="50292" y="2087879"/>
                </a:lnTo>
                <a:lnTo>
                  <a:pt x="50292" y="2090287"/>
                </a:lnTo>
                <a:close/>
              </a:path>
              <a:path w="76200" h="2164079">
                <a:moveTo>
                  <a:pt x="38100" y="2164079"/>
                </a:moveTo>
                <a:lnTo>
                  <a:pt x="23145" y="2160912"/>
                </a:lnTo>
                <a:lnTo>
                  <a:pt x="11049" y="2152459"/>
                </a:lnTo>
                <a:lnTo>
                  <a:pt x="2952" y="2140291"/>
                </a:lnTo>
                <a:lnTo>
                  <a:pt x="0" y="2125979"/>
                </a:lnTo>
                <a:lnTo>
                  <a:pt x="2952" y="2111025"/>
                </a:lnTo>
                <a:lnTo>
                  <a:pt x="11049" y="2098928"/>
                </a:lnTo>
                <a:lnTo>
                  <a:pt x="23145" y="2090832"/>
                </a:lnTo>
                <a:lnTo>
                  <a:pt x="25908" y="2090287"/>
                </a:lnTo>
                <a:lnTo>
                  <a:pt x="25908" y="2125979"/>
                </a:lnTo>
                <a:lnTo>
                  <a:pt x="76200" y="2125979"/>
                </a:lnTo>
                <a:lnTo>
                  <a:pt x="73247" y="2140291"/>
                </a:lnTo>
                <a:lnTo>
                  <a:pt x="65151" y="2152459"/>
                </a:lnTo>
                <a:lnTo>
                  <a:pt x="53054" y="2160912"/>
                </a:lnTo>
                <a:lnTo>
                  <a:pt x="38100" y="2164079"/>
                </a:lnTo>
                <a:close/>
              </a:path>
              <a:path w="76200" h="2164079">
                <a:moveTo>
                  <a:pt x="76200" y="2125979"/>
                </a:moveTo>
                <a:lnTo>
                  <a:pt x="50292" y="2125979"/>
                </a:lnTo>
                <a:lnTo>
                  <a:pt x="50292" y="2090287"/>
                </a:lnTo>
                <a:lnTo>
                  <a:pt x="53054" y="2090832"/>
                </a:lnTo>
                <a:lnTo>
                  <a:pt x="65151" y="2098928"/>
                </a:lnTo>
                <a:lnTo>
                  <a:pt x="73247" y="2111025"/>
                </a:lnTo>
                <a:lnTo>
                  <a:pt x="76200" y="2125979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841747" y="4512564"/>
            <a:ext cx="143510" cy="504825"/>
          </a:xfrm>
          <a:custGeom>
            <a:avLst/>
            <a:gdLst/>
            <a:ahLst/>
            <a:cxnLst/>
            <a:rect l="l" t="t" r="r" b="b"/>
            <a:pathLst>
              <a:path w="143510" h="504825">
                <a:moveTo>
                  <a:pt x="0" y="0"/>
                </a:moveTo>
                <a:lnTo>
                  <a:pt x="143255" y="0"/>
                </a:lnTo>
                <a:lnTo>
                  <a:pt x="143255" y="504443"/>
                </a:lnTo>
                <a:lnTo>
                  <a:pt x="0" y="50444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821935" y="4492752"/>
            <a:ext cx="182880" cy="542925"/>
          </a:xfrm>
          <a:custGeom>
            <a:avLst/>
            <a:gdLst/>
            <a:ahLst/>
            <a:cxnLst/>
            <a:rect l="l" t="t" r="r" b="b"/>
            <a:pathLst>
              <a:path w="182879" h="542925">
                <a:moveTo>
                  <a:pt x="182880" y="542543"/>
                </a:moveTo>
                <a:lnTo>
                  <a:pt x="0" y="542543"/>
                </a:lnTo>
                <a:lnTo>
                  <a:pt x="0" y="0"/>
                </a:lnTo>
                <a:lnTo>
                  <a:pt x="182880" y="0"/>
                </a:lnTo>
                <a:lnTo>
                  <a:pt x="182880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504443"/>
                </a:lnTo>
                <a:lnTo>
                  <a:pt x="19812" y="504443"/>
                </a:lnTo>
                <a:lnTo>
                  <a:pt x="38100" y="524256"/>
                </a:lnTo>
                <a:lnTo>
                  <a:pt x="182880" y="524256"/>
                </a:lnTo>
                <a:lnTo>
                  <a:pt x="182880" y="542543"/>
                </a:lnTo>
                <a:close/>
              </a:path>
              <a:path w="182879" h="542925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82879" h="542925">
                <a:moveTo>
                  <a:pt x="144779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44779" y="19812"/>
                </a:lnTo>
                <a:lnTo>
                  <a:pt x="144779" y="38100"/>
                </a:lnTo>
                <a:close/>
              </a:path>
              <a:path w="182879" h="542925">
                <a:moveTo>
                  <a:pt x="144779" y="524256"/>
                </a:moveTo>
                <a:lnTo>
                  <a:pt x="144779" y="19812"/>
                </a:lnTo>
                <a:lnTo>
                  <a:pt x="163068" y="38100"/>
                </a:lnTo>
                <a:lnTo>
                  <a:pt x="182880" y="38100"/>
                </a:lnTo>
                <a:lnTo>
                  <a:pt x="182880" y="504443"/>
                </a:lnTo>
                <a:lnTo>
                  <a:pt x="163068" y="504443"/>
                </a:lnTo>
                <a:lnTo>
                  <a:pt x="144779" y="524256"/>
                </a:lnTo>
                <a:close/>
              </a:path>
              <a:path w="182879" h="542925">
                <a:moveTo>
                  <a:pt x="182880" y="38100"/>
                </a:moveTo>
                <a:lnTo>
                  <a:pt x="163068" y="38100"/>
                </a:lnTo>
                <a:lnTo>
                  <a:pt x="144779" y="19812"/>
                </a:lnTo>
                <a:lnTo>
                  <a:pt x="182880" y="19812"/>
                </a:lnTo>
                <a:lnTo>
                  <a:pt x="182880" y="38100"/>
                </a:lnTo>
                <a:close/>
              </a:path>
              <a:path w="182879" h="542925">
                <a:moveTo>
                  <a:pt x="38100" y="524256"/>
                </a:moveTo>
                <a:lnTo>
                  <a:pt x="19812" y="504443"/>
                </a:lnTo>
                <a:lnTo>
                  <a:pt x="38100" y="504443"/>
                </a:lnTo>
                <a:lnTo>
                  <a:pt x="38100" y="524256"/>
                </a:lnTo>
                <a:close/>
              </a:path>
              <a:path w="182879" h="542925">
                <a:moveTo>
                  <a:pt x="144779" y="524256"/>
                </a:moveTo>
                <a:lnTo>
                  <a:pt x="38100" y="524256"/>
                </a:lnTo>
                <a:lnTo>
                  <a:pt x="38100" y="504443"/>
                </a:lnTo>
                <a:lnTo>
                  <a:pt x="144779" y="504443"/>
                </a:lnTo>
                <a:lnTo>
                  <a:pt x="144779" y="524256"/>
                </a:lnTo>
                <a:close/>
              </a:path>
              <a:path w="182879" h="542925">
                <a:moveTo>
                  <a:pt x="182880" y="524256"/>
                </a:moveTo>
                <a:lnTo>
                  <a:pt x="144779" y="524256"/>
                </a:lnTo>
                <a:lnTo>
                  <a:pt x="163068" y="504443"/>
                </a:lnTo>
                <a:lnTo>
                  <a:pt x="182880" y="504443"/>
                </a:lnTo>
                <a:lnTo>
                  <a:pt x="182880" y="524256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206986" y="3846601"/>
            <a:ext cx="1993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solidFill>
                  <a:srgbClr val="0000CC"/>
                </a:solidFill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17603" y="4617677"/>
            <a:ext cx="3632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solidFill>
                  <a:srgbClr val="0000CC"/>
                </a:solidFill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06986" y="5326395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47604" y="4561271"/>
            <a:ext cx="26289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10874" y="3805375"/>
            <a:ext cx="1993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solidFill>
                  <a:srgbClr val="0000CC"/>
                </a:solidFill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52099" y="5402595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683489" y="4518707"/>
            <a:ext cx="217804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488186" y="3713988"/>
            <a:ext cx="0" cy="508000"/>
          </a:xfrm>
          <a:custGeom>
            <a:avLst/>
            <a:gdLst/>
            <a:ahLst/>
            <a:cxnLst/>
            <a:rect l="l" t="t" r="r" b="b"/>
            <a:pathLst>
              <a:path w="0" h="508000">
                <a:moveTo>
                  <a:pt x="0" y="0"/>
                </a:moveTo>
                <a:lnTo>
                  <a:pt x="0" y="507491"/>
                </a:lnTo>
              </a:path>
            </a:pathLst>
          </a:custGeom>
          <a:ln w="25908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488186" y="4593335"/>
            <a:ext cx="0" cy="1209040"/>
          </a:xfrm>
          <a:custGeom>
            <a:avLst/>
            <a:gdLst/>
            <a:ahLst/>
            <a:cxnLst/>
            <a:rect l="l" t="t" r="r" b="b"/>
            <a:pathLst>
              <a:path w="0" h="1209039">
                <a:moveTo>
                  <a:pt x="0" y="0"/>
                </a:moveTo>
                <a:lnTo>
                  <a:pt x="0" y="1208532"/>
                </a:lnTo>
              </a:path>
            </a:pathLst>
          </a:custGeom>
          <a:ln w="25908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385316" y="4221480"/>
            <a:ext cx="182880" cy="372110"/>
          </a:xfrm>
          <a:custGeom>
            <a:avLst/>
            <a:gdLst/>
            <a:ahLst/>
            <a:cxnLst/>
            <a:rect l="l" t="t" r="r" b="b"/>
            <a:pathLst>
              <a:path w="182880" h="372110">
                <a:moveTo>
                  <a:pt x="0" y="0"/>
                </a:moveTo>
                <a:lnTo>
                  <a:pt x="182879" y="0"/>
                </a:lnTo>
                <a:lnTo>
                  <a:pt x="182879" y="371855"/>
                </a:lnTo>
                <a:lnTo>
                  <a:pt x="0" y="37185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367027" y="4201667"/>
            <a:ext cx="219710" cy="410209"/>
          </a:xfrm>
          <a:custGeom>
            <a:avLst/>
            <a:gdLst/>
            <a:ahLst/>
            <a:cxnLst/>
            <a:rect l="l" t="t" r="r" b="b"/>
            <a:pathLst>
              <a:path w="219709" h="410210">
                <a:moveTo>
                  <a:pt x="219456" y="409956"/>
                </a:moveTo>
                <a:lnTo>
                  <a:pt x="0" y="409956"/>
                </a:lnTo>
                <a:lnTo>
                  <a:pt x="0" y="0"/>
                </a:lnTo>
                <a:lnTo>
                  <a:pt x="219456" y="0"/>
                </a:lnTo>
                <a:lnTo>
                  <a:pt x="219456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371856"/>
                </a:lnTo>
                <a:lnTo>
                  <a:pt x="18288" y="371856"/>
                </a:lnTo>
                <a:lnTo>
                  <a:pt x="38100" y="391667"/>
                </a:lnTo>
                <a:lnTo>
                  <a:pt x="219456" y="391667"/>
                </a:lnTo>
                <a:lnTo>
                  <a:pt x="219456" y="409956"/>
                </a:lnTo>
                <a:close/>
              </a:path>
              <a:path w="219709" h="410210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219709" h="410210">
                <a:moveTo>
                  <a:pt x="181356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81356" y="19812"/>
                </a:lnTo>
                <a:lnTo>
                  <a:pt x="181356" y="38100"/>
                </a:lnTo>
                <a:close/>
              </a:path>
              <a:path w="219709" h="410210">
                <a:moveTo>
                  <a:pt x="181356" y="391667"/>
                </a:moveTo>
                <a:lnTo>
                  <a:pt x="181356" y="19812"/>
                </a:lnTo>
                <a:lnTo>
                  <a:pt x="201168" y="38100"/>
                </a:lnTo>
                <a:lnTo>
                  <a:pt x="219456" y="38100"/>
                </a:lnTo>
                <a:lnTo>
                  <a:pt x="219456" y="371856"/>
                </a:lnTo>
                <a:lnTo>
                  <a:pt x="201168" y="371856"/>
                </a:lnTo>
                <a:lnTo>
                  <a:pt x="181356" y="391667"/>
                </a:lnTo>
                <a:close/>
              </a:path>
              <a:path w="219709" h="410210">
                <a:moveTo>
                  <a:pt x="219456" y="38100"/>
                </a:moveTo>
                <a:lnTo>
                  <a:pt x="201168" y="38100"/>
                </a:lnTo>
                <a:lnTo>
                  <a:pt x="181356" y="19812"/>
                </a:lnTo>
                <a:lnTo>
                  <a:pt x="219456" y="19812"/>
                </a:lnTo>
                <a:lnTo>
                  <a:pt x="219456" y="38100"/>
                </a:lnTo>
                <a:close/>
              </a:path>
              <a:path w="219709" h="410210">
                <a:moveTo>
                  <a:pt x="38100" y="391667"/>
                </a:moveTo>
                <a:lnTo>
                  <a:pt x="18288" y="371856"/>
                </a:lnTo>
                <a:lnTo>
                  <a:pt x="38100" y="371856"/>
                </a:lnTo>
                <a:lnTo>
                  <a:pt x="38100" y="391667"/>
                </a:lnTo>
                <a:close/>
              </a:path>
              <a:path w="219709" h="410210">
                <a:moveTo>
                  <a:pt x="181356" y="391667"/>
                </a:moveTo>
                <a:lnTo>
                  <a:pt x="38100" y="391667"/>
                </a:lnTo>
                <a:lnTo>
                  <a:pt x="38100" y="371856"/>
                </a:lnTo>
                <a:lnTo>
                  <a:pt x="181356" y="371856"/>
                </a:lnTo>
                <a:lnTo>
                  <a:pt x="181356" y="391667"/>
                </a:lnTo>
                <a:close/>
              </a:path>
              <a:path w="219709" h="410210">
                <a:moveTo>
                  <a:pt x="219456" y="391667"/>
                </a:moveTo>
                <a:lnTo>
                  <a:pt x="181356" y="391667"/>
                </a:lnTo>
                <a:lnTo>
                  <a:pt x="201168" y="371856"/>
                </a:lnTo>
                <a:lnTo>
                  <a:pt x="219456" y="371856"/>
                </a:lnTo>
                <a:lnTo>
                  <a:pt x="219456" y="391667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243583" y="4988052"/>
            <a:ext cx="471170" cy="472440"/>
          </a:xfrm>
          <a:custGeom>
            <a:avLst/>
            <a:gdLst/>
            <a:ahLst/>
            <a:cxnLst/>
            <a:rect l="l" t="t" r="r" b="b"/>
            <a:pathLst>
              <a:path w="471169" h="472439">
                <a:moveTo>
                  <a:pt x="236219" y="472439"/>
                </a:moveTo>
                <a:lnTo>
                  <a:pt x="188976" y="467867"/>
                </a:lnTo>
                <a:lnTo>
                  <a:pt x="144779" y="454151"/>
                </a:lnTo>
                <a:lnTo>
                  <a:pt x="103632" y="432815"/>
                </a:lnTo>
                <a:lnTo>
                  <a:pt x="68580" y="403860"/>
                </a:lnTo>
                <a:lnTo>
                  <a:pt x="39624" y="368807"/>
                </a:lnTo>
                <a:lnTo>
                  <a:pt x="18288" y="329183"/>
                </a:lnTo>
                <a:lnTo>
                  <a:pt x="4572" y="284987"/>
                </a:lnTo>
                <a:lnTo>
                  <a:pt x="0" y="260603"/>
                </a:lnTo>
                <a:lnTo>
                  <a:pt x="0" y="213359"/>
                </a:lnTo>
                <a:lnTo>
                  <a:pt x="9144" y="167639"/>
                </a:lnTo>
                <a:lnTo>
                  <a:pt x="27432" y="124967"/>
                </a:lnTo>
                <a:lnTo>
                  <a:pt x="53339" y="86867"/>
                </a:lnTo>
                <a:lnTo>
                  <a:pt x="83820" y="54863"/>
                </a:lnTo>
                <a:lnTo>
                  <a:pt x="121920" y="28955"/>
                </a:lnTo>
                <a:lnTo>
                  <a:pt x="164592" y="10667"/>
                </a:lnTo>
                <a:lnTo>
                  <a:pt x="210311" y="1524"/>
                </a:lnTo>
                <a:lnTo>
                  <a:pt x="234695" y="0"/>
                </a:lnTo>
                <a:lnTo>
                  <a:pt x="257556" y="1524"/>
                </a:lnTo>
                <a:lnTo>
                  <a:pt x="304800" y="10667"/>
                </a:lnTo>
                <a:lnTo>
                  <a:pt x="347472" y="28955"/>
                </a:lnTo>
                <a:lnTo>
                  <a:pt x="363147" y="38100"/>
                </a:lnTo>
                <a:lnTo>
                  <a:pt x="236219" y="38100"/>
                </a:lnTo>
                <a:lnTo>
                  <a:pt x="216407" y="39624"/>
                </a:lnTo>
                <a:lnTo>
                  <a:pt x="176783" y="47243"/>
                </a:lnTo>
                <a:lnTo>
                  <a:pt x="124968" y="71627"/>
                </a:lnTo>
                <a:lnTo>
                  <a:pt x="83820" y="109727"/>
                </a:lnTo>
                <a:lnTo>
                  <a:pt x="53339" y="158495"/>
                </a:lnTo>
                <a:lnTo>
                  <a:pt x="41148" y="195071"/>
                </a:lnTo>
                <a:lnTo>
                  <a:pt x="38100" y="214883"/>
                </a:lnTo>
                <a:lnTo>
                  <a:pt x="38100" y="256031"/>
                </a:lnTo>
                <a:lnTo>
                  <a:pt x="45719" y="294131"/>
                </a:lnTo>
                <a:lnTo>
                  <a:pt x="60960" y="329183"/>
                </a:lnTo>
                <a:lnTo>
                  <a:pt x="82296" y="361187"/>
                </a:lnTo>
                <a:lnTo>
                  <a:pt x="123444" y="399287"/>
                </a:lnTo>
                <a:lnTo>
                  <a:pt x="156972" y="417575"/>
                </a:lnTo>
                <a:lnTo>
                  <a:pt x="195072" y="429767"/>
                </a:lnTo>
                <a:lnTo>
                  <a:pt x="234695" y="434339"/>
                </a:lnTo>
                <a:lnTo>
                  <a:pt x="362712" y="434339"/>
                </a:lnTo>
                <a:lnTo>
                  <a:pt x="348995" y="443483"/>
                </a:lnTo>
                <a:lnTo>
                  <a:pt x="306323" y="461771"/>
                </a:lnTo>
                <a:lnTo>
                  <a:pt x="260604" y="470915"/>
                </a:lnTo>
                <a:lnTo>
                  <a:pt x="236219" y="472439"/>
                </a:lnTo>
                <a:close/>
              </a:path>
              <a:path w="471169" h="472439">
                <a:moveTo>
                  <a:pt x="362712" y="434339"/>
                </a:moveTo>
                <a:lnTo>
                  <a:pt x="234695" y="434339"/>
                </a:lnTo>
                <a:lnTo>
                  <a:pt x="254507" y="432815"/>
                </a:lnTo>
                <a:lnTo>
                  <a:pt x="274319" y="429767"/>
                </a:lnTo>
                <a:lnTo>
                  <a:pt x="329184" y="409955"/>
                </a:lnTo>
                <a:lnTo>
                  <a:pt x="374904" y="376427"/>
                </a:lnTo>
                <a:lnTo>
                  <a:pt x="417576" y="313943"/>
                </a:lnTo>
                <a:lnTo>
                  <a:pt x="431291" y="257555"/>
                </a:lnTo>
                <a:lnTo>
                  <a:pt x="432815" y="237743"/>
                </a:lnTo>
                <a:lnTo>
                  <a:pt x="431291" y="216407"/>
                </a:lnTo>
                <a:lnTo>
                  <a:pt x="423672" y="178307"/>
                </a:lnTo>
                <a:lnTo>
                  <a:pt x="399287" y="126491"/>
                </a:lnTo>
                <a:lnTo>
                  <a:pt x="361187" y="83819"/>
                </a:lnTo>
                <a:lnTo>
                  <a:pt x="294131" y="47243"/>
                </a:lnTo>
                <a:lnTo>
                  <a:pt x="256031" y="39624"/>
                </a:lnTo>
                <a:lnTo>
                  <a:pt x="236219" y="38100"/>
                </a:lnTo>
                <a:lnTo>
                  <a:pt x="363147" y="38100"/>
                </a:lnTo>
                <a:lnTo>
                  <a:pt x="400812" y="68579"/>
                </a:lnTo>
                <a:lnTo>
                  <a:pt x="429767" y="103631"/>
                </a:lnTo>
                <a:lnTo>
                  <a:pt x="452628" y="143255"/>
                </a:lnTo>
                <a:lnTo>
                  <a:pt x="466343" y="187451"/>
                </a:lnTo>
                <a:lnTo>
                  <a:pt x="470915" y="234695"/>
                </a:lnTo>
                <a:lnTo>
                  <a:pt x="469391" y="259079"/>
                </a:lnTo>
                <a:lnTo>
                  <a:pt x="460248" y="304799"/>
                </a:lnTo>
                <a:lnTo>
                  <a:pt x="443484" y="347471"/>
                </a:lnTo>
                <a:lnTo>
                  <a:pt x="417576" y="385571"/>
                </a:lnTo>
                <a:lnTo>
                  <a:pt x="385572" y="417575"/>
                </a:lnTo>
                <a:lnTo>
                  <a:pt x="367284" y="431291"/>
                </a:lnTo>
                <a:lnTo>
                  <a:pt x="362712" y="434339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944411" y="4161966"/>
            <a:ext cx="395605" cy="1502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0965">
              <a:lnSpc>
                <a:spcPct val="100000"/>
              </a:lnSpc>
            </a:pPr>
            <a:r>
              <a:rPr dirty="0" sz="2400" spc="-1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marL="99060">
              <a:lnSpc>
                <a:spcPts val="2480"/>
              </a:lnSpc>
              <a:spcBef>
                <a:spcPts val="1440"/>
              </a:spcBef>
            </a:pPr>
            <a:r>
              <a:rPr dirty="0" sz="2400" spc="10">
                <a:solidFill>
                  <a:srgbClr val="0000CC"/>
                </a:solidFill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algn="ctr" marR="147320">
              <a:lnSpc>
                <a:spcPts val="2270"/>
              </a:lnSpc>
            </a:pPr>
            <a:r>
              <a:rPr dirty="0" sz="2400" spc="-14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algn="ctr" marR="26034">
              <a:lnSpc>
                <a:spcPts val="2670"/>
              </a:lnSpc>
            </a:pP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855720" y="3729989"/>
            <a:ext cx="756285" cy="0"/>
          </a:xfrm>
          <a:custGeom>
            <a:avLst/>
            <a:gdLst/>
            <a:ahLst/>
            <a:cxnLst/>
            <a:rect l="l" t="t" r="r" b="b"/>
            <a:pathLst>
              <a:path w="756285" h="0">
                <a:moveTo>
                  <a:pt x="0" y="0"/>
                </a:moveTo>
                <a:lnTo>
                  <a:pt x="755904" y="0"/>
                </a:lnTo>
              </a:path>
            </a:pathLst>
          </a:custGeom>
          <a:ln w="25908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697729" y="3561588"/>
            <a:ext cx="0" cy="344805"/>
          </a:xfrm>
          <a:custGeom>
            <a:avLst/>
            <a:gdLst/>
            <a:ahLst/>
            <a:cxnLst/>
            <a:rect l="l" t="t" r="r" b="b"/>
            <a:pathLst>
              <a:path w="0" h="344804">
                <a:moveTo>
                  <a:pt x="0" y="0"/>
                </a:moveTo>
                <a:lnTo>
                  <a:pt x="0" y="344423"/>
                </a:lnTo>
              </a:path>
            </a:pathLst>
          </a:custGeom>
          <a:ln w="38100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624577" y="3561588"/>
            <a:ext cx="0" cy="344805"/>
          </a:xfrm>
          <a:custGeom>
            <a:avLst/>
            <a:gdLst/>
            <a:ahLst/>
            <a:cxnLst/>
            <a:rect l="l" t="t" r="r" b="b"/>
            <a:pathLst>
              <a:path w="0" h="344804">
                <a:moveTo>
                  <a:pt x="0" y="0"/>
                </a:moveTo>
                <a:lnTo>
                  <a:pt x="0" y="344423"/>
                </a:lnTo>
              </a:path>
            </a:pathLst>
          </a:custGeom>
          <a:ln w="38100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4414473" y="3188187"/>
            <a:ext cx="512445" cy="516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33333" sz="3000" spc="15">
                <a:solidFill>
                  <a:srgbClr val="0000CC"/>
                </a:solidFill>
                <a:latin typeface="Times New Roman"/>
                <a:cs typeface="Times New Roman"/>
              </a:rPr>
              <a:t>+</a:t>
            </a:r>
            <a:r>
              <a:rPr dirty="0" baseline="-33333" sz="3000" spc="-45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solidFill>
                  <a:srgbClr val="0000CC"/>
                </a:solidFill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696967" y="3726942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 h="0">
                <a:moveTo>
                  <a:pt x="0" y="0"/>
                </a:moveTo>
                <a:lnTo>
                  <a:pt x="576071" y="0"/>
                </a:lnTo>
              </a:path>
            </a:pathLst>
          </a:custGeom>
          <a:ln w="25908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254751" y="3653028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85343" y="1523"/>
                </a:moveTo>
                <a:lnTo>
                  <a:pt x="59435" y="1523"/>
                </a:lnTo>
                <a:lnTo>
                  <a:pt x="70103" y="0"/>
                </a:lnTo>
                <a:lnTo>
                  <a:pt x="74675" y="0"/>
                </a:lnTo>
                <a:lnTo>
                  <a:pt x="85343" y="1523"/>
                </a:lnTo>
                <a:close/>
              </a:path>
              <a:path w="146685" h="146685">
                <a:moveTo>
                  <a:pt x="99059" y="4571"/>
                </a:moveTo>
                <a:lnTo>
                  <a:pt x="45719" y="4571"/>
                </a:lnTo>
                <a:lnTo>
                  <a:pt x="56387" y="1523"/>
                </a:lnTo>
                <a:lnTo>
                  <a:pt x="88391" y="1523"/>
                </a:lnTo>
                <a:lnTo>
                  <a:pt x="99059" y="4571"/>
                </a:lnTo>
                <a:close/>
              </a:path>
              <a:path w="146685" h="146685">
                <a:moveTo>
                  <a:pt x="111251" y="12191"/>
                </a:moveTo>
                <a:lnTo>
                  <a:pt x="33527" y="12191"/>
                </a:lnTo>
                <a:lnTo>
                  <a:pt x="42671" y="6095"/>
                </a:lnTo>
                <a:lnTo>
                  <a:pt x="44195" y="6095"/>
                </a:lnTo>
                <a:lnTo>
                  <a:pt x="44195" y="4571"/>
                </a:lnTo>
                <a:lnTo>
                  <a:pt x="100583" y="4571"/>
                </a:lnTo>
                <a:lnTo>
                  <a:pt x="102107" y="6095"/>
                </a:lnTo>
                <a:lnTo>
                  <a:pt x="111251" y="12191"/>
                </a:lnTo>
                <a:close/>
              </a:path>
              <a:path w="146685" h="146685">
                <a:moveTo>
                  <a:pt x="123443" y="21335"/>
                </a:moveTo>
                <a:lnTo>
                  <a:pt x="21335" y="21335"/>
                </a:lnTo>
                <a:lnTo>
                  <a:pt x="22859" y="19811"/>
                </a:lnTo>
                <a:lnTo>
                  <a:pt x="30479" y="13715"/>
                </a:lnTo>
                <a:lnTo>
                  <a:pt x="30479" y="12191"/>
                </a:lnTo>
                <a:lnTo>
                  <a:pt x="114299" y="12191"/>
                </a:lnTo>
                <a:lnTo>
                  <a:pt x="114299" y="13715"/>
                </a:lnTo>
                <a:lnTo>
                  <a:pt x="123443" y="19811"/>
                </a:lnTo>
                <a:lnTo>
                  <a:pt x="123443" y="21335"/>
                </a:lnTo>
                <a:close/>
              </a:path>
              <a:path w="146685" h="146685">
                <a:moveTo>
                  <a:pt x="124967" y="124967"/>
                </a:moveTo>
                <a:lnTo>
                  <a:pt x="19811" y="124967"/>
                </a:lnTo>
                <a:lnTo>
                  <a:pt x="19811" y="123443"/>
                </a:lnTo>
                <a:lnTo>
                  <a:pt x="13715" y="115823"/>
                </a:lnTo>
                <a:lnTo>
                  <a:pt x="12191" y="114299"/>
                </a:lnTo>
                <a:lnTo>
                  <a:pt x="12191" y="112775"/>
                </a:lnTo>
                <a:lnTo>
                  <a:pt x="10667" y="112775"/>
                </a:lnTo>
                <a:lnTo>
                  <a:pt x="6095" y="103631"/>
                </a:lnTo>
                <a:lnTo>
                  <a:pt x="6095" y="102107"/>
                </a:lnTo>
                <a:lnTo>
                  <a:pt x="4571" y="100583"/>
                </a:lnTo>
                <a:lnTo>
                  <a:pt x="4571" y="99059"/>
                </a:lnTo>
                <a:lnTo>
                  <a:pt x="1523" y="89915"/>
                </a:lnTo>
                <a:lnTo>
                  <a:pt x="1523" y="85343"/>
                </a:lnTo>
                <a:lnTo>
                  <a:pt x="0" y="74675"/>
                </a:lnTo>
                <a:lnTo>
                  <a:pt x="0" y="71627"/>
                </a:lnTo>
                <a:lnTo>
                  <a:pt x="1523" y="59435"/>
                </a:lnTo>
                <a:lnTo>
                  <a:pt x="1523" y="56387"/>
                </a:lnTo>
                <a:lnTo>
                  <a:pt x="4571" y="45719"/>
                </a:lnTo>
                <a:lnTo>
                  <a:pt x="6095" y="44195"/>
                </a:lnTo>
                <a:lnTo>
                  <a:pt x="6095" y="42671"/>
                </a:lnTo>
                <a:lnTo>
                  <a:pt x="10667" y="33527"/>
                </a:lnTo>
                <a:lnTo>
                  <a:pt x="13715" y="30479"/>
                </a:lnTo>
                <a:lnTo>
                  <a:pt x="19811" y="22859"/>
                </a:lnTo>
                <a:lnTo>
                  <a:pt x="19811" y="21335"/>
                </a:lnTo>
                <a:lnTo>
                  <a:pt x="124967" y="21335"/>
                </a:lnTo>
                <a:lnTo>
                  <a:pt x="124967" y="22859"/>
                </a:lnTo>
                <a:lnTo>
                  <a:pt x="132587" y="30479"/>
                </a:lnTo>
                <a:lnTo>
                  <a:pt x="132587" y="32003"/>
                </a:lnTo>
                <a:lnTo>
                  <a:pt x="134111" y="32003"/>
                </a:lnTo>
                <a:lnTo>
                  <a:pt x="134111" y="33527"/>
                </a:lnTo>
                <a:lnTo>
                  <a:pt x="136397" y="38099"/>
                </a:lnTo>
                <a:lnTo>
                  <a:pt x="67055" y="38099"/>
                </a:lnTo>
                <a:lnTo>
                  <a:pt x="62483" y="39623"/>
                </a:lnTo>
                <a:lnTo>
                  <a:pt x="60959" y="39623"/>
                </a:lnTo>
                <a:lnTo>
                  <a:pt x="51815" y="44195"/>
                </a:lnTo>
                <a:lnTo>
                  <a:pt x="52958" y="44195"/>
                </a:lnTo>
                <a:lnTo>
                  <a:pt x="49148" y="47243"/>
                </a:lnTo>
                <a:lnTo>
                  <a:pt x="48767" y="47243"/>
                </a:lnTo>
                <a:lnTo>
                  <a:pt x="47243" y="48767"/>
                </a:lnTo>
                <a:lnTo>
                  <a:pt x="47548" y="48767"/>
                </a:lnTo>
                <a:lnTo>
                  <a:pt x="45110" y="51815"/>
                </a:lnTo>
                <a:lnTo>
                  <a:pt x="44195" y="51815"/>
                </a:lnTo>
                <a:lnTo>
                  <a:pt x="39623" y="60959"/>
                </a:lnTo>
                <a:lnTo>
                  <a:pt x="40131" y="60959"/>
                </a:lnTo>
                <a:lnTo>
                  <a:pt x="39115" y="64007"/>
                </a:lnTo>
                <a:lnTo>
                  <a:pt x="38099" y="64007"/>
                </a:lnTo>
                <a:lnTo>
                  <a:pt x="38099" y="82295"/>
                </a:lnTo>
                <a:lnTo>
                  <a:pt x="39406" y="82295"/>
                </a:lnTo>
                <a:lnTo>
                  <a:pt x="40277" y="85343"/>
                </a:lnTo>
                <a:lnTo>
                  <a:pt x="39623" y="85343"/>
                </a:lnTo>
                <a:lnTo>
                  <a:pt x="44195" y="94487"/>
                </a:lnTo>
                <a:lnTo>
                  <a:pt x="45110" y="94487"/>
                </a:lnTo>
                <a:lnTo>
                  <a:pt x="48767" y="99059"/>
                </a:lnTo>
                <a:lnTo>
                  <a:pt x="50291" y="99059"/>
                </a:lnTo>
                <a:lnTo>
                  <a:pt x="54863" y="103631"/>
                </a:lnTo>
                <a:lnTo>
                  <a:pt x="56387" y="103631"/>
                </a:lnTo>
                <a:lnTo>
                  <a:pt x="58673" y="105155"/>
                </a:lnTo>
                <a:lnTo>
                  <a:pt x="57911" y="105155"/>
                </a:lnTo>
                <a:lnTo>
                  <a:pt x="60959" y="106679"/>
                </a:lnTo>
                <a:lnTo>
                  <a:pt x="62483" y="106679"/>
                </a:lnTo>
                <a:lnTo>
                  <a:pt x="67055" y="108203"/>
                </a:lnTo>
                <a:lnTo>
                  <a:pt x="136397" y="108203"/>
                </a:lnTo>
                <a:lnTo>
                  <a:pt x="134111" y="112775"/>
                </a:lnTo>
                <a:lnTo>
                  <a:pt x="132587" y="114299"/>
                </a:lnTo>
                <a:lnTo>
                  <a:pt x="132587" y="115823"/>
                </a:lnTo>
                <a:lnTo>
                  <a:pt x="124967" y="123443"/>
                </a:lnTo>
                <a:lnTo>
                  <a:pt x="124967" y="124967"/>
                </a:lnTo>
                <a:close/>
              </a:path>
              <a:path w="146685" h="146685">
                <a:moveTo>
                  <a:pt x="64007" y="39623"/>
                </a:moveTo>
                <a:lnTo>
                  <a:pt x="67055" y="38099"/>
                </a:lnTo>
                <a:lnTo>
                  <a:pt x="70103" y="38099"/>
                </a:lnTo>
                <a:lnTo>
                  <a:pt x="72542" y="38404"/>
                </a:lnTo>
                <a:lnTo>
                  <a:pt x="64007" y="39623"/>
                </a:lnTo>
                <a:close/>
              </a:path>
              <a:path w="146685" h="146685">
                <a:moveTo>
                  <a:pt x="72542" y="38404"/>
                </a:moveTo>
                <a:lnTo>
                  <a:pt x="70103" y="38099"/>
                </a:lnTo>
                <a:lnTo>
                  <a:pt x="74675" y="38099"/>
                </a:lnTo>
                <a:lnTo>
                  <a:pt x="72542" y="38404"/>
                </a:lnTo>
                <a:close/>
              </a:path>
              <a:path w="146685" h="146685">
                <a:moveTo>
                  <a:pt x="82295" y="39623"/>
                </a:moveTo>
                <a:lnTo>
                  <a:pt x="72542" y="38404"/>
                </a:lnTo>
                <a:lnTo>
                  <a:pt x="74675" y="38099"/>
                </a:lnTo>
                <a:lnTo>
                  <a:pt x="77723" y="38099"/>
                </a:lnTo>
                <a:lnTo>
                  <a:pt x="82295" y="39623"/>
                </a:lnTo>
                <a:close/>
              </a:path>
              <a:path w="146685" h="146685">
                <a:moveTo>
                  <a:pt x="84835" y="40131"/>
                </a:moveTo>
                <a:lnTo>
                  <a:pt x="77723" y="38099"/>
                </a:lnTo>
                <a:lnTo>
                  <a:pt x="136397" y="38099"/>
                </a:lnTo>
                <a:lnTo>
                  <a:pt x="137159" y="39623"/>
                </a:lnTo>
                <a:lnTo>
                  <a:pt x="83819" y="39623"/>
                </a:lnTo>
                <a:lnTo>
                  <a:pt x="84835" y="40131"/>
                </a:lnTo>
                <a:close/>
              </a:path>
              <a:path w="146685" h="146685">
                <a:moveTo>
                  <a:pt x="57911" y="41147"/>
                </a:moveTo>
                <a:lnTo>
                  <a:pt x="60959" y="39623"/>
                </a:lnTo>
                <a:lnTo>
                  <a:pt x="62483" y="39623"/>
                </a:lnTo>
                <a:lnTo>
                  <a:pt x="57911" y="41147"/>
                </a:lnTo>
                <a:close/>
              </a:path>
              <a:path w="146685" h="146685">
                <a:moveTo>
                  <a:pt x="88391" y="41147"/>
                </a:moveTo>
                <a:lnTo>
                  <a:pt x="84835" y="40131"/>
                </a:lnTo>
                <a:lnTo>
                  <a:pt x="83819" y="39623"/>
                </a:lnTo>
                <a:lnTo>
                  <a:pt x="88391" y="41147"/>
                </a:lnTo>
                <a:close/>
              </a:path>
              <a:path w="146685" h="146685">
                <a:moveTo>
                  <a:pt x="137921" y="41147"/>
                </a:moveTo>
                <a:lnTo>
                  <a:pt x="88391" y="41147"/>
                </a:lnTo>
                <a:lnTo>
                  <a:pt x="83819" y="39623"/>
                </a:lnTo>
                <a:lnTo>
                  <a:pt x="137159" y="39623"/>
                </a:lnTo>
                <a:lnTo>
                  <a:pt x="137921" y="41147"/>
                </a:lnTo>
                <a:close/>
              </a:path>
              <a:path w="146685" h="146685">
                <a:moveTo>
                  <a:pt x="92963" y="44195"/>
                </a:moveTo>
                <a:lnTo>
                  <a:pt x="84835" y="40131"/>
                </a:lnTo>
                <a:lnTo>
                  <a:pt x="88391" y="41147"/>
                </a:lnTo>
                <a:lnTo>
                  <a:pt x="137921" y="41147"/>
                </a:lnTo>
                <a:lnTo>
                  <a:pt x="138683" y="42671"/>
                </a:lnTo>
                <a:lnTo>
                  <a:pt x="91439" y="42671"/>
                </a:lnTo>
                <a:lnTo>
                  <a:pt x="92963" y="44195"/>
                </a:lnTo>
                <a:close/>
              </a:path>
              <a:path w="146685" h="146685">
                <a:moveTo>
                  <a:pt x="52958" y="44195"/>
                </a:moveTo>
                <a:lnTo>
                  <a:pt x="51815" y="44195"/>
                </a:lnTo>
                <a:lnTo>
                  <a:pt x="54863" y="42671"/>
                </a:lnTo>
                <a:lnTo>
                  <a:pt x="52958" y="44195"/>
                </a:lnTo>
                <a:close/>
              </a:path>
              <a:path w="146685" h="146685">
                <a:moveTo>
                  <a:pt x="141078" y="48767"/>
                </a:moveTo>
                <a:lnTo>
                  <a:pt x="99059" y="48767"/>
                </a:lnTo>
                <a:lnTo>
                  <a:pt x="91439" y="42671"/>
                </a:lnTo>
                <a:lnTo>
                  <a:pt x="138683" y="42671"/>
                </a:lnTo>
                <a:lnTo>
                  <a:pt x="140207" y="44195"/>
                </a:lnTo>
                <a:lnTo>
                  <a:pt x="140207" y="45719"/>
                </a:lnTo>
                <a:lnTo>
                  <a:pt x="141078" y="48767"/>
                </a:lnTo>
                <a:close/>
              </a:path>
              <a:path w="146685" h="146685">
                <a:moveTo>
                  <a:pt x="47243" y="48767"/>
                </a:moveTo>
                <a:lnTo>
                  <a:pt x="48767" y="47243"/>
                </a:lnTo>
                <a:lnTo>
                  <a:pt x="48090" y="48090"/>
                </a:lnTo>
                <a:lnTo>
                  <a:pt x="47243" y="48767"/>
                </a:lnTo>
                <a:close/>
              </a:path>
              <a:path w="146685" h="146685">
                <a:moveTo>
                  <a:pt x="48090" y="48090"/>
                </a:moveTo>
                <a:lnTo>
                  <a:pt x="48767" y="47243"/>
                </a:lnTo>
                <a:lnTo>
                  <a:pt x="49148" y="47243"/>
                </a:lnTo>
                <a:lnTo>
                  <a:pt x="48090" y="48090"/>
                </a:lnTo>
                <a:close/>
              </a:path>
              <a:path w="146685" h="146685">
                <a:moveTo>
                  <a:pt x="102107" y="54863"/>
                </a:moveTo>
                <a:lnTo>
                  <a:pt x="96011" y="47243"/>
                </a:lnTo>
                <a:lnTo>
                  <a:pt x="99059" y="48767"/>
                </a:lnTo>
                <a:lnTo>
                  <a:pt x="141078" y="48767"/>
                </a:lnTo>
                <a:lnTo>
                  <a:pt x="141949" y="51815"/>
                </a:lnTo>
                <a:lnTo>
                  <a:pt x="100583" y="51815"/>
                </a:lnTo>
                <a:lnTo>
                  <a:pt x="102107" y="54863"/>
                </a:lnTo>
                <a:close/>
              </a:path>
              <a:path w="146685" h="146685">
                <a:moveTo>
                  <a:pt x="47548" y="48767"/>
                </a:moveTo>
                <a:lnTo>
                  <a:pt x="47243" y="48767"/>
                </a:lnTo>
                <a:lnTo>
                  <a:pt x="48090" y="48090"/>
                </a:lnTo>
                <a:lnTo>
                  <a:pt x="47548" y="48767"/>
                </a:lnTo>
                <a:close/>
              </a:path>
              <a:path w="146685" h="146685">
                <a:moveTo>
                  <a:pt x="42671" y="54863"/>
                </a:moveTo>
                <a:lnTo>
                  <a:pt x="44195" y="51815"/>
                </a:lnTo>
                <a:lnTo>
                  <a:pt x="45110" y="51815"/>
                </a:lnTo>
                <a:lnTo>
                  <a:pt x="42671" y="54863"/>
                </a:lnTo>
                <a:close/>
              </a:path>
              <a:path w="146685" h="146685">
                <a:moveTo>
                  <a:pt x="144970" y="60959"/>
                </a:moveTo>
                <a:lnTo>
                  <a:pt x="105155" y="60959"/>
                </a:lnTo>
                <a:lnTo>
                  <a:pt x="100583" y="51815"/>
                </a:lnTo>
                <a:lnTo>
                  <a:pt x="141949" y="51815"/>
                </a:lnTo>
                <a:lnTo>
                  <a:pt x="143255" y="56387"/>
                </a:lnTo>
                <a:lnTo>
                  <a:pt x="144779" y="57911"/>
                </a:lnTo>
                <a:lnTo>
                  <a:pt x="144779" y="59435"/>
                </a:lnTo>
                <a:lnTo>
                  <a:pt x="144970" y="60959"/>
                </a:lnTo>
                <a:close/>
              </a:path>
              <a:path w="146685" h="146685">
                <a:moveTo>
                  <a:pt x="40131" y="60959"/>
                </a:moveTo>
                <a:lnTo>
                  <a:pt x="39623" y="60959"/>
                </a:lnTo>
                <a:lnTo>
                  <a:pt x="41147" y="57911"/>
                </a:lnTo>
                <a:lnTo>
                  <a:pt x="40131" y="60959"/>
                </a:lnTo>
                <a:close/>
              </a:path>
              <a:path w="146685" h="146685">
                <a:moveTo>
                  <a:pt x="106679" y="67055"/>
                </a:moveTo>
                <a:lnTo>
                  <a:pt x="103631" y="57911"/>
                </a:lnTo>
                <a:lnTo>
                  <a:pt x="105155" y="60959"/>
                </a:lnTo>
                <a:lnTo>
                  <a:pt x="144970" y="60959"/>
                </a:lnTo>
                <a:lnTo>
                  <a:pt x="145351" y="64007"/>
                </a:lnTo>
                <a:lnTo>
                  <a:pt x="106679" y="64007"/>
                </a:lnTo>
                <a:lnTo>
                  <a:pt x="106679" y="67055"/>
                </a:lnTo>
                <a:close/>
              </a:path>
              <a:path w="146685" h="146685">
                <a:moveTo>
                  <a:pt x="38099" y="67055"/>
                </a:moveTo>
                <a:lnTo>
                  <a:pt x="38099" y="64007"/>
                </a:lnTo>
                <a:lnTo>
                  <a:pt x="39115" y="64007"/>
                </a:lnTo>
                <a:lnTo>
                  <a:pt x="38099" y="67055"/>
                </a:lnTo>
                <a:close/>
              </a:path>
              <a:path w="146685" h="146685">
                <a:moveTo>
                  <a:pt x="107986" y="73151"/>
                </a:moveTo>
                <a:lnTo>
                  <a:pt x="106679" y="64007"/>
                </a:lnTo>
                <a:lnTo>
                  <a:pt x="145351" y="64007"/>
                </a:lnTo>
                <a:lnTo>
                  <a:pt x="146303" y="71627"/>
                </a:lnTo>
                <a:lnTo>
                  <a:pt x="108203" y="71627"/>
                </a:lnTo>
                <a:lnTo>
                  <a:pt x="107986" y="73151"/>
                </a:lnTo>
                <a:close/>
              </a:path>
              <a:path w="146685" h="146685">
                <a:moveTo>
                  <a:pt x="108203" y="74675"/>
                </a:moveTo>
                <a:lnTo>
                  <a:pt x="107986" y="73151"/>
                </a:lnTo>
                <a:lnTo>
                  <a:pt x="108203" y="71627"/>
                </a:lnTo>
                <a:lnTo>
                  <a:pt x="108203" y="74675"/>
                </a:lnTo>
                <a:close/>
              </a:path>
              <a:path w="146685" h="146685">
                <a:moveTo>
                  <a:pt x="146303" y="74675"/>
                </a:moveTo>
                <a:lnTo>
                  <a:pt x="108203" y="74675"/>
                </a:lnTo>
                <a:lnTo>
                  <a:pt x="108203" y="71627"/>
                </a:lnTo>
                <a:lnTo>
                  <a:pt x="146303" y="71627"/>
                </a:lnTo>
                <a:lnTo>
                  <a:pt x="146303" y="74675"/>
                </a:lnTo>
                <a:close/>
              </a:path>
              <a:path w="146685" h="146685">
                <a:moveTo>
                  <a:pt x="145215" y="82295"/>
                </a:moveTo>
                <a:lnTo>
                  <a:pt x="106679" y="82295"/>
                </a:lnTo>
                <a:lnTo>
                  <a:pt x="107986" y="73151"/>
                </a:lnTo>
                <a:lnTo>
                  <a:pt x="108203" y="74675"/>
                </a:lnTo>
                <a:lnTo>
                  <a:pt x="146303" y="74675"/>
                </a:lnTo>
                <a:lnTo>
                  <a:pt x="145215" y="82295"/>
                </a:lnTo>
                <a:close/>
              </a:path>
              <a:path w="146685" h="146685">
                <a:moveTo>
                  <a:pt x="39406" y="82295"/>
                </a:moveTo>
                <a:lnTo>
                  <a:pt x="38099" y="82295"/>
                </a:lnTo>
                <a:lnTo>
                  <a:pt x="38099" y="77723"/>
                </a:lnTo>
                <a:lnTo>
                  <a:pt x="39406" y="82295"/>
                </a:lnTo>
                <a:close/>
              </a:path>
              <a:path w="146685" h="146685">
                <a:moveTo>
                  <a:pt x="103631" y="88391"/>
                </a:moveTo>
                <a:lnTo>
                  <a:pt x="106679" y="77723"/>
                </a:lnTo>
                <a:lnTo>
                  <a:pt x="106679" y="82295"/>
                </a:lnTo>
                <a:lnTo>
                  <a:pt x="145215" y="82295"/>
                </a:lnTo>
                <a:lnTo>
                  <a:pt x="144779" y="85343"/>
                </a:lnTo>
                <a:lnTo>
                  <a:pt x="105155" y="85343"/>
                </a:lnTo>
                <a:lnTo>
                  <a:pt x="103631" y="88391"/>
                </a:lnTo>
                <a:close/>
              </a:path>
              <a:path w="146685" h="146685">
                <a:moveTo>
                  <a:pt x="41147" y="88391"/>
                </a:moveTo>
                <a:lnTo>
                  <a:pt x="39623" y="85343"/>
                </a:lnTo>
                <a:lnTo>
                  <a:pt x="40277" y="85343"/>
                </a:lnTo>
                <a:lnTo>
                  <a:pt x="41147" y="88391"/>
                </a:lnTo>
                <a:close/>
              </a:path>
              <a:path w="146685" h="146685">
                <a:moveTo>
                  <a:pt x="141731" y="94487"/>
                </a:moveTo>
                <a:lnTo>
                  <a:pt x="100583" y="94487"/>
                </a:lnTo>
                <a:lnTo>
                  <a:pt x="105155" y="85343"/>
                </a:lnTo>
                <a:lnTo>
                  <a:pt x="144779" y="85343"/>
                </a:lnTo>
                <a:lnTo>
                  <a:pt x="144779" y="88391"/>
                </a:lnTo>
                <a:lnTo>
                  <a:pt x="143255" y="89915"/>
                </a:lnTo>
                <a:lnTo>
                  <a:pt x="141731" y="94487"/>
                </a:lnTo>
                <a:close/>
              </a:path>
              <a:path w="146685" h="146685">
                <a:moveTo>
                  <a:pt x="45110" y="94487"/>
                </a:moveTo>
                <a:lnTo>
                  <a:pt x="44195" y="94487"/>
                </a:lnTo>
                <a:lnTo>
                  <a:pt x="42671" y="91439"/>
                </a:lnTo>
                <a:lnTo>
                  <a:pt x="45110" y="94487"/>
                </a:lnTo>
                <a:close/>
              </a:path>
              <a:path w="146685" h="146685">
                <a:moveTo>
                  <a:pt x="96011" y="99059"/>
                </a:moveTo>
                <a:lnTo>
                  <a:pt x="102107" y="91439"/>
                </a:lnTo>
                <a:lnTo>
                  <a:pt x="100583" y="94487"/>
                </a:lnTo>
                <a:lnTo>
                  <a:pt x="141731" y="94487"/>
                </a:lnTo>
                <a:lnTo>
                  <a:pt x="141223" y="96011"/>
                </a:lnTo>
                <a:lnTo>
                  <a:pt x="99059" y="96011"/>
                </a:lnTo>
                <a:lnTo>
                  <a:pt x="96011" y="99059"/>
                </a:lnTo>
                <a:close/>
              </a:path>
              <a:path w="146685" h="146685">
                <a:moveTo>
                  <a:pt x="50291" y="99059"/>
                </a:moveTo>
                <a:lnTo>
                  <a:pt x="48767" y="99059"/>
                </a:lnTo>
                <a:lnTo>
                  <a:pt x="47243" y="96011"/>
                </a:lnTo>
                <a:lnTo>
                  <a:pt x="50291" y="99059"/>
                </a:lnTo>
                <a:close/>
              </a:path>
              <a:path w="146685" h="146685">
                <a:moveTo>
                  <a:pt x="138683" y="103631"/>
                </a:moveTo>
                <a:lnTo>
                  <a:pt x="91439" y="103631"/>
                </a:lnTo>
                <a:lnTo>
                  <a:pt x="99059" y="96011"/>
                </a:lnTo>
                <a:lnTo>
                  <a:pt x="141223" y="96011"/>
                </a:lnTo>
                <a:lnTo>
                  <a:pt x="140207" y="99059"/>
                </a:lnTo>
                <a:lnTo>
                  <a:pt x="140207" y="102107"/>
                </a:lnTo>
                <a:lnTo>
                  <a:pt x="138683" y="103631"/>
                </a:lnTo>
                <a:close/>
              </a:path>
              <a:path w="146685" h="146685">
                <a:moveTo>
                  <a:pt x="56387" y="103631"/>
                </a:moveTo>
                <a:lnTo>
                  <a:pt x="54863" y="103631"/>
                </a:lnTo>
                <a:lnTo>
                  <a:pt x="51815" y="100583"/>
                </a:lnTo>
                <a:lnTo>
                  <a:pt x="56387" y="103631"/>
                </a:lnTo>
                <a:close/>
              </a:path>
              <a:path w="146685" h="146685">
                <a:moveTo>
                  <a:pt x="87058" y="105536"/>
                </a:moveTo>
                <a:lnTo>
                  <a:pt x="94487" y="100583"/>
                </a:lnTo>
                <a:lnTo>
                  <a:pt x="91439" y="103631"/>
                </a:lnTo>
                <a:lnTo>
                  <a:pt x="138683" y="103631"/>
                </a:lnTo>
                <a:lnTo>
                  <a:pt x="137921" y="105155"/>
                </a:lnTo>
                <a:lnTo>
                  <a:pt x="88391" y="105155"/>
                </a:lnTo>
                <a:lnTo>
                  <a:pt x="87058" y="105536"/>
                </a:lnTo>
                <a:close/>
              </a:path>
              <a:path w="146685" h="146685">
                <a:moveTo>
                  <a:pt x="60959" y="106679"/>
                </a:moveTo>
                <a:lnTo>
                  <a:pt x="57911" y="105155"/>
                </a:lnTo>
                <a:lnTo>
                  <a:pt x="59435" y="105663"/>
                </a:lnTo>
                <a:lnTo>
                  <a:pt x="60959" y="106679"/>
                </a:lnTo>
                <a:close/>
              </a:path>
              <a:path w="146685" h="146685">
                <a:moveTo>
                  <a:pt x="59435" y="105663"/>
                </a:moveTo>
                <a:lnTo>
                  <a:pt x="57911" y="105155"/>
                </a:lnTo>
                <a:lnTo>
                  <a:pt x="58673" y="105155"/>
                </a:lnTo>
                <a:lnTo>
                  <a:pt x="59435" y="105663"/>
                </a:lnTo>
                <a:close/>
              </a:path>
              <a:path w="146685" h="146685">
                <a:moveTo>
                  <a:pt x="85343" y="106679"/>
                </a:moveTo>
                <a:lnTo>
                  <a:pt x="87058" y="105536"/>
                </a:lnTo>
                <a:lnTo>
                  <a:pt x="88391" y="105155"/>
                </a:lnTo>
                <a:lnTo>
                  <a:pt x="85343" y="106679"/>
                </a:lnTo>
                <a:close/>
              </a:path>
              <a:path w="146685" h="146685">
                <a:moveTo>
                  <a:pt x="137159" y="106679"/>
                </a:moveTo>
                <a:lnTo>
                  <a:pt x="85343" y="106679"/>
                </a:lnTo>
                <a:lnTo>
                  <a:pt x="88391" y="105155"/>
                </a:lnTo>
                <a:lnTo>
                  <a:pt x="137921" y="105155"/>
                </a:lnTo>
                <a:lnTo>
                  <a:pt x="137159" y="106679"/>
                </a:lnTo>
                <a:close/>
              </a:path>
              <a:path w="146685" h="146685">
                <a:moveTo>
                  <a:pt x="136397" y="108203"/>
                </a:moveTo>
                <a:lnTo>
                  <a:pt x="77723" y="108203"/>
                </a:lnTo>
                <a:lnTo>
                  <a:pt x="87058" y="105536"/>
                </a:lnTo>
                <a:lnTo>
                  <a:pt x="85343" y="106679"/>
                </a:lnTo>
                <a:lnTo>
                  <a:pt x="137159" y="106679"/>
                </a:lnTo>
                <a:lnTo>
                  <a:pt x="136397" y="108203"/>
                </a:lnTo>
                <a:close/>
              </a:path>
              <a:path w="146685" h="146685">
                <a:moveTo>
                  <a:pt x="62483" y="106679"/>
                </a:moveTo>
                <a:lnTo>
                  <a:pt x="60959" y="106679"/>
                </a:lnTo>
                <a:lnTo>
                  <a:pt x="59435" y="105663"/>
                </a:lnTo>
                <a:lnTo>
                  <a:pt x="62483" y="106679"/>
                </a:lnTo>
                <a:close/>
              </a:path>
              <a:path w="146685" h="146685">
                <a:moveTo>
                  <a:pt x="70103" y="108203"/>
                </a:moveTo>
                <a:lnTo>
                  <a:pt x="67055" y="108203"/>
                </a:lnTo>
                <a:lnTo>
                  <a:pt x="64007" y="106679"/>
                </a:lnTo>
                <a:lnTo>
                  <a:pt x="72389" y="107877"/>
                </a:lnTo>
                <a:lnTo>
                  <a:pt x="70103" y="108203"/>
                </a:lnTo>
                <a:close/>
              </a:path>
              <a:path w="146685" h="146685">
                <a:moveTo>
                  <a:pt x="77723" y="108203"/>
                </a:moveTo>
                <a:lnTo>
                  <a:pt x="74675" y="108203"/>
                </a:lnTo>
                <a:lnTo>
                  <a:pt x="72389" y="107877"/>
                </a:lnTo>
                <a:lnTo>
                  <a:pt x="80771" y="106679"/>
                </a:lnTo>
                <a:lnTo>
                  <a:pt x="77723" y="108203"/>
                </a:lnTo>
                <a:close/>
              </a:path>
              <a:path w="146685" h="146685">
                <a:moveTo>
                  <a:pt x="74675" y="108203"/>
                </a:moveTo>
                <a:lnTo>
                  <a:pt x="70103" y="108203"/>
                </a:lnTo>
                <a:lnTo>
                  <a:pt x="72389" y="107877"/>
                </a:lnTo>
                <a:lnTo>
                  <a:pt x="74675" y="108203"/>
                </a:lnTo>
                <a:close/>
              </a:path>
              <a:path w="146685" h="146685">
                <a:moveTo>
                  <a:pt x="112775" y="134111"/>
                </a:moveTo>
                <a:lnTo>
                  <a:pt x="32003" y="134111"/>
                </a:lnTo>
                <a:lnTo>
                  <a:pt x="32003" y="132587"/>
                </a:lnTo>
                <a:lnTo>
                  <a:pt x="30479" y="132587"/>
                </a:lnTo>
                <a:lnTo>
                  <a:pt x="22859" y="126491"/>
                </a:lnTo>
                <a:lnTo>
                  <a:pt x="21335" y="124967"/>
                </a:lnTo>
                <a:lnTo>
                  <a:pt x="123443" y="124967"/>
                </a:lnTo>
                <a:lnTo>
                  <a:pt x="123443" y="126491"/>
                </a:lnTo>
                <a:lnTo>
                  <a:pt x="114299" y="132587"/>
                </a:lnTo>
                <a:lnTo>
                  <a:pt x="112775" y="134111"/>
                </a:lnTo>
                <a:close/>
              </a:path>
              <a:path w="146685" h="146685">
                <a:moveTo>
                  <a:pt x="102107" y="140207"/>
                </a:moveTo>
                <a:lnTo>
                  <a:pt x="44195" y="140207"/>
                </a:lnTo>
                <a:lnTo>
                  <a:pt x="42671" y="138683"/>
                </a:lnTo>
                <a:lnTo>
                  <a:pt x="33527" y="134111"/>
                </a:lnTo>
                <a:lnTo>
                  <a:pt x="111251" y="134111"/>
                </a:lnTo>
                <a:lnTo>
                  <a:pt x="102107" y="138683"/>
                </a:lnTo>
                <a:lnTo>
                  <a:pt x="102107" y="140207"/>
                </a:lnTo>
                <a:close/>
              </a:path>
              <a:path w="146685" h="146685">
                <a:moveTo>
                  <a:pt x="88391" y="144779"/>
                </a:moveTo>
                <a:lnTo>
                  <a:pt x="56387" y="144779"/>
                </a:lnTo>
                <a:lnTo>
                  <a:pt x="45719" y="140207"/>
                </a:lnTo>
                <a:lnTo>
                  <a:pt x="99059" y="140207"/>
                </a:lnTo>
                <a:lnTo>
                  <a:pt x="88391" y="144779"/>
                </a:lnTo>
                <a:close/>
              </a:path>
              <a:path w="146685" h="146685">
                <a:moveTo>
                  <a:pt x="74675" y="146303"/>
                </a:moveTo>
                <a:lnTo>
                  <a:pt x="70103" y="146303"/>
                </a:lnTo>
                <a:lnTo>
                  <a:pt x="59435" y="144779"/>
                </a:lnTo>
                <a:lnTo>
                  <a:pt x="85343" y="144779"/>
                </a:lnTo>
                <a:lnTo>
                  <a:pt x="74675" y="14630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254751" y="5721096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85343" y="1523"/>
                </a:moveTo>
                <a:lnTo>
                  <a:pt x="59435" y="1523"/>
                </a:lnTo>
                <a:lnTo>
                  <a:pt x="70103" y="0"/>
                </a:lnTo>
                <a:lnTo>
                  <a:pt x="74675" y="0"/>
                </a:lnTo>
                <a:lnTo>
                  <a:pt x="85343" y="1523"/>
                </a:lnTo>
                <a:close/>
              </a:path>
              <a:path w="146685" h="146685">
                <a:moveTo>
                  <a:pt x="99059" y="6095"/>
                </a:moveTo>
                <a:lnTo>
                  <a:pt x="45719" y="6095"/>
                </a:lnTo>
                <a:lnTo>
                  <a:pt x="56387" y="3047"/>
                </a:lnTo>
                <a:lnTo>
                  <a:pt x="57911" y="1523"/>
                </a:lnTo>
                <a:lnTo>
                  <a:pt x="88391" y="1523"/>
                </a:lnTo>
                <a:lnTo>
                  <a:pt x="88391" y="3047"/>
                </a:lnTo>
                <a:lnTo>
                  <a:pt x="99059" y="6095"/>
                </a:lnTo>
                <a:close/>
              </a:path>
              <a:path w="146685" h="146685">
                <a:moveTo>
                  <a:pt x="111251" y="12191"/>
                </a:moveTo>
                <a:lnTo>
                  <a:pt x="33527" y="12191"/>
                </a:lnTo>
                <a:lnTo>
                  <a:pt x="42671" y="7619"/>
                </a:lnTo>
                <a:lnTo>
                  <a:pt x="44195" y="6095"/>
                </a:lnTo>
                <a:lnTo>
                  <a:pt x="102107" y="6095"/>
                </a:lnTo>
                <a:lnTo>
                  <a:pt x="102107" y="7619"/>
                </a:lnTo>
                <a:lnTo>
                  <a:pt x="111251" y="12191"/>
                </a:lnTo>
                <a:close/>
              </a:path>
              <a:path w="146685" h="146685">
                <a:moveTo>
                  <a:pt x="54863" y="103631"/>
                </a:moveTo>
                <a:lnTo>
                  <a:pt x="51815" y="102107"/>
                </a:lnTo>
                <a:lnTo>
                  <a:pt x="4571" y="102107"/>
                </a:lnTo>
                <a:lnTo>
                  <a:pt x="4571" y="100583"/>
                </a:lnTo>
                <a:lnTo>
                  <a:pt x="1523" y="89915"/>
                </a:lnTo>
                <a:lnTo>
                  <a:pt x="1523" y="86867"/>
                </a:lnTo>
                <a:lnTo>
                  <a:pt x="0" y="76199"/>
                </a:lnTo>
                <a:lnTo>
                  <a:pt x="0" y="71627"/>
                </a:lnTo>
                <a:lnTo>
                  <a:pt x="1523" y="60959"/>
                </a:lnTo>
                <a:lnTo>
                  <a:pt x="1523" y="56387"/>
                </a:lnTo>
                <a:lnTo>
                  <a:pt x="4571" y="47243"/>
                </a:lnTo>
                <a:lnTo>
                  <a:pt x="4571" y="45719"/>
                </a:lnTo>
                <a:lnTo>
                  <a:pt x="6095" y="44195"/>
                </a:lnTo>
                <a:lnTo>
                  <a:pt x="10667" y="35051"/>
                </a:lnTo>
                <a:lnTo>
                  <a:pt x="12191" y="33527"/>
                </a:lnTo>
                <a:lnTo>
                  <a:pt x="12191" y="32003"/>
                </a:lnTo>
                <a:lnTo>
                  <a:pt x="13715" y="32003"/>
                </a:lnTo>
                <a:lnTo>
                  <a:pt x="19811" y="22859"/>
                </a:lnTo>
                <a:lnTo>
                  <a:pt x="21335" y="21335"/>
                </a:lnTo>
                <a:lnTo>
                  <a:pt x="22859" y="21335"/>
                </a:lnTo>
                <a:lnTo>
                  <a:pt x="32003" y="12191"/>
                </a:lnTo>
                <a:lnTo>
                  <a:pt x="112775" y="12191"/>
                </a:lnTo>
                <a:lnTo>
                  <a:pt x="114299" y="13715"/>
                </a:lnTo>
                <a:lnTo>
                  <a:pt x="123443" y="21335"/>
                </a:lnTo>
                <a:lnTo>
                  <a:pt x="124967" y="22859"/>
                </a:lnTo>
                <a:lnTo>
                  <a:pt x="132587" y="32003"/>
                </a:lnTo>
                <a:lnTo>
                  <a:pt x="134111" y="33527"/>
                </a:lnTo>
                <a:lnTo>
                  <a:pt x="134111" y="35051"/>
                </a:lnTo>
                <a:lnTo>
                  <a:pt x="135635" y="38099"/>
                </a:lnTo>
                <a:lnTo>
                  <a:pt x="70103" y="38099"/>
                </a:lnTo>
                <a:lnTo>
                  <a:pt x="72542" y="38404"/>
                </a:lnTo>
                <a:lnTo>
                  <a:pt x="64007" y="39623"/>
                </a:lnTo>
                <a:lnTo>
                  <a:pt x="67055" y="39623"/>
                </a:lnTo>
                <a:lnTo>
                  <a:pt x="62483" y="41147"/>
                </a:lnTo>
                <a:lnTo>
                  <a:pt x="60959" y="41147"/>
                </a:lnTo>
                <a:lnTo>
                  <a:pt x="51815" y="45719"/>
                </a:lnTo>
                <a:lnTo>
                  <a:pt x="52958" y="45719"/>
                </a:lnTo>
                <a:lnTo>
                  <a:pt x="51053" y="47243"/>
                </a:lnTo>
                <a:lnTo>
                  <a:pt x="48767" y="47243"/>
                </a:lnTo>
                <a:lnTo>
                  <a:pt x="45110" y="51815"/>
                </a:lnTo>
                <a:lnTo>
                  <a:pt x="44195" y="51815"/>
                </a:lnTo>
                <a:lnTo>
                  <a:pt x="39623" y="60959"/>
                </a:lnTo>
                <a:lnTo>
                  <a:pt x="40277" y="60959"/>
                </a:lnTo>
                <a:lnTo>
                  <a:pt x="39406" y="64007"/>
                </a:lnTo>
                <a:lnTo>
                  <a:pt x="38099" y="64007"/>
                </a:lnTo>
                <a:lnTo>
                  <a:pt x="38099" y="82295"/>
                </a:lnTo>
                <a:lnTo>
                  <a:pt x="39115" y="82295"/>
                </a:lnTo>
                <a:lnTo>
                  <a:pt x="40131" y="85343"/>
                </a:lnTo>
                <a:lnTo>
                  <a:pt x="39623" y="85343"/>
                </a:lnTo>
                <a:lnTo>
                  <a:pt x="44195" y="94487"/>
                </a:lnTo>
                <a:lnTo>
                  <a:pt x="45110" y="94487"/>
                </a:lnTo>
                <a:lnTo>
                  <a:pt x="47548" y="97535"/>
                </a:lnTo>
                <a:lnTo>
                  <a:pt x="47243" y="97535"/>
                </a:lnTo>
                <a:lnTo>
                  <a:pt x="48767" y="99059"/>
                </a:lnTo>
                <a:lnTo>
                  <a:pt x="49148" y="99059"/>
                </a:lnTo>
                <a:lnTo>
                  <a:pt x="54863" y="103631"/>
                </a:lnTo>
                <a:close/>
              </a:path>
              <a:path w="146685" h="146685">
                <a:moveTo>
                  <a:pt x="72542" y="38404"/>
                </a:moveTo>
                <a:lnTo>
                  <a:pt x="70103" y="38099"/>
                </a:lnTo>
                <a:lnTo>
                  <a:pt x="74675" y="38099"/>
                </a:lnTo>
                <a:lnTo>
                  <a:pt x="72542" y="38404"/>
                </a:lnTo>
                <a:close/>
              </a:path>
              <a:path w="146685" h="146685">
                <a:moveTo>
                  <a:pt x="84835" y="41655"/>
                </a:moveTo>
                <a:lnTo>
                  <a:pt x="77723" y="39623"/>
                </a:lnTo>
                <a:lnTo>
                  <a:pt x="82295" y="39623"/>
                </a:lnTo>
                <a:lnTo>
                  <a:pt x="72542" y="38404"/>
                </a:lnTo>
                <a:lnTo>
                  <a:pt x="74675" y="38099"/>
                </a:lnTo>
                <a:lnTo>
                  <a:pt x="135635" y="38099"/>
                </a:lnTo>
                <a:lnTo>
                  <a:pt x="137159" y="41147"/>
                </a:lnTo>
                <a:lnTo>
                  <a:pt x="83819" y="41147"/>
                </a:lnTo>
                <a:lnTo>
                  <a:pt x="84835" y="41655"/>
                </a:lnTo>
                <a:close/>
              </a:path>
              <a:path w="146685" h="146685">
                <a:moveTo>
                  <a:pt x="57911" y="42671"/>
                </a:moveTo>
                <a:lnTo>
                  <a:pt x="60959" y="41147"/>
                </a:lnTo>
                <a:lnTo>
                  <a:pt x="62483" y="41147"/>
                </a:lnTo>
                <a:lnTo>
                  <a:pt x="57911" y="42671"/>
                </a:lnTo>
                <a:close/>
              </a:path>
              <a:path w="146685" h="146685">
                <a:moveTo>
                  <a:pt x="88391" y="42671"/>
                </a:moveTo>
                <a:lnTo>
                  <a:pt x="84835" y="41655"/>
                </a:lnTo>
                <a:lnTo>
                  <a:pt x="83819" y="41147"/>
                </a:lnTo>
                <a:lnTo>
                  <a:pt x="88391" y="42671"/>
                </a:lnTo>
                <a:close/>
              </a:path>
              <a:path w="146685" h="146685">
                <a:moveTo>
                  <a:pt x="137921" y="42671"/>
                </a:moveTo>
                <a:lnTo>
                  <a:pt x="88391" y="42671"/>
                </a:lnTo>
                <a:lnTo>
                  <a:pt x="83819" y="41147"/>
                </a:lnTo>
                <a:lnTo>
                  <a:pt x="137159" y="41147"/>
                </a:lnTo>
                <a:lnTo>
                  <a:pt x="137921" y="42671"/>
                </a:lnTo>
                <a:close/>
              </a:path>
              <a:path w="146685" h="146685">
                <a:moveTo>
                  <a:pt x="92963" y="45719"/>
                </a:moveTo>
                <a:lnTo>
                  <a:pt x="84835" y="41655"/>
                </a:lnTo>
                <a:lnTo>
                  <a:pt x="88391" y="42671"/>
                </a:lnTo>
                <a:lnTo>
                  <a:pt x="137921" y="42671"/>
                </a:lnTo>
                <a:lnTo>
                  <a:pt x="138683" y="44195"/>
                </a:lnTo>
                <a:lnTo>
                  <a:pt x="91439" y="44195"/>
                </a:lnTo>
                <a:lnTo>
                  <a:pt x="92963" y="45719"/>
                </a:lnTo>
                <a:close/>
              </a:path>
              <a:path w="146685" h="146685">
                <a:moveTo>
                  <a:pt x="52958" y="45719"/>
                </a:moveTo>
                <a:lnTo>
                  <a:pt x="51815" y="45719"/>
                </a:lnTo>
                <a:lnTo>
                  <a:pt x="54863" y="44195"/>
                </a:lnTo>
                <a:lnTo>
                  <a:pt x="52958" y="45719"/>
                </a:lnTo>
                <a:close/>
              </a:path>
              <a:path w="146685" h="146685">
                <a:moveTo>
                  <a:pt x="97366" y="48937"/>
                </a:moveTo>
                <a:lnTo>
                  <a:pt x="91439" y="44195"/>
                </a:lnTo>
                <a:lnTo>
                  <a:pt x="140207" y="44195"/>
                </a:lnTo>
                <a:lnTo>
                  <a:pt x="140207" y="47243"/>
                </a:lnTo>
                <a:lnTo>
                  <a:pt x="96011" y="47243"/>
                </a:lnTo>
                <a:lnTo>
                  <a:pt x="97366" y="48937"/>
                </a:lnTo>
                <a:close/>
              </a:path>
              <a:path w="146685" h="146685">
                <a:moveTo>
                  <a:pt x="47243" y="50291"/>
                </a:moveTo>
                <a:lnTo>
                  <a:pt x="48767" y="47243"/>
                </a:lnTo>
                <a:lnTo>
                  <a:pt x="51053" y="47243"/>
                </a:lnTo>
                <a:lnTo>
                  <a:pt x="47243" y="50291"/>
                </a:lnTo>
                <a:close/>
              </a:path>
              <a:path w="146685" h="146685">
                <a:moveTo>
                  <a:pt x="99059" y="50291"/>
                </a:moveTo>
                <a:lnTo>
                  <a:pt x="97366" y="48937"/>
                </a:lnTo>
                <a:lnTo>
                  <a:pt x="96011" y="47243"/>
                </a:lnTo>
                <a:lnTo>
                  <a:pt x="99059" y="50291"/>
                </a:lnTo>
                <a:close/>
              </a:path>
              <a:path w="146685" h="146685">
                <a:moveTo>
                  <a:pt x="141223" y="50291"/>
                </a:moveTo>
                <a:lnTo>
                  <a:pt x="99059" y="50291"/>
                </a:lnTo>
                <a:lnTo>
                  <a:pt x="96011" y="47243"/>
                </a:lnTo>
                <a:lnTo>
                  <a:pt x="140207" y="47243"/>
                </a:lnTo>
                <a:lnTo>
                  <a:pt x="141223" y="50291"/>
                </a:lnTo>
                <a:close/>
              </a:path>
              <a:path w="146685" h="146685">
                <a:moveTo>
                  <a:pt x="102107" y="54863"/>
                </a:moveTo>
                <a:lnTo>
                  <a:pt x="97366" y="48937"/>
                </a:lnTo>
                <a:lnTo>
                  <a:pt x="99059" y="50291"/>
                </a:lnTo>
                <a:lnTo>
                  <a:pt x="141223" y="50291"/>
                </a:lnTo>
                <a:lnTo>
                  <a:pt x="141731" y="51815"/>
                </a:lnTo>
                <a:lnTo>
                  <a:pt x="100583" y="51815"/>
                </a:lnTo>
                <a:lnTo>
                  <a:pt x="102107" y="54863"/>
                </a:lnTo>
                <a:close/>
              </a:path>
              <a:path w="146685" h="146685">
                <a:moveTo>
                  <a:pt x="42671" y="54863"/>
                </a:moveTo>
                <a:lnTo>
                  <a:pt x="44195" y="51815"/>
                </a:lnTo>
                <a:lnTo>
                  <a:pt x="45110" y="51815"/>
                </a:lnTo>
                <a:lnTo>
                  <a:pt x="42671" y="54863"/>
                </a:lnTo>
                <a:close/>
              </a:path>
              <a:path w="146685" h="146685">
                <a:moveTo>
                  <a:pt x="144779" y="60959"/>
                </a:moveTo>
                <a:lnTo>
                  <a:pt x="105155" y="60959"/>
                </a:lnTo>
                <a:lnTo>
                  <a:pt x="100583" y="51815"/>
                </a:lnTo>
                <a:lnTo>
                  <a:pt x="141731" y="51815"/>
                </a:lnTo>
                <a:lnTo>
                  <a:pt x="143255" y="56387"/>
                </a:lnTo>
                <a:lnTo>
                  <a:pt x="144779" y="57911"/>
                </a:lnTo>
                <a:lnTo>
                  <a:pt x="144779" y="60959"/>
                </a:lnTo>
                <a:close/>
              </a:path>
              <a:path w="146685" h="146685">
                <a:moveTo>
                  <a:pt x="40277" y="60959"/>
                </a:moveTo>
                <a:lnTo>
                  <a:pt x="39623" y="60959"/>
                </a:lnTo>
                <a:lnTo>
                  <a:pt x="41147" y="57911"/>
                </a:lnTo>
                <a:lnTo>
                  <a:pt x="40277" y="60959"/>
                </a:lnTo>
                <a:close/>
              </a:path>
              <a:path w="146685" h="146685">
                <a:moveTo>
                  <a:pt x="106679" y="68579"/>
                </a:moveTo>
                <a:lnTo>
                  <a:pt x="103631" y="57911"/>
                </a:lnTo>
                <a:lnTo>
                  <a:pt x="105155" y="60959"/>
                </a:lnTo>
                <a:lnTo>
                  <a:pt x="144779" y="60959"/>
                </a:lnTo>
                <a:lnTo>
                  <a:pt x="145215" y="64007"/>
                </a:lnTo>
                <a:lnTo>
                  <a:pt x="106679" y="64007"/>
                </a:lnTo>
                <a:lnTo>
                  <a:pt x="106679" y="68579"/>
                </a:lnTo>
                <a:close/>
              </a:path>
              <a:path w="146685" h="146685">
                <a:moveTo>
                  <a:pt x="38099" y="68579"/>
                </a:moveTo>
                <a:lnTo>
                  <a:pt x="38099" y="64007"/>
                </a:lnTo>
                <a:lnTo>
                  <a:pt x="39406" y="64007"/>
                </a:lnTo>
                <a:lnTo>
                  <a:pt x="38099" y="68579"/>
                </a:lnTo>
                <a:close/>
              </a:path>
              <a:path w="146685" h="146685">
                <a:moveTo>
                  <a:pt x="107899" y="73761"/>
                </a:moveTo>
                <a:lnTo>
                  <a:pt x="106679" y="64007"/>
                </a:lnTo>
                <a:lnTo>
                  <a:pt x="145215" y="64007"/>
                </a:lnTo>
                <a:lnTo>
                  <a:pt x="146303" y="71627"/>
                </a:lnTo>
                <a:lnTo>
                  <a:pt x="108203" y="71627"/>
                </a:lnTo>
                <a:lnTo>
                  <a:pt x="107899" y="73761"/>
                </a:lnTo>
                <a:close/>
              </a:path>
              <a:path w="146685" h="146685">
                <a:moveTo>
                  <a:pt x="108203" y="76199"/>
                </a:moveTo>
                <a:lnTo>
                  <a:pt x="107899" y="73761"/>
                </a:lnTo>
                <a:lnTo>
                  <a:pt x="108203" y="71627"/>
                </a:lnTo>
                <a:lnTo>
                  <a:pt x="108203" y="76199"/>
                </a:lnTo>
                <a:close/>
              </a:path>
              <a:path w="146685" h="146685">
                <a:moveTo>
                  <a:pt x="146303" y="76199"/>
                </a:moveTo>
                <a:lnTo>
                  <a:pt x="108203" y="76199"/>
                </a:lnTo>
                <a:lnTo>
                  <a:pt x="108203" y="71627"/>
                </a:lnTo>
                <a:lnTo>
                  <a:pt x="146303" y="71627"/>
                </a:lnTo>
                <a:lnTo>
                  <a:pt x="146303" y="76199"/>
                </a:lnTo>
                <a:close/>
              </a:path>
              <a:path w="146685" h="146685">
                <a:moveTo>
                  <a:pt x="145433" y="82295"/>
                </a:moveTo>
                <a:lnTo>
                  <a:pt x="106679" y="82295"/>
                </a:lnTo>
                <a:lnTo>
                  <a:pt x="107899" y="73761"/>
                </a:lnTo>
                <a:lnTo>
                  <a:pt x="108203" y="76199"/>
                </a:lnTo>
                <a:lnTo>
                  <a:pt x="146303" y="76199"/>
                </a:lnTo>
                <a:lnTo>
                  <a:pt x="145433" y="82295"/>
                </a:lnTo>
                <a:close/>
              </a:path>
              <a:path w="146685" h="146685">
                <a:moveTo>
                  <a:pt x="39115" y="82295"/>
                </a:moveTo>
                <a:lnTo>
                  <a:pt x="38099" y="82295"/>
                </a:lnTo>
                <a:lnTo>
                  <a:pt x="38099" y="79247"/>
                </a:lnTo>
                <a:lnTo>
                  <a:pt x="39115" y="82295"/>
                </a:lnTo>
                <a:close/>
              </a:path>
              <a:path w="146685" h="146685">
                <a:moveTo>
                  <a:pt x="103631" y="88391"/>
                </a:moveTo>
                <a:lnTo>
                  <a:pt x="106679" y="79247"/>
                </a:lnTo>
                <a:lnTo>
                  <a:pt x="106679" y="82295"/>
                </a:lnTo>
                <a:lnTo>
                  <a:pt x="145433" y="82295"/>
                </a:lnTo>
                <a:lnTo>
                  <a:pt x="144997" y="85343"/>
                </a:lnTo>
                <a:lnTo>
                  <a:pt x="105155" y="85343"/>
                </a:lnTo>
                <a:lnTo>
                  <a:pt x="103631" y="88391"/>
                </a:lnTo>
                <a:close/>
              </a:path>
              <a:path w="146685" h="146685">
                <a:moveTo>
                  <a:pt x="41147" y="88391"/>
                </a:moveTo>
                <a:lnTo>
                  <a:pt x="39623" y="85343"/>
                </a:lnTo>
                <a:lnTo>
                  <a:pt x="40131" y="85343"/>
                </a:lnTo>
                <a:lnTo>
                  <a:pt x="41147" y="88391"/>
                </a:lnTo>
                <a:close/>
              </a:path>
              <a:path w="146685" h="146685">
                <a:moveTo>
                  <a:pt x="141949" y="94487"/>
                </a:moveTo>
                <a:lnTo>
                  <a:pt x="100583" y="94487"/>
                </a:lnTo>
                <a:lnTo>
                  <a:pt x="105155" y="85343"/>
                </a:lnTo>
                <a:lnTo>
                  <a:pt x="144997" y="85343"/>
                </a:lnTo>
                <a:lnTo>
                  <a:pt x="144779" y="86867"/>
                </a:lnTo>
                <a:lnTo>
                  <a:pt x="144779" y="88391"/>
                </a:lnTo>
                <a:lnTo>
                  <a:pt x="143255" y="89915"/>
                </a:lnTo>
                <a:lnTo>
                  <a:pt x="141949" y="94487"/>
                </a:lnTo>
                <a:close/>
              </a:path>
              <a:path w="146685" h="146685">
                <a:moveTo>
                  <a:pt x="45110" y="94487"/>
                </a:moveTo>
                <a:lnTo>
                  <a:pt x="44195" y="94487"/>
                </a:lnTo>
                <a:lnTo>
                  <a:pt x="42671" y="91439"/>
                </a:lnTo>
                <a:lnTo>
                  <a:pt x="45110" y="94487"/>
                </a:lnTo>
                <a:close/>
              </a:path>
              <a:path w="146685" h="146685">
                <a:moveTo>
                  <a:pt x="96011" y="99059"/>
                </a:moveTo>
                <a:lnTo>
                  <a:pt x="102107" y="91439"/>
                </a:lnTo>
                <a:lnTo>
                  <a:pt x="100583" y="94487"/>
                </a:lnTo>
                <a:lnTo>
                  <a:pt x="141949" y="94487"/>
                </a:lnTo>
                <a:lnTo>
                  <a:pt x="141078" y="97535"/>
                </a:lnTo>
                <a:lnTo>
                  <a:pt x="99059" y="97535"/>
                </a:lnTo>
                <a:lnTo>
                  <a:pt x="96011" y="99059"/>
                </a:lnTo>
                <a:close/>
              </a:path>
              <a:path w="146685" h="146685">
                <a:moveTo>
                  <a:pt x="48767" y="99059"/>
                </a:moveTo>
                <a:lnTo>
                  <a:pt x="47243" y="97535"/>
                </a:lnTo>
                <a:lnTo>
                  <a:pt x="48090" y="98213"/>
                </a:lnTo>
                <a:lnTo>
                  <a:pt x="48767" y="99059"/>
                </a:lnTo>
                <a:close/>
              </a:path>
              <a:path w="146685" h="146685">
                <a:moveTo>
                  <a:pt x="48090" y="98213"/>
                </a:moveTo>
                <a:lnTo>
                  <a:pt x="47243" y="97535"/>
                </a:lnTo>
                <a:lnTo>
                  <a:pt x="47548" y="97535"/>
                </a:lnTo>
                <a:lnTo>
                  <a:pt x="48090" y="98213"/>
                </a:lnTo>
                <a:close/>
              </a:path>
              <a:path w="146685" h="146685">
                <a:moveTo>
                  <a:pt x="91439" y="103631"/>
                </a:moveTo>
                <a:lnTo>
                  <a:pt x="99059" y="97535"/>
                </a:lnTo>
                <a:lnTo>
                  <a:pt x="141078" y="97535"/>
                </a:lnTo>
                <a:lnTo>
                  <a:pt x="140207" y="100583"/>
                </a:lnTo>
                <a:lnTo>
                  <a:pt x="140207" y="102107"/>
                </a:lnTo>
                <a:lnTo>
                  <a:pt x="94487" y="102107"/>
                </a:lnTo>
                <a:lnTo>
                  <a:pt x="91439" y="103631"/>
                </a:lnTo>
                <a:close/>
              </a:path>
              <a:path w="146685" h="146685">
                <a:moveTo>
                  <a:pt x="49148" y="99059"/>
                </a:moveTo>
                <a:lnTo>
                  <a:pt x="48767" y="99059"/>
                </a:lnTo>
                <a:lnTo>
                  <a:pt x="48090" y="98213"/>
                </a:lnTo>
                <a:lnTo>
                  <a:pt x="49148" y="99059"/>
                </a:lnTo>
                <a:close/>
              </a:path>
              <a:path w="146685" h="146685">
                <a:moveTo>
                  <a:pt x="100583" y="141731"/>
                </a:moveTo>
                <a:lnTo>
                  <a:pt x="44195" y="141731"/>
                </a:lnTo>
                <a:lnTo>
                  <a:pt x="44195" y="140207"/>
                </a:lnTo>
                <a:lnTo>
                  <a:pt x="42671" y="140207"/>
                </a:lnTo>
                <a:lnTo>
                  <a:pt x="33527" y="135635"/>
                </a:lnTo>
                <a:lnTo>
                  <a:pt x="30479" y="132587"/>
                </a:lnTo>
                <a:lnTo>
                  <a:pt x="22859" y="126491"/>
                </a:lnTo>
                <a:lnTo>
                  <a:pt x="21335" y="126491"/>
                </a:lnTo>
                <a:lnTo>
                  <a:pt x="19811" y="124967"/>
                </a:lnTo>
                <a:lnTo>
                  <a:pt x="19811" y="123443"/>
                </a:lnTo>
                <a:lnTo>
                  <a:pt x="13715" y="115823"/>
                </a:lnTo>
                <a:lnTo>
                  <a:pt x="10667" y="112775"/>
                </a:lnTo>
                <a:lnTo>
                  <a:pt x="6095" y="103631"/>
                </a:lnTo>
                <a:lnTo>
                  <a:pt x="6095" y="102107"/>
                </a:lnTo>
                <a:lnTo>
                  <a:pt x="51815" y="102107"/>
                </a:lnTo>
                <a:lnTo>
                  <a:pt x="60959" y="106679"/>
                </a:lnTo>
                <a:lnTo>
                  <a:pt x="62483" y="106679"/>
                </a:lnTo>
                <a:lnTo>
                  <a:pt x="67055" y="108203"/>
                </a:lnTo>
                <a:lnTo>
                  <a:pt x="136397" y="108203"/>
                </a:lnTo>
                <a:lnTo>
                  <a:pt x="134111" y="112775"/>
                </a:lnTo>
                <a:lnTo>
                  <a:pt x="134111" y="114299"/>
                </a:lnTo>
                <a:lnTo>
                  <a:pt x="132587" y="114299"/>
                </a:lnTo>
                <a:lnTo>
                  <a:pt x="132587" y="115823"/>
                </a:lnTo>
                <a:lnTo>
                  <a:pt x="124967" y="123443"/>
                </a:lnTo>
                <a:lnTo>
                  <a:pt x="124967" y="124967"/>
                </a:lnTo>
                <a:lnTo>
                  <a:pt x="123443" y="126491"/>
                </a:lnTo>
                <a:lnTo>
                  <a:pt x="114299" y="132587"/>
                </a:lnTo>
                <a:lnTo>
                  <a:pt x="114299" y="134111"/>
                </a:lnTo>
                <a:lnTo>
                  <a:pt x="112775" y="134111"/>
                </a:lnTo>
                <a:lnTo>
                  <a:pt x="111251" y="135635"/>
                </a:lnTo>
                <a:lnTo>
                  <a:pt x="102107" y="140207"/>
                </a:lnTo>
                <a:lnTo>
                  <a:pt x="100583" y="141731"/>
                </a:lnTo>
                <a:close/>
              </a:path>
              <a:path w="146685" h="146685">
                <a:moveTo>
                  <a:pt x="137159" y="106679"/>
                </a:moveTo>
                <a:lnTo>
                  <a:pt x="85343" y="106679"/>
                </a:lnTo>
                <a:lnTo>
                  <a:pt x="94487" y="102107"/>
                </a:lnTo>
                <a:lnTo>
                  <a:pt x="140207" y="102107"/>
                </a:lnTo>
                <a:lnTo>
                  <a:pt x="138683" y="103631"/>
                </a:lnTo>
                <a:lnTo>
                  <a:pt x="137159" y="106679"/>
                </a:lnTo>
                <a:close/>
              </a:path>
              <a:path w="146685" h="146685">
                <a:moveTo>
                  <a:pt x="62483" y="106679"/>
                </a:moveTo>
                <a:lnTo>
                  <a:pt x="60959" y="106679"/>
                </a:lnTo>
                <a:lnTo>
                  <a:pt x="57911" y="105155"/>
                </a:lnTo>
                <a:lnTo>
                  <a:pt x="62483" y="106679"/>
                </a:lnTo>
                <a:close/>
              </a:path>
              <a:path w="146685" h="146685">
                <a:moveTo>
                  <a:pt x="136397" y="108203"/>
                </a:moveTo>
                <a:lnTo>
                  <a:pt x="77723" y="108203"/>
                </a:lnTo>
                <a:lnTo>
                  <a:pt x="88391" y="105155"/>
                </a:lnTo>
                <a:lnTo>
                  <a:pt x="85343" y="106679"/>
                </a:lnTo>
                <a:lnTo>
                  <a:pt x="137159" y="106679"/>
                </a:lnTo>
                <a:lnTo>
                  <a:pt x="136397" y="108203"/>
                </a:lnTo>
                <a:close/>
              </a:path>
              <a:path w="146685" h="146685">
                <a:moveTo>
                  <a:pt x="88391" y="144779"/>
                </a:moveTo>
                <a:lnTo>
                  <a:pt x="56387" y="144779"/>
                </a:lnTo>
                <a:lnTo>
                  <a:pt x="45719" y="141731"/>
                </a:lnTo>
                <a:lnTo>
                  <a:pt x="99059" y="141731"/>
                </a:lnTo>
                <a:lnTo>
                  <a:pt x="88391" y="144779"/>
                </a:lnTo>
                <a:close/>
              </a:path>
              <a:path w="146685" h="146685">
                <a:moveTo>
                  <a:pt x="74675" y="146303"/>
                </a:moveTo>
                <a:lnTo>
                  <a:pt x="70103" y="146303"/>
                </a:lnTo>
                <a:lnTo>
                  <a:pt x="59435" y="144779"/>
                </a:lnTo>
                <a:lnTo>
                  <a:pt x="85343" y="144779"/>
                </a:lnTo>
                <a:lnTo>
                  <a:pt x="74675" y="14630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601968" y="2462783"/>
            <a:ext cx="0" cy="634365"/>
          </a:xfrm>
          <a:custGeom>
            <a:avLst/>
            <a:gdLst/>
            <a:ahLst/>
            <a:cxnLst/>
            <a:rect l="l" t="t" r="r" b="b"/>
            <a:pathLst>
              <a:path w="0" h="634364">
                <a:moveTo>
                  <a:pt x="0" y="0"/>
                </a:moveTo>
                <a:lnTo>
                  <a:pt x="0" y="633983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601968" y="3564635"/>
            <a:ext cx="0" cy="611505"/>
          </a:xfrm>
          <a:custGeom>
            <a:avLst/>
            <a:gdLst/>
            <a:ahLst/>
            <a:cxnLst/>
            <a:rect l="l" t="t" r="r" b="b"/>
            <a:pathLst>
              <a:path w="0" h="611504">
                <a:moveTo>
                  <a:pt x="0" y="0"/>
                </a:moveTo>
                <a:lnTo>
                  <a:pt x="0" y="611124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601968" y="4643627"/>
            <a:ext cx="0" cy="1203960"/>
          </a:xfrm>
          <a:custGeom>
            <a:avLst/>
            <a:gdLst/>
            <a:ahLst/>
            <a:cxnLst/>
            <a:rect l="l" t="t" r="r" b="b"/>
            <a:pathLst>
              <a:path w="0" h="1203960">
                <a:moveTo>
                  <a:pt x="0" y="0"/>
                </a:moveTo>
                <a:lnTo>
                  <a:pt x="0" y="1203959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6726428" y="3097789"/>
            <a:ext cx="211454" cy="346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5">
                <a:latin typeface="Times New Roman"/>
                <a:cs typeface="Times New Roman"/>
              </a:rPr>
              <a:t>R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912355" y="3261582"/>
            <a:ext cx="222885" cy="233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90">
                <a:latin typeface="Times New Roman"/>
                <a:cs typeface="Times New Roman"/>
              </a:rPr>
              <a:t>b</a:t>
            </a:r>
            <a:r>
              <a:rPr dirty="0" sz="1450" spc="5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524244" y="3096767"/>
            <a:ext cx="140335" cy="467995"/>
          </a:xfrm>
          <a:custGeom>
            <a:avLst/>
            <a:gdLst/>
            <a:ahLst/>
            <a:cxnLst/>
            <a:rect l="l" t="t" r="r" b="b"/>
            <a:pathLst>
              <a:path w="140334" h="467995">
                <a:moveTo>
                  <a:pt x="0" y="0"/>
                </a:moveTo>
                <a:lnTo>
                  <a:pt x="140207" y="0"/>
                </a:lnTo>
                <a:lnTo>
                  <a:pt x="140207" y="467867"/>
                </a:lnTo>
                <a:lnTo>
                  <a:pt x="0" y="4678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505955" y="3076956"/>
            <a:ext cx="177165" cy="506095"/>
          </a:xfrm>
          <a:custGeom>
            <a:avLst/>
            <a:gdLst/>
            <a:ahLst/>
            <a:cxnLst/>
            <a:rect l="l" t="t" r="r" b="b"/>
            <a:pathLst>
              <a:path w="177165" h="506095">
                <a:moveTo>
                  <a:pt x="176783" y="505967"/>
                </a:moveTo>
                <a:lnTo>
                  <a:pt x="0" y="505967"/>
                </a:lnTo>
                <a:lnTo>
                  <a:pt x="0" y="0"/>
                </a:lnTo>
                <a:lnTo>
                  <a:pt x="176783" y="0"/>
                </a:lnTo>
                <a:lnTo>
                  <a:pt x="176783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467867"/>
                </a:lnTo>
                <a:lnTo>
                  <a:pt x="18288" y="467867"/>
                </a:lnTo>
                <a:lnTo>
                  <a:pt x="38100" y="487680"/>
                </a:lnTo>
                <a:lnTo>
                  <a:pt x="176783" y="487680"/>
                </a:lnTo>
                <a:lnTo>
                  <a:pt x="176783" y="505967"/>
                </a:lnTo>
                <a:close/>
              </a:path>
              <a:path w="177165" h="506095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77165" h="506095">
                <a:moveTo>
                  <a:pt x="138684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38684" y="19812"/>
                </a:lnTo>
                <a:lnTo>
                  <a:pt x="138684" y="38100"/>
                </a:lnTo>
                <a:close/>
              </a:path>
              <a:path w="177165" h="506095">
                <a:moveTo>
                  <a:pt x="138684" y="487680"/>
                </a:moveTo>
                <a:lnTo>
                  <a:pt x="138684" y="19812"/>
                </a:lnTo>
                <a:lnTo>
                  <a:pt x="158495" y="38100"/>
                </a:lnTo>
                <a:lnTo>
                  <a:pt x="176783" y="38100"/>
                </a:lnTo>
                <a:lnTo>
                  <a:pt x="176783" y="467867"/>
                </a:lnTo>
                <a:lnTo>
                  <a:pt x="158495" y="467867"/>
                </a:lnTo>
                <a:lnTo>
                  <a:pt x="138684" y="487680"/>
                </a:lnTo>
                <a:close/>
              </a:path>
              <a:path w="177165" h="506095">
                <a:moveTo>
                  <a:pt x="176783" y="38100"/>
                </a:moveTo>
                <a:lnTo>
                  <a:pt x="158495" y="38100"/>
                </a:lnTo>
                <a:lnTo>
                  <a:pt x="138684" y="19812"/>
                </a:lnTo>
                <a:lnTo>
                  <a:pt x="176783" y="19812"/>
                </a:lnTo>
                <a:lnTo>
                  <a:pt x="176783" y="38100"/>
                </a:lnTo>
                <a:close/>
              </a:path>
              <a:path w="177165" h="506095">
                <a:moveTo>
                  <a:pt x="38100" y="487680"/>
                </a:moveTo>
                <a:lnTo>
                  <a:pt x="18288" y="467867"/>
                </a:lnTo>
                <a:lnTo>
                  <a:pt x="38100" y="467867"/>
                </a:lnTo>
                <a:lnTo>
                  <a:pt x="38100" y="487680"/>
                </a:lnTo>
                <a:close/>
              </a:path>
              <a:path w="177165" h="506095">
                <a:moveTo>
                  <a:pt x="138684" y="487680"/>
                </a:moveTo>
                <a:lnTo>
                  <a:pt x="38100" y="487680"/>
                </a:lnTo>
                <a:lnTo>
                  <a:pt x="38100" y="467867"/>
                </a:lnTo>
                <a:lnTo>
                  <a:pt x="138684" y="467867"/>
                </a:lnTo>
                <a:lnTo>
                  <a:pt x="138684" y="487680"/>
                </a:lnTo>
                <a:close/>
              </a:path>
              <a:path w="177165" h="506095">
                <a:moveTo>
                  <a:pt x="176783" y="487680"/>
                </a:moveTo>
                <a:lnTo>
                  <a:pt x="138684" y="487680"/>
                </a:lnTo>
                <a:lnTo>
                  <a:pt x="158495" y="467867"/>
                </a:lnTo>
                <a:lnTo>
                  <a:pt x="176783" y="467867"/>
                </a:lnTo>
                <a:lnTo>
                  <a:pt x="176783" y="487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074914" y="2449067"/>
            <a:ext cx="0" cy="375285"/>
          </a:xfrm>
          <a:custGeom>
            <a:avLst/>
            <a:gdLst/>
            <a:ahLst/>
            <a:cxnLst/>
            <a:rect l="l" t="t" r="r" b="b"/>
            <a:pathLst>
              <a:path w="0" h="375285">
                <a:moveTo>
                  <a:pt x="0" y="0"/>
                </a:moveTo>
                <a:lnTo>
                  <a:pt x="0" y="374904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074914" y="3291840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881366" y="3657600"/>
            <a:ext cx="0" cy="463550"/>
          </a:xfrm>
          <a:custGeom>
            <a:avLst/>
            <a:gdLst/>
            <a:ahLst/>
            <a:cxnLst/>
            <a:rect l="l" t="t" r="r" b="b"/>
            <a:pathLst>
              <a:path w="0" h="463550">
                <a:moveTo>
                  <a:pt x="0" y="0"/>
                </a:moveTo>
                <a:lnTo>
                  <a:pt x="0" y="46329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866888" y="3875532"/>
            <a:ext cx="227329" cy="253365"/>
          </a:xfrm>
          <a:custGeom>
            <a:avLst/>
            <a:gdLst/>
            <a:ahLst/>
            <a:cxnLst/>
            <a:rect l="l" t="t" r="r" b="b"/>
            <a:pathLst>
              <a:path w="227329" h="253364">
                <a:moveTo>
                  <a:pt x="86695" y="123083"/>
                </a:moveTo>
                <a:lnTo>
                  <a:pt x="0" y="24384"/>
                </a:lnTo>
                <a:lnTo>
                  <a:pt x="28955" y="0"/>
                </a:lnTo>
                <a:lnTo>
                  <a:pt x="115397" y="98410"/>
                </a:lnTo>
                <a:lnTo>
                  <a:pt x="86695" y="123083"/>
                </a:lnTo>
                <a:close/>
              </a:path>
              <a:path w="227329" h="253364">
                <a:moveTo>
                  <a:pt x="174071" y="137160"/>
                </a:moveTo>
                <a:lnTo>
                  <a:pt x="99059" y="137160"/>
                </a:lnTo>
                <a:lnTo>
                  <a:pt x="128015" y="112775"/>
                </a:lnTo>
                <a:lnTo>
                  <a:pt x="115397" y="98410"/>
                </a:lnTo>
                <a:lnTo>
                  <a:pt x="144779" y="73152"/>
                </a:lnTo>
                <a:lnTo>
                  <a:pt x="174071" y="137160"/>
                </a:lnTo>
                <a:close/>
              </a:path>
              <a:path w="227329" h="253364">
                <a:moveTo>
                  <a:pt x="99059" y="137160"/>
                </a:moveTo>
                <a:lnTo>
                  <a:pt x="86695" y="123083"/>
                </a:lnTo>
                <a:lnTo>
                  <a:pt x="115397" y="98410"/>
                </a:lnTo>
                <a:lnTo>
                  <a:pt x="128015" y="112775"/>
                </a:lnTo>
                <a:lnTo>
                  <a:pt x="99059" y="137160"/>
                </a:lnTo>
                <a:close/>
              </a:path>
              <a:path w="227329" h="253364">
                <a:moveTo>
                  <a:pt x="227075" y="252983"/>
                </a:moveTo>
                <a:lnTo>
                  <a:pt x="57911" y="147828"/>
                </a:lnTo>
                <a:lnTo>
                  <a:pt x="86695" y="123083"/>
                </a:lnTo>
                <a:lnTo>
                  <a:pt x="99059" y="137160"/>
                </a:lnTo>
                <a:lnTo>
                  <a:pt x="174071" y="137160"/>
                </a:lnTo>
                <a:lnTo>
                  <a:pt x="227075" y="2529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868411" y="3651503"/>
            <a:ext cx="239395" cy="234950"/>
          </a:xfrm>
          <a:custGeom>
            <a:avLst/>
            <a:gdLst/>
            <a:ahLst/>
            <a:cxnLst/>
            <a:rect l="l" t="t" r="r" b="b"/>
            <a:pathLst>
              <a:path w="239395" h="234950">
                <a:moveTo>
                  <a:pt x="25907" y="234696"/>
                </a:moveTo>
                <a:lnTo>
                  <a:pt x="0" y="208788"/>
                </a:lnTo>
                <a:lnTo>
                  <a:pt x="211835" y="0"/>
                </a:lnTo>
                <a:lnTo>
                  <a:pt x="239267" y="27432"/>
                </a:lnTo>
                <a:lnTo>
                  <a:pt x="25907" y="2346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081009" y="4113276"/>
            <a:ext cx="0" cy="812800"/>
          </a:xfrm>
          <a:custGeom>
            <a:avLst/>
            <a:gdLst/>
            <a:ahLst/>
            <a:cxnLst/>
            <a:rect l="l" t="t" r="r" b="b"/>
            <a:pathLst>
              <a:path w="0" h="812800">
                <a:moveTo>
                  <a:pt x="0" y="0"/>
                </a:moveTo>
                <a:lnTo>
                  <a:pt x="0" y="812291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081009" y="5393435"/>
            <a:ext cx="0" cy="448309"/>
          </a:xfrm>
          <a:custGeom>
            <a:avLst/>
            <a:gdLst/>
            <a:ahLst/>
            <a:cxnLst/>
            <a:rect l="l" t="t" r="r" b="b"/>
            <a:pathLst>
              <a:path w="0" h="448310">
                <a:moveTo>
                  <a:pt x="0" y="0"/>
                </a:moveTo>
                <a:lnTo>
                  <a:pt x="0" y="44805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8591776" y="2380456"/>
            <a:ext cx="52070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85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8010144" y="2823972"/>
            <a:ext cx="143510" cy="467995"/>
          </a:xfrm>
          <a:custGeom>
            <a:avLst/>
            <a:gdLst/>
            <a:ahLst/>
            <a:cxnLst/>
            <a:rect l="l" t="t" r="r" b="b"/>
            <a:pathLst>
              <a:path w="143509" h="467995">
                <a:moveTo>
                  <a:pt x="0" y="0"/>
                </a:moveTo>
                <a:lnTo>
                  <a:pt x="143255" y="0"/>
                </a:lnTo>
                <a:lnTo>
                  <a:pt x="143255" y="467867"/>
                </a:lnTo>
                <a:lnTo>
                  <a:pt x="0" y="4678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990332" y="2804160"/>
            <a:ext cx="181610" cy="508000"/>
          </a:xfrm>
          <a:custGeom>
            <a:avLst/>
            <a:gdLst/>
            <a:ahLst/>
            <a:cxnLst/>
            <a:rect l="l" t="t" r="r" b="b"/>
            <a:pathLst>
              <a:path w="181609" h="508000">
                <a:moveTo>
                  <a:pt x="181356" y="507491"/>
                </a:moveTo>
                <a:lnTo>
                  <a:pt x="0" y="507491"/>
                </a:lnTo>
                <a:lnTo>
                  <a:pt x="0" y="0"/>
                </a:lnTo>
                <a:lnTo>
                  <a:pt x="181356" y="0"/>
                </a:lnTo>
                <a:lnTo>
                  <a:pt x="181356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099"/>
                </a:lnTo>
                <a:lnTo>
                  <a:pt x="38100" y="469391"/>
                </a:lnTo>
                <a:lnTo>
                  <a:pt x="19812" y="469391"/>
                </a:lnTo>
                <a:lnTo>
                  <a:pt x="38100" y="487680"/>
                </a:lnTo>
                <a:lnTo>
                  <a:pt x="181356" y="487680"/>
                </a:lnTo>
                <a:lnTo>
                  <a:pt x="181356" y="507491"/>
                </a:lnTo>
                <a:close/>
              </a:path>
              <a:path w="181609" h="508000">
                <a:moveTo>
                  <a:pt x="38100" y="38099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099"/>
                </a:lnTo>
                <a:close/>
              </a:path>
              <a:path w="181609" h="508000">
                <a:moveTo>
                  <a:pt x="143256" y="38099"/>
                </a:moveTo>
                <a:lnTo>
                  <a:pt x="38100" y="38099"/>
                </a:lnTo>
                <a:lnTo>
                  <a:pt x="38100" y="19812"/>
                </a:lnTo>
                <a:lnTo>
                  <a:pt x="143256" y="19812"/>
                </a:lnTo>
                <a:lnTo>
                  <a:pt x="143256" y="38099"/>
                </a:lnTo>
                <a:close/>
              </a:path>
              <a:path w="181609" h="508000">
                <a:moveTo>
                  <a:pt x="143256" y="487680"/>
                </a:moveTo>
                <a:lnTo>
                  <a:pt x="143256" y="19812"/>
                </a:lnTo>
                <a:lnTo>
                  <a:pt x="163068" y="38100"/>
                </a:lnTo>
                <a:lnTo>
                  <a:pt x="181356" y="38099"/>
                </a:lnTo>
                <a:lnTo>
                  <a:pt x="181356" y="469391"/>
                </a:lnTo>
                <a:lnTo>
                  <a:pt x="163068" y="469391"/>
                </a:lnTo>
                <a:lnTo>
                  <a:pt x="143256" y="487680"/>
                </a:lnTo>
                <a:close/>
              </a:path>
              <a:path w="181609" h="508000">
                <a:moveTo>
                  <a:pt x="181356" y="38099"/>
                </a:moveTo>
                <a:lnTo>
                  <a:pt x="163068" y="38100"/>
                </a:lnTo>
                <a:lnTo>
                  <a:pt x="143256" y="19812"/>
                </a:lnTo>
                <a:lnTo>
                  <a:pt x="181356" y="19812"/>
                </a:lnTo>
                <a:lnTo>
                  <a:pt x="181356" y="38099"/>
                </a:lnTo>
                <a:close/>
              </a:path>
              <a:path w="181609" h="508000">
                <a:moveTo>
                  <a:pt x="38100" y="487680"/>
                </a:moveTo>
                <a:lnTo>
                  <a:pt x="19812" y="469391"/>
                </a:lnTo>
                <a:lnTo>
                  <a:pt x="38100" y="469391"/>
                </a:lnTo>
                <a:lnTo>
                  <a:pt x="38100" y="487680"/>
                </a:lnTo>
                <a:close/>
              </a:path>
              <a:path w="181609" h="508000">
                <a:moveTo>
                  <a:pt x="143256" y="487680"/>
                </a:moveTo>
                <a:lnTo>
                  <a:pt x="38100" y="487680"/>
                </a:lnTo>
                <a:lnTo>
                  <a:pt x="38100" y="469391"/>
                </a:lnTo>
                <a:lnTo>
                  <a:pt x="143256" y="469391"/>
                </a:lnTo>
                <a:lnTo>
                  <a:pt x="143256" y="487680"/>
                </a:lnTo>
                <a:close/>
              </a:path>
              <a:path w="181609" h="508000">
                <a:moveTo>
                  <a:pt x="181356" y="487680"/>
                </a:moveTo>
                <a:lnTo>
                  <a:pt x="143256" y="487680"/>
                </a:lnTo>
                <a:lnTo>
                  <a:pt x="163068" y="469391"/>
                </a:lnTo>
                <a:lnTo>
                  <a:pt x="181356" y="469391"/>
                </a:lnTo>
                <a:lnTo>
                  <a:pt x="181356" y="487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356092" y="2415539"/>
            <a:ext cx="140335" cy="146685"/>
          </a:xfrm>
          <a:custGeom>
            <a:avLst/>
            <a:gdLst/>
            <a:ahLst/>
            <a:cxnLst/>
            <a:rect l="l" t="t" r="r" b="b"/>
            <a:pathLst>
              <a:path w="140334" h="146685">
                <a:moveTo>
                  <a:pt x="82296" y="1523"/>
                </a:moveTo>
                <a:lnTo>
                  <a:pt x="57912" y="1523"/>
                </a:lnTo>
                <a:lnTo>
                  <a:pt x="68580" y="0"/>
                </a:lnTo>
                <a:lnTo>
                  <a:pt x="73152" y="0"/>
                </a:lnTo>
                <a:lnTo>
                  <a:pt x="82296" y="1523"/>
                </a:lnTo>
                <a:close/>
              </a:path>
              <a:path w="140334" h="146685">
                <a:moveTo>
                  <a:pt x="96012" y="6095"/>
                </a:moveTo>
                <a:lnTo>
                  <a:pt x="44195" y="6095"/>
                </a:lnTo>
                <a:lnTo>
                  <a:pt x="54864" y="3047"/>
                </a:lnTo>
                <a:lnTo>
                  <a:pt x="54864" y="1523"/>
                </a:lnTo>
                <a:lnTo>
                  <a:pt x="85344" y="1523"/>
                </a:lnTo>
                <a:lnTo>
                  <a:pt x="86868" y="3047"/>
                </a:lnTo>
                <a:lnTo>
                  <a:pt x="96012" y="6095"/>
                </a:lnTo>
                <a:close/>
              </a:path>
              <a:path w="140334" h="146685">
                <a:moveTo>
                  <a:pt x="109728" y="13715"/>
                </a:moveTo>
                <a:lnTo>
                  <a:pt x="30480" y="13715"/>
                </a:lnTo>
                <a:lnTo>
                  <a:pt x="32004" y="12191"/>
                </a:lnTo>
                <a:lnTo>
                  <a:pt x="41148" y="7619"/>
                </a:lnTo>
                <a:lnTo>
                  <a:pt x="42672" y="6095"/>
                </a:lnTo>
                <a:lnTo>
                  <a:pt x="99060" y="6095"/>
                </a:lnTo>
                <a:lnTo>
                  <a:pt x="99060" y="7619"/>
                </a:lnTo>
                <a:lnTo>
                  <a:pt x="108204" y="12191"/>
                </a:lnTo>
                <a:lnTo>
                  <a:pt x="109728" y="12191"/>
                </a:lnTo>
                <a:lnTo>
                  <a:pt x="109728" y="13715"/>
                </a:lnTo>
                <a:close/>
              </a:path>
              <a:path w="140334" h="146685">
                <a:moveTo>
                  <a:pt x="111252" y="132587"/>
                </a:moveTo>
                <a:lnTo>
                  <a:pt x="28956" y="132587"/>
                </a:lnTo>
                <a:lnTo>
                  <a:pt x="21336" y="126491"/>
                </a:lnTo>
                <a:lnTo>
                  <a:pt x="21336" y="124967"/>
                </a:lnTo>
                <a:lnTo>
                  <a:pt x="19812" y="123443"/>
                </a:lnTo>
                <a:lnTo>
                  <a:pt x="13716" y="115823"/>
                </a:lnTo>
                <a:lnTo>
                  <a:pt x="12192" y="114299"/>
                </a:lnTo>
                <a:lnTo>
                  <a:pt x="12192" y="112775"/>
                </a:lnTo>
                <a:lnTo>
                  <a:pt x="10668" y="112775"/>
                </a:lnTo>
                <a:lnTo>
                  <a:pt x="6096" y="103631"/>
                </a:lnTo>
                <a:lnTo>
                  <a:pt x="6096" y="100583"/>
                </a:lnTo>
                <a:lnTo>
                  <a:pt x="4572" y="99059"/>
                </a:lnTo>
                <a:lnTo>
                  <a:pt x="1524" y="89915"/>
                </a:lnTo>
                <a:lnTo>
                  <a:pt x="1524" y="85343"/>
                </a:lnTo>
                <a:lnTo>
                  <a:pt x="0" y="74675"/>
                </a:lnTo>
                <a:lnTo>
                  <a:pt x="0" y="71627"/>
                </a:lnTo>
                <a:lnTo>
                  <a:pt x="1524" y="60959"/>
                </a:lnTo>
                <a:lnTo>
                  <a:pt x="1524" y="56387"/>
                </a:lnTo>
                <a:lnTo>
                  <a:pt x="4572" y="47243"/>
                </a:lnTo>
                <a:lnTo>
                  <a:pt x="6096" y="45719"/>
                </a:lnTo>
                <a:lnTo>
                  <a:pt x="6096" y="44195"/>
                </a:lnTo>
                <a:lnTo>
                  <a:pt x="10668" y="35051"/>
                </a:lnTo>
                <a:lnTo>
                  <a:pt x="12192" y="33527"/>
                </a:lnTo>
                <a:lnTo>
                  <a:pt x="12192" y="32003"/>
                </a:lnTo>
                <a:lnTo>
                  <a:pt x="13716" y="32003"/>
                </a:lnTo>
                <a:lnTo>
                  <a:pt x="19812" y="22859"/>
                </a:lnTo>
                <a:lnTo>
                  <a:pt x="28956" y="13715"/>
                </a:lnTo>
                <a:lnTo>
                  <a:pt x="111252" y="13715"/>
                </a:lnTo>
                <a:lnTo>
                  <a:pt x="118872" y="21335"/>
                </a:lnTo>
                <a:lnTo>
                  <a:pt x="120396" y="21335"/>
                </a:lnTo>
                <a:lnTo>
                  <a:pt x="120396" y="22859"/>
                </a:lnTo>
                <a:lnTo>
                  <a:pt x="121920" y="22859"/>
                </a:lnTo>
                <a:lnTo>
                  <a:pt x="128016" y="32003"/>
                </a:lnTo>
                <a:lnTo>
                  <a:pt x="129539" y="33527"/>
                </a:lnTo>
                <a:lnTo>
                  <a:pt x="129539" y="35051"/>
                </a:lnTo>
                <a:lnTo>
                  <a:pt x="131064" y="38099"/>
                </a:lnTo>
                <a:lnTo>
                  <a:pt x="65532" y="38099"/>
                </a:lnTo>
                <a:lnTo>
                  <a:pt x="60960" y="39623"/>
                </a:lnTo>
                <a:lnTo>
                  <a:pt x="59436" y="39623"/>
                </a:lnTo>
                <a:lnTo>
                  <a:pt x="56387" y="41147"/>
                </a:lnTo>
                <a:lnTo>
                  <a:pt x="57531" y="41147"/>
                </a:lnTo>
                <a:lnTo>
                  <a:pt x="55626" y="42671"/>
                </a:lnTo>
                <a:lnTo>
                  <a:pt x="54864" y="42671"/>
                </a:lnTo>
                <a:lnTo>
                  <a:pt x="49149" y="47243"/>
                </a:lnTo>
                <a:lnTo>
                  <a:pt x="48768" y="47243"/>
                </a:lnTo>
                <a:lnTo>
                  <a:pt x="47244" y="48767"/>
                </a:lnTo>
                <a:lnTo>
                  <a:pt x="47548" y="48767"/>
                </a:lnTo>
                <a:lnTo>
                  <a:pt x="42672" y="54863"/>
                </a:lnTo>
                <a:lnTo>
                  <a:pt x="44196" y="54863"/>
                </a:lnTo>
                <a:lnTo>
                  <a:pt x="42672" y="57911"/>
                </a:lnTo>
                <a:lnTo>
                  <a:pt x="41148" y="57911"/>
                </a:lnTo>
                <a:lnTo>
                  <a:pt x="38100" y="67055"/>
                </a:lnTo>
                <a:lnTo>
                  <a:pt x="39188" y="67055"/>
                </a:lnTo>
                <a:lnTo>
                  <a:pt x="38535" y="71627"/>
                </a:lnTo>
                <a:lnTo>
                  <a:pt x="38100" y="71627"/>
                </a:lnTo>
                <a:lnTo>
                  <a:pt x="38100" y="74675"/>
                </a:lnTo>
                <a:lnTo>
                  <a:pt x="38535" y="74675"/>
                </a:lnTo>
                <a:lnTo>
                  <a:pt x="39188" y="79247"/>
                </a:lnTo>
                <a:lnTo>
                  <a:pt x="38100" y="79247"/>
                </a:lnTo>
                <a:lnTo>
                  <a:pt x="41148" y="88391"/>
                </a:lnTo>
                <a:lnTo>
                  <a:pt x="42672" y="88391"/>
                </a:lnTo>
                <a:lnTo>
                  <a:pt x="44196" y="91439"/>
                </a:lnTo>
                <a:lnTo>
                  <a:pt x="42672" y="91439"/>
                </a:lnTo>
                <a:lnTo>
                  <a:pt x="48768" y="100583"/>
                </a:lnTo>
                <a:lnTo>
                  <a:pt x="51053" y="100583"/>
                </a:lnTo>
                <a:lnTo>
                  <a:pt x="52959" y="102107"/>
                </a:lnTo>
                <a:lnTo>
                  <a:pt x="51816" y="102107"/>
                </a:lnTo>
                <a:lnTo>
                  <a:pt x="56896" y="105155"/>
                </a:lnTo>
                <a:lnTo>
                  <a:pt x="56387" y="105155"/>
                </a:lnTo>
                <a:lnTo>
                  <a:pt x="59436" y="106679"/>
                </a:lnTo>
                <a:lnTo>
                  <a:pt x="60960" y="106679"/>
                </a:lnTo>
                <a:lnTo>
                  <a:pt x="65532" y="108203"/>
                </a:lnTo>
                <a:lnTo>
                  <a:pt x="131826" y="108203"/>
                </a:lnTo>
                <a:lnTo>
                  <a:pt x="129539" y="112775"/>
                </a:lnTo>
                <a:lnTo>
                  <a:pt x="128016" y="114299"/>
                </a:lnTo>
                <a:lnTo>
                  <a:pt x="128016" y="115823"/>
                </a:lnTo>
                <a:lnTo>
                  <a:pt x="121920" y="123443"/>
                </a:lnTo>
                <a:lnTo>
                  <a:pt x="120396" y="123443"/>
                </a:lnTo>
                <a:lnTo>
                  <a:pt x="120396" y="124967"/>
                </a:lnTo>
                <a:lnTo>
                  <a:pt x="118872" y="126491"/>
                </a:lnTo>
                <a:lnTo>
                  <a:pt x="111252" y="132587"/>
                </a:lnTo>
                <a:close/>
              </a:path>
              <a:path w="140334" h="146685">
                <a:moveTo>
                  <a:pt x="62484" y="39623"/>
                </a:moveTo>
                <a:lnTo>
                  <a:pt x="65532" y="38099"/>
                </a:lnTo>
                <a:lnTo>
                  <a:pt x="68580" y="38099"/>
                </a:lnTo>
                <a:lnTo>
                  <a:pt x="70690" y="38451"/>
                </a:lnTo>
                <a:lnTo>
                  <a:pt x="62484" y="39623"/>
                </a:lnTo>
                <a:close/>
              </a:path>
              <a:path w="140334" h="146685">
                <a:moveTo>
                  <a:pt x="70690" y="38451"/>
                </a:moveTo>
                <a:lnTo>
                  <a:pt x="68580" y="38099"/>
                </a:lnTo>
                <a:lnTo>
                  <a:pt x="73152" y="38099"/>
                </a:lnTo>
                <a:lnTo>
                  <a:pt x="70690" y="38451"/>
                </a:lnTo>
                <a:close/>
              </a:path>
              <a:path w="140334" h="146685">
                <a:moveTo>
                  <a:pt x="77724" y="39623"/>
                </a:moveTo>
                <a:lnTo>
                  <a:pt x="70690" y="38451"/>
                </a:lnTo>
                <a:lnTo>
                  <a:pt x="73152" y="38099"/>
                </a:lnTo>
                <a:lnTo>
                  <a:pt x="74676" y="38099"/>
                </a:lnTo>
                <a:lnTo>
                  <a:pt x="77724" y="39623"/>
                </a:lnTo>
                <a:close/>
              </a:path>
              <a:path w="140334" h="146685">
                <a:moveTo>
                  <a:pt x="82296" y="40639"/>
                </a:moveTo>
                <a:lnTo>
                  <a:pt x="74676" y="38099"/>
                </a:lnTo>
                <a:lnTo>
                  <a:pt x="131064" y="38099"/>
                </a:lnTo>
                <a:lnTo>
                  <a:pt x="131826" y="39623"/>
                </a:lnTo>
                <a:lnTo>
                  <a:pt x="80772" y="39623"/>
                </a:lnTo>
                <a:lnTo>
                  <a:pt x="82296" y="40639"/>
                </a:lnTo>
                <a:close/>
              </a:path>
              <a:path w="140334" h="146685">
                <a:moveTo>
                  <a:pt x="56387" y="41147"/>
                </a:moveTo>
                <a:lnTo>
                  <a:pt x="59436" y="39623"/>
                </a:lnTo>
                <a:lnTo>
                  <a:pt x="58347" y="40494"/>
                </a:lnTo>
                <a:lnTo>
                  <a:pt x="56387" y="41147"/>
                </a:lnTo>
                <a:close/>
              </a:path>
              <a:path w="140334" h="146685">
                <a:moveTo>
                  <a:pt x="58347" y="40494"/>
                </a:moveTo>
                <a:lnTo>
                  <a:pt x="59436" y="39623"/>
                </a:lnTo>
                <a:lnTo>
                  <a:pt x="60960" y="39623"/>
                </a:lnTo>
                <a:lnTo>
                  <a:pt x="58347" y="40494"/>
                </a:lnTo>
                <a:close/>
              </a:path>
              <a:path w="140334" h="146685">
                <a:moveTo>
                  <a:pt x="83820" y="41147"/>
                </a:moveTo>
                <a:lnTo>
                  <a:pt x="82296" y="40639"/>
                </a:lnTo>
                <a:lnTo>
                  <a:pt x="80772" y="39623"/>
                </a:lnTo>
                <a:lnTo>
                  <a:pt x="83820" y="41147"/>
                </a:lnTo>
                <a:close/>
              </a:path>
              <a:path w="140334" h="146685">
                <a:moveTo>
                  <a:pt x="132588" y="41147"/>
                </a:moveTo>
                <a:lnTo>
                  <a:pt x="83820" y="41147"/>
                </a:lnTo>
                <a:lnTo>
                  <a:pt x="80772" y="39623"/>
                </a:lnTo>
                <a:lnTo>
                  <a:pt x="131826" y="39623"/>
                </a:lnTo>
                <a:lnTo>
                  <a:pt x="132588" y="41147"/>
                </a:lnTo>
                <a:close/>
              </a:path>
              <a:path w="140334" h="146685">
                <a:moveTo>
                  <a:pt x="57531" y="41147"/>
                </a:moveTo>
                <a:lnTo>
                  <a:pt x="56387" y="41147"/>
                </a:lnTo>
                <a:lnTo>
                  <a:pt x="58347" y="40494"/>
                </a:lnTo>
                <a:lnTo>
                  <a:pt x="57531" y="41147"/>
                </a:lnTo>
                <a:close/>
              </a:path>
              <a:path w="140334" h="146685">
                <a:moveTo>
                  <a:pt x="89916" y="45719"/>
                </a:moveTo>
                <a:lnTo>
                  <a:pt x="82296" y="40639"/>
                </a:lnTo>
                <a:lnTo>
                  <a:pt x="83820" y="41147"/>
                </a:lnTo>
                <a:lnTo>
                  <a:pt x="132588" y="41147"/>
                </a:lnTo>
                <a:lnTo>
                  <a:pt x="133350" y="42671"/>
                </a:lnTo>
                <a:lnTo>
                  <a:pt x="86868" y="42671"/>
                </a:lnTo>
                <a:lnTo>
                  <a:pt x="89916" y="45719"/>
                </a:lnTo>
                <a:close/>
              </a:path>
              <a:path w="140334" h="146685">
                <a:moveTo>
                  <a:pt x="51816" y="45719"/>
                </a:moveTo>
                <a:lnTo>
                  <a:pt x="54864" y="42671"/>
                </a:lnTo>
                <a:lnTo>
                  <a:pt x="55626" y="42671"/>
                </a:lnTo>
                <a:lnTo>
                  <a:pt x="51816" y="45719"/>
                </a:lnTo>
                <a:close/>
              </a:path>
              <a:path w="140334" h="146685">
                <a:moveTo>
                  <a:pt x="136144" y="48767"/>
                </a:moveTo>
                <a:lnTo>
                  <a:pt x="94488" y="48767"/>
                </a:lnTo>
                <a:lnTo>
                  <a:pt x="86868" y="42671"/>
                </a:lnTo>
                <a:lnTo>
                  <a:pt x="133350" y="42671"/>
                </a:lnTo>
                <a:lnTo>
                  <a:pt x="134112" y="44195"/>
                </a:lnTo>
                <a:lnTo>
                  <a:pt x="135636" y="45719"/>
                </a:lnTo>
                <a:lnTo>
                  <a:pt x="135636" y="47243"/>
                </a:lnTo>
                <a:lnTo>
                  <a:pt x="136144" y="48767"/>
                </a:lnTo>
                <a:close/>
              </a:path>
              <a:path w="140334" h="146685">
                <a:moveTo>
                  <a:pt x="47244" y="48767"/>
                </a:moveTo>
                <a:lnTo>
                  <a:pt x="48768" y="47243"/>
                </a:lnTo>
                <a:lnTo>
                  <a:pt x="48090" y="48090"/>
                </a:lnTo>
                <a:lnTo>
                  <a:pt x="47244" y="48767"/>
                </a:lnTo>
                <a:close/>
              </a:path>
              <a:path w="140334" h="146685">
                <a:moveTo>
                  <a:pt x="48090" y="48090"/>
                </a:moveTo>
                <a:lnTo>
                  <a:pt x="48768" y="47243"/>
                </a:lnTo>
                <a:lnTo>
                  <a:pt x="49149" y="47243"/>
                </a:lnTo>
                <a:lnTo>
                  <a:pt x="48090" y="48090"/>
                </a:lnTo>
                <a:close/>
              </a:path>
              <a:path w="140334" h="146685">
                <a:moveTo>
                  <a:pt x="97536" y="54863"/>
                </a:moveTo>
                <a:lnTo>
                  <a:pt x="91439" y="47243"/>
                </a:lnTo>
                <a:lnTo>
                  <a:pt x="94488" y="48767"/>
                </a:lnTo>
                <a:lnTo>
                  <a:pt x="136144" y="48767"/>
                </a:lnTo>
                <a:lnTo>
                  <a:pt x="137160" y="51815"/>
                </a:lnTo>
                <a:lnTo>
                  <a:pt x="96012" y="51815"/>
                </a:lnTo>
                <a:lnTo>
                  <a:pt x="97536" y="54863"/>
                </a:lnTo>
                <a:close/>
              </a:path>
              <a:path w="140334" h="146685">
                <a:moveTo>
                  <a:pt x="47548" y="48767"/>
                </a:moveTo>
                <a:lnTo>
                  <a:pt x="47244" y="48767"/>
                </a:lnTo>
                <a:lnTo>
                  <a:pt x="48090" y="48090"/>
                </a:lnTo>
                <a:lnTo>
                  <a:pt x="47548" y="48767"/>
                </a:lnTo>
                <a:close/>
              </a:path>
              <a:path w="140334" h="146685">
                <a:moveTo>
                  <a:pt x="44196" y="54863"/>
                </a:moveTo>
                <a:lnTo>
                  <a:pt x="42672" y="54863"/>
                </a:lnTo>
                <a:lnTo>
                  <a:pt x="45719" y="51815"/>
                </a:lnTo>
                <a:lnTo>
                  <a:pt x="44196" y="54863"/>
                </a:lnTo>
                <a:close/>
              </a:path>
              <a:path w="140334" h="146685">
                <a:moveTo>
                  <a:pt x="138684" y="60959"/>
                </a:moveTo>
                <a:lnTo>
                  <a:pt x="100584" y="60959"/>
                </a:lnTo>
                <a:lnTo>
                  <a:pt x="96012" y="51815"/>
                </a:lnTo>
                <a:lnTo>
                  <a:pt x="137160" y="51815"/>
                </a:lnTo>
                <a:lnTo>
                  <a:pt x="138684" y="56387"/>
                </a:lnTo>
                <a:lnTo>
                  <a:pt x="138684" y="60959"/>
                </a:lnTo>
                <a:close/>
              </a:path>
              <a:path w="140334" h="146685">
                <a:moveTo>
                  <a:pt x="41148" y="60959"/>
                </a:moveTo>
                <a:lnTo>
                  <a:pt x="41148" y="57911"/>
                </a:lnTo>
                <a:lnTo>
                  <a:pt x="42672" y="57911"/>
                </a:lnTo>
                <a:lnTo>
                  <a:pt x="41148" y="60959"/>
                </a:lnTo>
                <a:close/>
              </a:path>
              <a:path w="140334" h="146685">
                <a:moveTo>
                  <a:pt x="139554" y="67055"/>
                </a:moveTo>
                <a:lnTo>
                  <a:pt x="102108" y="67055"/>
                </a:lnTo>
                <a:lnTo>
                  <a:pt x="99060" y="57911"/>
                </a:lnTo>
                <a:lnTo>
                  <a:pt x="100584" y="60959"/>
                </a:lnTo>
                <a:lnTo>
                  <a:pt x="138684" y="60959"/>
                </a:lnTo>
                <a:lnTo>
                  <a:pt x="139554" y="67055"/>
                </a:lnTo>
                <a:close/>
              </a:path>
              <a:path w="140334" h="146685">
                <a:moveTo>
                  <a:pt x="39188" y="67055"/>
                </a:moveTo>
                <a:lnTo>
                  <a:pt x="38100" y="67055"/>
                </a:lnTo>
                <a:lnTo>
                  <a:pt x="39624" y="64007"/>
                </a:lnTo>
                <a:lnTo>
                  <a:pt x="39188" y="67055"/>
                </a:lnTo>
                <a:close/>
              </a:path>
              <a:path w="140334" h="146685">
                <a:moveTo>
                  <a:pt x="101890" y="73151"/>
                </a:moveTo>
                <a:lnTo>
                  <a:pt x="100584" y="64007"/>
                </a:lnTo>
                <a:lnTo>
                  <a:pt x="102108" y="67055"/>
                </a:lnTo>
                <a:lnTo>
                  <a:pt x="139554" y="67055"/>
                </a:lnTo>
                <a:lnTo>
                  <a:pt x="140208" y="71627"/>
                </a:lnTo>
                <a:lnTo>
                  <a:pt x="102108" y="71627"/>
                </a:lnTo>
                <a:lnTo>
                  <a:pt x="101890" y="73151"/>
                </a:lnTo>
                <a:close/>
              </a:path>
              <a:path w="140334" h="146685">
                <a:moveTo>
                  <a:pt x="38100" y="74675"/>
                </a:moveTo>
                <a:lnTo>
                  <a:pt x="38100" y="71627"/>
                </a:lnTo>
                <a:lnTo>
                  <a:pt x="38317" y="73151"/>
                </a:lnTo>
                <a:lnTo>
                  <a:pt x="38100" y="74675"/>
                </a:lnTo>
                <a:close/>
              </a:path>
              <a:path w="140334" h="146685">
                <a:moveTo>
                  <a:pt x="38317" y="73151"/>
                </a:moveTo>
                <a:lnTo>
                  <a:pt x="38100" y="71627"/>
                </a:lnTo>
                <a:lnTo>
                  <a:pt x="38535" y="71627"/>
                </a:lnTo>
                <a:lnTo>
                  <a:pt x="38317" y="73151"/>
                </a:lnTo>
                <a:close/>
              </a:path>
              <a:path w="140334" h="146685">
                <a:moveTo>
                  <a:pt x="102108" y="74675"/>
                </a:moveTo>
                <a:lnTo>
                  <a:pt x="101890" y="73151"/>
                </a:lnTo>
                <a:lnTo>
                  <a:pt x="102108" y="71627"/>
                </a:lnTo>
                <a:lnTo>
                  <a:pt x="102108" y="74675"/>
                </a:lnTo>
                <a:close/>
              </a:path>
              <a:path w="140334" h="146685">
                <a:moveTo>
                  <a:pt x="140208" y="74675"/>
                </a:moveTo>
                <a:lnTo>
                  <a:pt x="102108" y="74675"/>
                </a:lnTo>
                <a:lnTo>
                  <a:pt x="102108" y="71627"/>
                </a:lnTo>
                <a:lnTo>
                  <a:pt x="140208" y="71627"/>
                </a:lnTo>
                <a:lnTo>
                  <a:pt x="140208" y="74675"/>
                </a:lnTo>
                <a:close/>
              </a:path>
              <a:path w="140334" h="146685">
                <a:moveTo>
                  <a:pt x="38535" y="74675"/>
                </a:moveTo>
                <a:lnTo>
                  <a:pt x="38100" y="74675"/>
                </a:lnTo>
                <a:lnTo>
                  <a:pt x="38317" y="73151"/>
                </a:lnTo>
                <a:lnTo>
                  <a:pt x="38535" y="74675"/>
                </a:lnTo>
                <a:close/>
              </a:path>
              <a:path w="140334" h="146685">
                <a:moveTo>
                  <a:pt x="100584" y="82295"/>
                </a:moveTo>
                <a:lnTo>
                  <a:pt x="101890" y="73151"/>
                </a:lnTo>
                <a:lnTo>
                  <a:pt x="102108" y="74675"/>
                </a:lnTo>
                <a:lnTo>
                  <a:pt x="140208" y="74675"/>
                </a:lnTo>
                <a:lnTo>
                  <a:pt x="139554" y="79247"/>
                </a:lnTo>
                <a:lnTo>
                  <a:pt x="102108" y="79247"/>
                </a:lnTo>
                <a:lnTo>
                  <a:pt x="100584" y="82295"/>
                </a:lnTo>
                <a:close/>
              </a:path>
              <a:path w="140334" h="146685">
                <a:moveTo>
                  <a:pt x="39624" y="82295"/>
                </a:moveTo>
                <a:lnTo>
                  <a:pt x="38100" y="79247"/>
                </a:lnTo>
                <a:lnTo>
                  <a:pt x="39188" y="79247"/>
                </a:lnTo>
                <a:lnTo>
                  <a:pt x="39624" y="82295"/>
                </a:lnTo>
                <a:close/>
              </a:path>
              <a:path w="140334" h="146685">
                <a:moveTo>
                  <a:pt x="99060" y="88391"/>
                </a:moveTo>
                <a:lnTo>
                  <a:pt x="102108" y="79247"/>
                </a:lnTo>
                <a:lnTo>
                  <a:pt x="139554" y="79247"/>
                </a:lnTo>
                <a:lnTo>
                  <a:pt x="138684" y="85343"/>
                </a:lnTo>
                <a:lnTo>
                  <a:pt x="100584" y="85343"/>
                </a:lnTo>
                <a:lnTo>
                  <a:pt x="99060" y="88391"/>
                </a:lnTo>
                <a:close/>
              </a:path>
              <a:path w="140334" h="146685">
                <a:moveTo>
                  <a:pt x="42672" y="88391"/>
                </a:moveTo>
                <a:lnTo>
                  <a:pt x="41148" y="88391"/>
                </a:lnTo>
                <a:lnTo>
                  <a:pt x="41148" y="85343"/>
                </a:lnTo>
                <a:lnTo>
                  <a:pt x="42672" y="88391"/>
                </a:lnTo>
                <a:close/>
              </a:path>
              <a:path w="140334" h="146685">
                <a:moveTo>
                  <a:pt x="137160" y="94487"/>
                </a:moveTo>
                <a:lnTo>
                  <a:pt x="96012" y="94487"/>
                </a:lnTo>
                <a:lnTo>
                  <a:pt x="100584" y="85343"/>
                </a:lnTo>
                <a:lnTo>
                  <a:pt x="138684" y="85343"/>
                </a:lnTo>
                <a:lnTo>
                  <a:pt x="138684" y="89915"/>
                </a:lnTo>
                <a:lnTo>
                  <a:pt x="137160" y="94487"/>
                </a:lnTo>
                <a:close/>
              </a:path>
              <a:path w="140334" h="146685">
                <a:moveTo>
                  <a:pt x="45719" y="94487"/>
                </a:moveTo>
                <a:lnTo>
                  <a:pt x="42672" y="91439"/>
                </a:lnTo>
                <a:lnTo>
                  <a:pt x="44196" y="91439"/>
                </a:lnTo>
                <a:lnTo>
                  <a:pt x="45719" y="94487"/>
                </a:lnTo>
                <a:close/>
              </a:path>
              <a:path w="140334" h="146685">
                <a:moveTo>
                  <a:pt x="92310" y="99277"/>
                </a:moveTo>
                <a:lnTo>
                  <a:pt x="97536" y="91439"/>
                </a:lnTo>
                <a:lnTo>
                  <a:pt x="96012" y="94487"/>
                </a:lnTo>
                <a:lnTo>
                  <a:pt x="137160" y="94487"/>
                </a:lnTo>
                <a:lnTo>
                  <a:pt x="136144" y="97535"/>
                </a:lnTo>
                <a:lnTo>
                  <a:pt x="94488" y="97535"/>
                </a:lnTo>
                <a:lnTo>
                  <a:pt x="92310" y="99277"/>
                </a:lnTo>
                <a:close/>
              </a:path>
              <a:path w="140334" h="146685">
                <a:moveTo>
                  <a:pt x="51053" y="100583"/>
                </a:moveTo>
                <a:lnTo>
                  <a:pt x="48768" y="100583"/>
                </a:lnTo>
                <a:lnTo>
                  <a:pt x="47244" y="97535"/>
                </a:lnTo>
                <a:lnTo>
                  <a:pt x="51053" y="100583"/>
                </a:lnTo>
                <a:close/>
              </a:path>
              <a:path w="140334" h="146685">
                <a:moveTo>
                  <a:pt x="91439" y="100583"/>
                </a:moveTo>
                <a:lnTo>
                  <a:pt x="92310" y="99277"/>
                </a:lnTo>
                <a:lnTo>
                  <a:pt x="94488" y="97535"/>
                </a:lnTo>
                <a:lnTo>
                  <a:pt x="91439" y="100583"/>
                </a:lnTo>
                <a:close/>
              </a:path>
              <a:path w="140334" h="146685">
                <a:moveTo>
                  <a:pt x="135636" y="100583"/>
                </a:moveTo>
                <a:lnTo>
                  <a:pt x="91439" y="100583"/>
                </a:lnTo>
                <a:lnTo>
                  <a:pt x="94488" y="97535"/>
                </a:lnTo>
                <a:lnTo>
                  <a:pt x="136144" y="97535"/>
                </a:lnTo>
                <a:lnTo>
                  <a:pt x="135636" y="99059"/>
                </a:lnTo>
                <a:lnTo>
                  <a:pt x="135636" y="100583"/>
                </a:lnTo>
                <a:close/>
              </a:path>
              <a:path w="140334" h="146685">
                <a:moveTo>
                  <a:pt x="86868" y="103631"/>
                </a:moveTo>
                <a:lnTo>
                  <a:pt x="92310" y="99277"/>
                </a:lnTo>
                <a:lnTo>
                  <a:pt x="91439" y="100583"/>
                </a:lnTo>
                <a:lnTo>
                  <a:pt x="135636" y="100583"/>
                </a:lnTo>
                <a:lnTo>
                  <a:pt x="134112" y="102107"/>
                </a:lnTo>
                <a:lnTo>
                  <a:pt x="89916" y="102107"/>
                </a:lnTo>
                <a:lnTo>
                  <a:pt x="86868" y="103631"/>
                </a:lnTo>
                <a:close/>
              </a:path>
              <a:path w="140334" h="146685">
                <a:moveTo>
                  <a:pt x="54864" y="103631"/>
                </a:moveTo>
                <a:lnTo>
                  <a:pt x="51816" y="102107"/>
                </a:lnTo>
                <a:lnTo>
                  <a:pt x="52959" y="102107"/>
                </a:lnTo>
                <a:lnTo>
                  <a:pt x="54864" y="103631"/>
                </a:lnTo>
                <a:close/>
              </a:path>
              <a:path w="140334" h="146685">
                <a:moveTo>
                  <a:pt x="132588" y="106679"/>
                </a:moveTo>
                <a:lnTo>
                  <a:pt x="80772" y="106679"/>
                </a:lnTo>
                <a:lnTo>
                  <a:pt x="89916" y="102107"/>
                </a:lnTo>
                <a:lnTo>
                  <a:pt x="134112" y="102107"/>
                </a:lnTo>
                <a:lnTo>
                  <a:pt x="134112" y="103631"/>
                </a:lnTo>
                <a:lnTo>
                  <a:pt x="132588" y="106679"/>
                </a:lnTo>
                <a:close/>
              </a:path>
              <a:path w="140334" h="146685">
                <a:moveTo>
                  <a:pt x="59436" y="106679"/>
                </a:moveTo>
                <a:lnTo>
                  <a:pt x="56387" y="105155"/>
                </a:lnTo>
                <a:lnTo>
                  <a:pt x="57531" y="105536"/>
                </a:lnTo>
                <a:lnTo>
                  <a:pt x="59436" y="106679"/>
                </a:lnTo>
                <a:close/>
              </a:path>
              <a:path w="140334" h="146685">
                <a:moveTo>
                  <a:pt x="57531" y="105536"/>
                </a:moveTo>
                <a:lnTo>
                  <a:pt x="56387" y="105155"/>
                </a:lnTo>
                <a:lnTo>
                  <a:pt x="56896" y="105155"/>
                </a:lnTo>
                <a:lnTo>
                  <a:pt x="57531" y="105536"/>
                </a:lnTo>
                <a:close/>
              </a:path>
              <a:path w="140334" h="146685">
                <a:moveTo>
                  <a:pt x="131826" y="108203"/>
                </a:moveTo>
                <a:lnTo>
                  <a:pt x="74676" y="108203"/>
                </a:lnTo>
                <a:lnTo>
                  <a:pt x="83820" y="105155"/>
                </a:lnTo>
                <a:lnTo>
                  <a:pt x="80772" y="106679"/>
                </a:lnTo>
                <a:lnTo>
                  <a:pt x="132588" y="106679"/>
                </a:lnTo>
                <a:lnTo>
                  <a:pt x="131826" y="108203"/>
                </a:lnTo>
                <a:close/>
              </a:path>
              <a:path w="140334" h="146685">
                <a:moveTo>
                  <a:pt x="60960" y="106679"/>
                </a:moveTo>
                <a:lnTo>
                  <a:pt x="59436" y="106679"/>
                </a:lnTo>
                <a:lnTo>
                  <a:pt x="57531" y="105536"/>
                </a:lnTo>
                <a:lnTo>
                  <a:pt x="60960" y="106679"/>
                </a:lnTo>
                <a:close/>
              </a:path>
              <a:path w="140334" h="146685">
                <a:moveTo>
                  <a:pt x="68580" y="108203"/>
                </a:moveTo>
                <a:lnTo>
                  <a:pt x="65532" y="108203"/>
                </a:lnTo>
                <a:lnTo>
                  <a:pt x="62484" y="106679"/>
                </a:lnTo>
                <a:lnTo>
                  <a:pt x="70690" y="107852"/>
                </a:lnTo>
                <a:lnTo>
                  <a:pt x="68580" y="108203"/>
                </a:lnTo>
                <a:close/>
              </a:path>
              <a:path w="140334" h="146685">
                <a:moveTo>
                  <a:pt x="74676" y="108203"/>
                </a:moveTo>
                <a:lnTo>
                  <a:pt x="73152" y="108203"/>
                </a:lnTo>
                <a:lnTo>
                  <a:pt x="70690" y="107852"/>
                </a:lnTo>
                <a:lnTo>
                  <a:pt x="77724" y="106679"/>
                </a:lnTo>
                <a:lnTo>
                  <a:pt x="74676" y="108203"/>
                </a:lnTo>
                <a:close/>
              </a:path>
              <a:path w="140334" h="146685">
                <a:moveTo>
                  <a:pt x="73152" y="108203"/>
                </a:moveTo>
                <a:lnTo>
                  <a:pt x="68580" y="108203"/>
                </a:lnTo>
                <a:lnTo>
                  <a:pt x="70690" y="107852"/>
                </a:lnTo>
                <a:lnTo>
                  <a:pt x="73152" y="108203"/>
                </a:lnTo>
                <a:close/>
              </a:path>
              <a:path w="140334" h="146685">
                <a:moveTo>
                  <a:pt x="99060" y="140207"/>
                </a:moveTo>
                <a:lnTo>
                  <a:pt x="41148" y="140207"/>
                </a:lnTo>
                <a:lnTo>
                  <a:pt x="32004" y="134111"/>
                </a:lnTo>
                <a:lnTo>
                  <a:pt x="30480" y="132587"/>
                </a:lnTo>
                <a:lnTo>
                  <a:pt x="109728" y="132587"/>
                </a:lnTo>
                <a:lnTo>
                  <a:pt x="109728" y="134111"/>
                </a:lnTo>
                <a:lnTo>
                  <a:pt x="108204" y="134111"/>
                </a:lnTo>
                <a:lnTo>
                  <a:pt x="99060" y="140207"/>
                </a:lnTo>
                <a:close/>
              </a:path>
              <a:path w="140334" h="146685">
                <a:moveTo>
                  <a:pt x="86868" y="144779"/>
                </a:moveTo>
                <a:lnTo>
                  <a:pt x="54864" y="144779"/>
                </a:lnTo>
                <a:lnTo>
                  <a:pt x="44195" y="141731"/>
                </a:lnTo>
                <a:lnTo>
                  <a:pt x="42672" y="140207"/>
                </a:lnTo>
                <a:lnTo>
                  <a:pt x="97536" y="140207"/>
                </a:lnTo>
                <a:lnTo>
                  <a:pt x="96012" y="141731"/>
                </a:lnTo>
                <a:lnTo>
                  <a:pt x="86868" y="144779"/>
                </a:lnTo>
                <a:close/>
              </a:path>
              <a:path w="140334" h="146685">
                <a:moveTo>
                  <a:pt x="73152" y="146303"/>
                </a:moveTo>
                <a:lnTo>
                  <a:pt x="68580" y="146303"/>
                </a:lnTo>
                <a:lnTo>
                  <a:pt x="57912" y="144779"/>
                </a:lnTo>
                <a:lnTo>
                  <a:pt x="82296" y="144779"/>
                </a:lnTo>
                <a:lnTo>
                  <a:pt x="73152" y="146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7639278" y="2877286"/>
            <a:ext cx="318135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212265" y="3724711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606540" y="2482595"/>
            <a:ext cx="1763395" cy="0"/>
          </a:xfrm>
          <a:custGeom>
            <a:avLst/>
            <a:gdLst/>
            <a:ahLst/>
            <a:cxnLst/>
            <a:rect l="l" t="t" r="r" b="b"/>
            <a:pathLst>
              <a:path w="1763395" h="0">
                <a:moveTo>
                  <a:pt x="0" y="0"/>
                </a:moveTo>
                <a:lnTo>
                  <a:pt x="1763267" y="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048244" y="5806439"/>
            <a:ext cx="76200" cy="218440"/>
          </a:xfrm>
          <a:custGeom>
            <a:avLst/>
            <a:gdLst/>
            <a:ahLst/>
            <a:cxnLst/>
            <a:rect l="l" t="t" r="r" b="b"/>
            <a:pathLst>
              <a:path w="76200" h="218439">
                <a:moveTo>
                  <a:pt x="24383" y="73491"/>
                </a:moveTo>
                <a:lnTo>
                  <a:pt x="23145" y="73247"/>
                </a:lnTo>
                <a:lnTo>
                  <a:pt x="11048" y="65150"/>
                </a:lnTo>
                <a:lnTo>
                  <a:pt x="2952" y="53054"/>
                </a:lnTo>
                <a:lnTo>
                  <a:pt x="0" y="38099"/>
                </a:lnTo>
                <a:lnTo>
                  <a:pt x="2952" y="23145"/>
                </a:lnTo>
                <a:lnTo>
                  <a:pt x="11048" y="11048"/>
                </a:lnTo>
                <a:lnTo>
                  <a:pt x="23145" y="2952"/>
                </a:lnTo>
                <a:lnTo>
                  <a:pt x="38099" y="0"/>
                </a:lnTo>
                <a:lnTo>
                  <a:pt x="53054" y="2952"/>
                </a:lnTo>
                <a:lnTo>
                  <a:pt x="65150" y="11048"/>
                </a:lnTo>
                <a:lnTo>
                  <a:pt x="73247" y="23145"/>
                </a:lnTo>
                <a:lnTo>
                  <a:pt x="76199" y="38099"/>
                </a:lnTo>
                <a:lnTo>
                  <a:pt x="24383" y="38099"/>
                </a:lnTo>
                <a:lnTo>
                  <a:pt x="24383" y="73491"/>
                </a:lnTo>
                <a:close/>
              </a:path>
              <a:path w="76200" h="218439">
                <a:moveTo>
                  <a:pt x="38099" y="76199"/>
                </a:moveTo>
                <a:lnTo>
                  <a:pt x="24383" y="73491"/>
                </a:lnTo>
                <a:lnTo>
                  <a:pt x="24383" y="38099"/>
                </a:lnTo>
                <a:lnTo>
                  <a:pt x="50291" y="38099"/>
                </a:lnTo>
                <a:lnTo>
                  <a:pt x="50291" y="73792"/>
                </a:lnTo>
                <a:lnTo>
                  <a:pt x="38099" y="76199"/>
                </a:lnTo>
                <a:close/>
              </a:path>
              <a:path w="76200" h="218439">
                <a:moveTo>
                  <a:pt x="50291" y="73792"/>
                </a:moveTo>
                <a:lnTo>
                  <a:pt x="50291" y="38099"/>
                </a:lnTo>
                <a:lnTo>
                  <a:pt x="76199" y="38099"/>
                </a:lnTo>
                <a:lnTo>
                  <a:pt x="73247" y="53054"/>
                </a:lnTo>
                <a:lnTo>
                  <a:pt x="65150" y="65150"/>
                </a:lnTo>
                <a:lnTo>
                  <a:pt x="53054" y="73247"/>
                </a:lnTo>
                <a:lnTo>
                  <a:pt x="50291" y="73792"/>
                </a:lnTo>
                <a:close/>
              </a:path>
              <a:path w="76200" h="218439">
                <a:moveTo>
                  <a:pt x="50291" y="217931"/>
                </a:moveTo>
                <a:lnTo>
                  <a:pt x="24383" y="217931"/>
                </a:lnTo>
                <a:lnTo>
                  <a:pt x="24383" y="73491"/>
                </a:lnTo>
                <a:lnTo>
                  <a:pt x="38099" y="76199"/>
                </a:lnTo>
                <a:lnTo>
                  <a:pt x="50291" y="76199"/>
                </a:lnTo>
                <a:lnTo>
                  <a:pt x="50291" y="217931"/>
                </a:lnTo>
                <a:close/>
              </a:path>
              <a:path w="76200" h="218439">
                <a:moveTo>
                  <a:pt x="50291" y="76199"/>
                </a:moveTo>
                <a:lnTo>
                  <a:pt x="38099" y="76199"/>
                </a:lnTo>
                <a:lnTo>
                  <a:pt x="50291" y="73792"/>
                </a:lnTo>
                <a:lnTo>
                  <a:pt x="50291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976616" y="6014465"/>
            <a:ext cx="219710" cy="0"/>
          </a:xfrm>
          <a:custGeom>
            <a:avLst/>
            <a:gdLst/>
            <a:ahLst/>
            <a:cxnLst/>
            <a:rect l="l" t="t" r="r" b="b"/>
            <a:pathLst>
              <a:path w="219709" h="0">
                <a:moveTo>
                  <a:pt x="0" y="0"/>
                </a:moveTo>
                <a:lnTo>
                  <a:pt x="21945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533388" y="4175759"/>
            <a:ext cx="139065" cy="467995"/>
          </a:xfrm>
          <a:custGeom>
            <a:avLst/>
            <a:gdLst/>
            <a:ahLst/>
            <a:cxnLst/>
            <a:rect l="l" t="t" r="r" b="b"/>
            <a:pathLst>
              <a:path w="139065" h="467995">
                <a:moveTo>
                  <a:pt x="0" y="0"/>
                </a:moveTo>
                <a:lnTo>
                  <a:pt x="138683" y="0"/>
                </a:lnTo>
                <a:lnTo>
                  <a:pt x="138683" y="467867"/>
                </a:lnTo>
                <a:lnTo>
                  <a:pt x="0" y="4678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513576" y="4157472"/>
            <a:ext cx="178435" cy="506095"/>
          </a:xfrm>
          <a:custGeom>
            <a:avLst/>
            <a:gdLst/>
            <a:ahLst/>
            <a:cxnLst/>
            <a:rect l="l" t="t" r="r" b="b"/>
            <a:pathLst>
              <a:path w="178434" h="506095">
                <a:moveTo>
                  <a:pt x="178307" y="505967"/>
                </a:moveTo>
                <a:lnTo>
                  <a:pt x="0" y="505967"/>
                </a:lnTo>
                <a:lnTo>
                  <a:pt x="0" y="0"/>
                </a:lnTo>
                <a:lnTo>
                  <a:pt x="178307" y="0"/>
                </a:lnTo>
                <a:lnTo>
                  <a:pt x="178307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467867"/>
                </a:lnTo>
                <a:lnTo>
                  <a:pt x="19812" y="467867"/>
                </a:lnTo>
                <a:lnTo>
                  <a:pt x="38100" y="486156"/>
                </a:lnTo>
                <a:lnTo>
                  <a:pt x="178307" y="486156"/>
                </a:lnTo>
                <a:lnTo>
                  <a:pt x="178307" y="505967"/>
                </a:lnTo>
                <a:close/>
              </a:path>
              <a:path w="178434" h="506095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78434" h="506095">
                <a:moveTo>
                  <a:pt x="140208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40208" y="18288"/>
                </a:lnTo>
                <a:lnTo>
                  <a:pt x="140208" y="38100"/>
                </a:lnTo>
                <a:close/>
              </a:path>
              <a:path w="178434" h="506095">
                <a:moveTo>
                  <a:pt x="140208" y="486156"/>
                </a:moveTo>
                <a:lnTo>
                  <a:pt x="140208" y="18288"/>
                </a:lnTo>
                <a:lnTo>
                  <a:pt x="158495" y="38100"/>
                </a:lnTo>
                <a:lnTo>
                  <a:pt x="178307" y="38100"/>
                </a:lnTo>
                <a:lnTo>
                  <a:pt x="178307" y="467867"/>
                </a:lnTo>
                <a:lnTo>
                  <a:pt x="158495" y="467867"/>
                </a:lnTo>
                <a:lnTo>
                  <a:pt x="140208" y="486156"/>
                </a:lnTo>
                <a:close/>
              </a:path>
              <a:path w="178434" h="506095">
                <a:moveTo>
                  <a:pt x="178307" y="38100"/>
                </a:moveTo>
                <a:lnTo>
                  <a:pt x="158495" y="38100"/>
                </a:lnTo>
                <a:lnTo>
                  <a:pt x="140208" y="18288"/>
                </a:lnTo>
                <a:lnTo>
                  <a:pt x="178307" y="18288"/>
                </a:lnTo>
                <a:lnTo>
                  <a:pt x="178307" y="38100"/>
                </a:lnTo>
                <a:close/>
              </a:path>
              <a:path w="178434" h="506095">
                <a:moveTo>
                  <a:pt x="38100" y="486156"/>
                </a:moveTo>
                <a:lnTo>
                  <a:pt x="19812" y="467867"/>
                </a:lnTo>
                <a:lnTo>
                  <a:pt x="38100" y="467867"/>
                </a:lnTo>
                <a:lnTo>
                  <a:pt x="38100" y="486156"/>
                </a:lnTo>
                <a:close/>
              </a:path>
              <a:path w="178434" h="506095">
                <a:moveTo>
                  <a:pt x="140208" y="486156"/>
                </a:moveTo>
                <a:lnTo>
                  <a:pt x="38100" y="486156"/>
                </a:lnTo>
                <a:lnTo>
                  <a:pt x="38100" y="467867"/>
                </a:lnTo>
                <a:lnTo>
                  <a:pt x="140208" y="467867"/>
                </a:lnTo>
                <a:lnTo>
                  <a:pt x="140208" y="486156"/>
                </a:lnTo>
                <a:close/>
              </a:path>
              <a:path w="178434" h="506095">
                <a:moveTo>
                  <a:pt x="178307" y="486156"/>
                </a:moveTo>
                <a:lnTo>
                  <a:pt x="140208" y="486156"/>
                </a:lnTo>
                <a:lnTo>
                  <a:pt x="158495" y="467867"/>
                </a:lnTo>
                <a:lnTo>
                  <a:pt x="178307" y="467867"/>
                </a:lnTo>
                <a:lnTo>
                  <a:pt x="178307" y="4861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010144" y="4925567"/>
            <a:ext cx="143510" cy="467995"/>
          </a:xfrm>
          <a:custGeom>
            <a:avLst/>
            <a:gdLst/>
            <a:ahLst/>
            <a:cxnLst/>
            <a:rect l="l" t="t" r="r" b="b"/>
            <a:pathLst>
              <a:path w="143509" h="467995">
                <a:moveTo>
                  <a:pt x="0" y="0"/>
                </a:moveTo>
                <a:lnTo>
                  <a:pt x="143255" y="0"/>
                </a:lnTo>
                <a:lnTo>
                  <a:pt x="143255" y="467867"/>
                </a:lnTo>
                <a:lnTo>
                  <a:pt x="0" y="4678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990332" y="4905755"/>
            <a:ext cx="181610" cy="506095"/>
          </a:xfrm>
          <a:custGeom>
            <a:avLst/>
            <a:gdLst/>
            <a:ahLst/>
            <a:cxnLst/>
            <a:rect l="l" t="t" r="r" b="b"/>
            <a:pathLst>
              <a:path w="181609" h="506095">
                <a:moveTo>
                  <a:pt x="181356" y="505967"/>
                </a:moveTo>
                <a:lnTo>
                  <a:pt x="0" y="505967"/>
                </a:lnTo>
                <a:lnTo>
                  <a:pt x="0" y="0"/>
                </a:lnTo>
                <a:lnTo>
                  <a:pt x="181356" y="0"/>
                </a:lnTo>
                <a:lnTo>
                  <a:pt x="181356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099"/>
                </a:lnTo>
                <a:lnTo>
                  <a:pt x="38100" y="467867"/>
                </a:lnTo>
                <a:lnTo>
                  <a:pt x="19812" y="467867"/>
                </a:lnTo>
                <a:lnTo>
                  <a:pt x="38100" y="487680"/>
                </a:lnTo>
                <a:lnTo>
                  <a:pt x="181356" y="487680"/>
                </a:lnTo>
                <a:lnTo>
                  <a:pt x="181356" y="505967"/>
                </a:lnTo>
                <a:close/>
              </a:path>
              <a:path w="181609" h="506095">
                <a:moveTo>
                  <a:pt x="38100" y="38099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099"/>
                </a:lnTo>
                <a:close/>
              </a:path>
              <a:path w="181609" h="506095">
                <a:moveTo>
                  <a:pt x="143256" y="38099"/>
                </a:moveTo>
                <a:lnTo>
                  <a:pt x="38100" y="38099"/>
                </a:lnTo>
                <a:lnTo>
                  <a:pt x="38100" y="19812"/>
                </a:lnTo>
                <a:lnTo>
                  <a:pt x="143256" y="19812"/>
                </a:lnTo>
                <a:lnTo>
                  <a:pt x="143256" y="38099"/>
                </a:lnTo>
                <a:close/>
              </a:path>
              <a:path w="181609" h="506095">
                <a:moveTo>
                  <a:pt x="143256" y="487680"/>
                </a:moveTo>
                <a:lnTo>
                  <a:pt x="143256" y="19812"/>
                </a:lnTo>
                <a:lnTo>
                  <a:pt x="163068" y="38100"/>
                </a:lnTo>
                <a:lnTo>
                  <a:pt x="181356" y="38099"/>
                </a:lnTo>
                <a:lnTo>
                  <a:pt x="181356" y="467867"/>
                </a:lnTo>
                <a:lnTo>
                  <a:pt x="163068" y="467867"/>
                </a:lnTo>
                <a:lnTo>
                  <a:pt x="143256" y="487680"/>
                </a:lnTo>
                <a:close/>
              </a:path>
              <a:path w="181609" h="506095">
                <a:moveTo>
                  <a:pt x="181356" y="38099"/>
                </a:moveTo>
                <a:lnTo>
                  <a:pt x="163068" y="38100"/>
                </a:lnTo>
                <a:lnTo>
                  <a:pt x="143256" y="19812"/>
                </a:lnTo>
                <a:lnTo>
                  <a:pt x="181356" y="19812"/>
                </a:lnTo>
                <a:lnTo>
                  <a:pt x="181356" y="38099"/>
                </a:lnTo>
                <a:close/>
              </a:path>
              <a:path w="181609" h="506095">
                <a:moveTo>
                  <a:pt x="38100" y="487680"/>
                </a:moveTo>
                <a:lnTo>
                  <a:pt x="19812" y="467867"/>
                </a:lnTo>
                <a:lnTo>
                  <a:pt x="38100" y="467867"/>
                </a:lnTo>
                <a:lnTo>
                  <a:pt x="38100" y="487680"/>
                </a:lnTo>
                <a:close/>
              </a:path>
              <a:path w="181609" h="506095">
                <a:moveTo>
                  <a:pt x="143256" y="487680"/>
                </a:moveTo>
                <a:lnTo>
                  <a:pt x="38100" y="487680"/>
                </a:lnTo>
                <a:lnTo>
                  <a:pt x="38100" y="467867"/>
                </a:lnTo>
                <a:lnTo>
                  <a:pt x="143256" y="467867"/>
                </a:lnTo>
                <a:lnTo>
                  <a:pt x="143256" y="487680"/>
                </a:lnTo>
                <a:close/>
              </a:path>
              <a:path w="181609" h="506095">
                <a:moveTo>
                  <a:pt x="181356" y="487680"/>
                </a:moveTo>
                <a:lnTo>
                  <a:pt x="143256" y="487680"/>
                </a:lnTo>
                <a:lnTo>
                  <a:pt x="163068" y="467867"/>
                </a:lnTo>
                <a:lnTo>
                  <a:pt x="181356" y="467867"/>
                </a:lnTo>
                <a:lnTo>
                  <a:pt x="181356" y="487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049767" y="2447544"/>
            <a:ext cx="50800" cy="62865"/>
          </a:xfrm>
          <a:custGeom>
            <a:avLst/>
            <a:gdLst/>
            <a:ahLst/>
            <a:cxnLst/>
            <a:rect l="l" t="t" r="r" b="b"/>
            <a:pathLst>
              <a:path w="50800" h="62864">
                <a:moveTo>
                  <a:pt x="25908" y="62483"/>
                </a:moveTo>
                <a:lnTo>
                  <a:pt x="15430" y="60055"/>
                </a:lnTo>
                <a:lnTo>
                  <a:pt x="7238" y="53339"/>
                </a:lnTo>
                <a:lnTo>
                  <a:pt x="1904" y="43195"/>
                </a:lnTo>
                <a:lnTo>
                  <a:pt x="0" y="30479"/>
                </a:lnTo>
                <a:lnTo>
                  <a:pt x="1905" y="18645"/>
                </a:lnTo>
                <a:lnTo>
                  <a:pt x="7239" y="8953"/>
                </a:lnTo>
                <a:lnTo>
                  <a:pt x="15430" y="2405"/>
                </a:lnTo>
                <a:lnTo>
                  <a:pt x="25908" y="0"/>
                </a:lnTo>
                <a:lnTo>
                  <a:pt x="35504" y="2405"/>
                </a:lnTo>
                <a:lnTo>
                  <a:pt x="43243" y="8953"/>
                </a:lnTo>
                <a:lnTo>
                  <a:pt x="48410" y="18645"/>
                </a:lnTo>
                <a:lnTo>
                  <a:pt x="50292" y="30479"/>
                </a:lnTo>
                <a:lnTo>
                  <a:pt x="48410" y="43195"/>
                </a:lnTo>
                <a:lnTo>
                  <a:pt x="43243" y="53339"/>
                </a:lnTo>
                <a:lnTo>
                  <a:pt x="35504" y="60055"/>
                </a:lnTo>
                <a:lnTo>
                  <a:pt x="25908" y="62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029956" y="2427732"/>
            <a:ext cx="90170" cy="100965"/>
          </a:xfrm>
          <a:custGeom>
            <a:avLst/>
            <a:gdLst/>
            <a:ahLst/>
            <a:cxnLst/>
            <a:rect l="l" t="t" r="r" b="b"/>
            <a:pathLst>
              <a:path w="90170" h="100964">
                <a:moveTo>
                  <a:pt x="47244" y="1523"/>
                </a:moveTo>
                <a:lnTo>
                  <a:pt x="42672" y="1523"/>
                </a:lnTo>
                <a:lnTo>
                  <a:pt x="44196" y="0"/>
                </a:lnTo>
                <a:lnTo>
                  <a:pt x="45720" y="0"/>
                </a:lnTo>
                <a:lnTo>
                  <a:pt x="47244" y="1523"/>
                </a:lnTo>
                <a:close/>
              </a:path>
              <a:path w="90170" h="100964">
                <a:moveTo>
                  <a:pt x="64008" y="6095"/>
                </a:moveTo>
                <a:lnTo>
                  <a:pt x="25908" y="6095"/>
                </a:lnTo>
                <a:lnTo>
                  <a:pt x="27432" y="4571"/>
                </a:lnTo>
                <a:lnTo>
                  <a:pt x="28956" y="4571"/>
                </a:lnTo>
                <a:lnTo>
                  <a:pt x="33528" y="3047"/>
                </a:lnTo>
                <a:lnTo>
                  <a:pt x="35052" y="1523"/>
                </a:lnTo>
                <a:lnTo>
                  <a:pt x="56388" y="1523"/>
                </a:lnTo>
                <a:lnTo>
                  <a:pt x="56388" y="3047"/>
                </a:lnTo>
                <a:lnTo>
                  <a:pt x="62484" y="4571"/>
                </a:lnTo>
                <a:lnTo>
                  <a:pt x="64008" y="6095"/>
                </a:lnTo>
                <a:close/>
              </a:path>
              <a:path w="90170" h="100964">
                <a:moveTo>
                  <a:pt x="79248" y="83819"/>
                </a:moveTo>
                <a:lnTo>
                  <a:pt x="10668" y="83819"/>
                </a:lnTo>
                <a:lnTo>
                  <a:pt x="7620" y="79247"/>
                </a:lnTo>
                <a:lnTo>
                  <a:pt x="7620" y="76199"/>
                </a:lnTo>
                <a:lnTo>
                  <a:pt x="6096" y="76199"/>
                </a:lnTo>
                <a:lnTo>
                  <a:pt x="4572" y="70103"/>
                </a:lnTo>
                <a:lnTo>
                  <a:pt x="3048" y="68579"/>
                </a:lnTo>
                <a:lnTo>
                  <a:pt x="3048" y="67055"/>
                </a:lnTo>
                <a:lnTo>
                  <a:pt x="1524" y="62483"/>
                </a:lnTo>
                <a:lnTo>
                  <a:pt x="1524" y="51815"/>
                </a:lnTo>
                <a:lnTo>
                  <a:pt x="0" y="51815"/>
                </a:lnTo>
                <a:lnTo>
                  <a:pt x="0" y="50291"/>
                </a:lnTo>
                <a:lnTo>
                  <a:pt x="1524" y="48767"/>
                </a:lnTo>
                <a:lnTo>
                  <a:pt x="1578" y="39406"/>
                </a:lnTo>
                <a:lnTo>
                  <a:pt x="3048" y="33527"/>
                </a:lnTo>
                <a:lnTo>
                  <a:pt x="4572" y="32003"/>
                </a:lnTo>
                <a:lnTo>
                  <a:pt x="4572" y="30479"/>
                </a:lnTo>
                <a:lnTo>
                  <a:pt x="6096" y="25907"/>
                </a:lnTo>
                <a:lnTo>
                  <a:pt x="7620" y="24383"/>
                </a:lnTo>
                <a:lnTo>
                  <a:pt x="7620" y="22859"/>
                </a:lnTo>
                <a:lnTo>
                  <a:pt x="10668" y="18287"/>
                </a:lnTo>
                <a:lnTo>
                  <a:pt x="13716" y="15239"/>
                </a:lnTo>
                <a:lnTo>
                  <a:pt x="18288" y="12191"/>
                </a:lnTo>
                <a:lnTo>
                  <a:pt x="18288" y="10667"/>
                </a:lnTo>
                <a:lnTo>
                  <a:pt x="19812" y="10667"/>
                </a:lnTo>
                <a:lnTo>
                  <a:pt x="19812" y="9143"/>
                </a:lnTo>
                <a:lnTo>
                  <a:pt x="24384" y="6095"/>
                </a:lnTo>
                <a:lnTo>
                  <a:pt x="65532" y="6095"/>
                </a:lnTo>
                <a:lnTo>
                  <a:pt x="70104" y="9143"/>
                </a:lnTo>
                <a:lnTo>
                  <a:pt x="79248" y="18287"/>
                </a:lnTo>
                <a:lnTo>
                  <a:pt x="82296" y="22859"/>
                </a:lnTo>
                <a:lnTo>
                  <a:pt x="82296" y="24383"/>
                </a:lnTo>
                <a:lnTo>
                  <a:pt x="83820" y="24383"/>
                </a:lnTo>
                <a:lnTo>
                  <a:pt x="83820" y="25907"/>
                </a:lnTo>
                <a:lnTo>
                  <a:pt x="85344" y="30479"/>
                </a:lnTo>
                <a:lnTo>
                  <a:pt x="86868" y="32003"/>
                </a:lnTo>
                <a:lnTo>
                  <a:pt x="86868" y="33527"/>
                </a:lnTo>
                <a:lnTo>
                  <a:pt x="88011" y="38099"/>
                </a:lnTo>
                <a:lnTo>
                  <a:pt x="42672" y="38099"/>
                </a:lnTo>
                <a:lnTo>
                  <a:pt x="43815" y="38480"/>
                </a:lnTo>
                <a:lnTo>
                  <a:pt x="41148" y="41147"/>
                </a:lnTo>
                <a:lnTo>
                  <a:pt x="39624" y="44195"/>
                </a:lnTo>
                <a:lnTo>
                  <a:pt x="38100" y="48767"/>
                </a:lnTo>
                <a:lnTo>
                  <a:pt x="38100" y="51815"/>
                </a:lnTo>
                <a:lnTo>
                  <a:pt x="39624" y="57911"/>
                </a:lnTo>
                <a:lnTo>
                  <a:pt x="41148" y="60959"/>
                </a:lnTo>
                <a:lnTo>
                  <a:pt x="42062" y="61569"/>
                </a:lnTo>
                <a:lnTo>
                  <a:pt x="42672" y="62483"/>
                </a:lnTo>
                <a:lnTo>
                  <a:pt x="43434" y="62483"/>
                </a:lnTo>
                <a:lnTo>
                  <a:pt x="44958" y="63499"/>
                </a:lnTo>
                <a:lnTo>
                  <a:pt x="44196" y="64007"/>
                </a:lnTo>
                <a:lnTo>
                  <a:pt x="87884" y="64007"/>
                </a:lnTo>
                <a:lnTo>
                  <a:pt x="86868" y="67055"/>
                </a:lnTo>
                <a:lnTo>
                  <a:pt x="86868" y="70103"/>
                </a:lnTo>
                <a:lnTo>
                  <a:pt x="85344" y="70103"/>
                </a:lnTo>
                <a:lnTo>
                  <a:pt x="83820" y="76199"/>
                </a:lnTo>
                <a:lnTo>
                  <a:pt x="82296" y="77723"/>
                </a:lnTo>
                <a:lnTo>
                  <a:pt x="82296" y="79247"/>
                </a:lnTo>
                <a:lnTo>
                  <a:pt x="79248" y="83819"/>
                </a:lnTo>
                <a:close/>
              </a:path>
              <a:path w="90170" h="100964">
                <a:moveTo>
                  <a:pt x="43815" y="38480"/>
                </a:moveTo>
                <a:lnTo>
                  <a:pt x="42672" y="38099"/>
                </a:lnTo>
                <a:lnTo>
                  <a:pt x="44196" y="38099"/>
                </a:lnTo>
                <a:lnTo>
                  <a:pt x="43815" y="38480"/>
                </a:lnTo>
                <a:close/>
              </a:path>
              <a:path w="90170" h="100964">
                <a:moveTo>
                  <a:pt x="43918" y="38515"/>
                </a:moveTo>
                <a:lnTo>
                  <a:pt x="44196" y="38099"/>
                </a:lnTo>
                <a:lnTo>
                  <a:pt x="43918" y="38515"/>
                </a:lnTo>
                <a:close/>
              </a:path>
              <a:path w="90170" h="100964">
                <a:moveTo>
                  <a:pt x="44500" y="38709"/>
                </a:moveTo>
                <a:lnTo>
                  <a:pt x="43978" y="38535"/>
                </a:lnTo>
                <a:lnTo>
                  <a:pt x="43992" y="38404"/>
                </a:lnTo>
                <a:lnTo>
                  <a:pt x="44196" y="38099"/>
                </a:lnTo>
                <a:lnTo>
                  <a:pt x="44849" y="38535"/>
                </a:lnTo>
                <a:lnTo>
                  <a:pt x="44500" y="38709"/>
                </a:lnTo>
                <a:close/>
              </a:path>
              <a:path w="90170" h="100964">
                <a:moveTo>
                  <a:pt x="44849" y="38535"/>
                </a:moveTo>
                <a:lnTo>
                  <a:pt x="44196" y="38099"/>
                </a:lnTo>
                <a:lnTo>
                  <a:pt x="44873" y="38438"/>
                </a:lnTo>
                <a:close/>
              </a:path>
              <a:path w="90170" h="100964">
                <a:moveTo>
                  <a:pt x="44958" y="38480"/>
                </a:moveTo>
                <a:lnTo>
                  <a:pt x="44196" y="38099"/>
                </a:lnTo>
                <a:lnTo>
                  <a:pt x="45110" y="38404"/>
                </a:lnTo>
                <a:lnTo>
                  <a:pt x="44958" y="38480"/>
                </a:lnTo>
                <a:close/>
              </a:path>
              <a:path w="90170" h="100964">
                <a:moveTo>
                  <a:pt x="45110" y="38404"/>
                </a:moveTo>
                <a:lnTo>
                  <a:pt x="44196" y="38099"/>
                </a:lnTo>
                <a:lnTo>
                  <a:pt x="45720" y="38099"/>
                </a:lnTo>
                <a:lnTo>
                  <a:pt x="45110" y="38404"/>
                </a:lnTo>
                <a:close/>
              </a:path>
              <a:path w="90170" h="100964">
                <a:moveTo>
                  <a:pt x="45212" y="38438"/>
                </a:moveTo>
                <a:lnTo>
                  <a:pt x="45720" y="38099"/>
                </a:lnTo>
                <a:lnTo>
                  <a:pt x="45212" y="38438"/>
                </a:lnTo>
                <a:close/>
              </a:path>
              <a:path w="90170" h="100964">
                <a:moveTo>
                  <a:pt x="45720" y="38607"/>
                </a:moveTo>
                <a:lnTo>
                  <a:pt x="45339" y="38480"/>
                </a:lnTo>
                <a:lnTo>
                  <a:pt x="45720" y="38099"/>
                </a:lnTo>
                <a:lnTo>
                  <a:pt x="46101" y="38480"/>
                </a:lnTo>
                <a:lnTo>
                  <a:pt x="45720" y="38607"/>
                </a:lnTo>
                <a:close/>
              </a:path>
              <a:path w="90170" h="100964">
                <a:moveTo>
                  <a:pt x="46101" y="38480"/>
                </a:moveTo>
                <a:lnTo>
                  <a:pt x="45720" y="38099"/>
                </a:lnTo>
                <a:lnTo>
                  <a:pt x="47244" y="38099"/>
                </a:lnTo>
                <a:lnTo>
                  <a:pt x="46101" y="38480"/>
                </a:lnTo>
                <a:close/>
              </a:path>
              <a:path w="90170" h="100964">
                <a:moveTo>
                  <a:pt x="88392" y="39623"/>
                </a:moveTo>
                <a:lnTo>
                  <a:pt x="48768" y="39623"/>
                </a:lnTo>
                <a:lnTo>
                  <a:pt x="46482" y="38861"/>
                </a:lnTo>
                <a:lnTo>
                  <a:pt x="46101" y="38480"/>
                </a:lnTo>
                <a:lnTo>
                  <a:pt x="47244" y="38099"/>
                </a:lnTo>
                <a:lnTo>
                  <a:pt x="88011" y="38099"/>
                </a:lnTo>
                <a:lnTo>
                  <a:pt x="88392" y="39623"/>
                </a:lnTo>
                <a:close/>
              </a:path>
              <a:path w="90170" h="100964">
                <a:moveTo>
                  <a:pt x="45066" y="38535"/>
                </a:moveTo>
                <a:lnTo>
                  <a:pt x="45110" y="38404"/>
                </a:lnTo>
                <a:lnTo>
                  <a:pt x="45066" y="38535"/>
                </a:lnTo>
                <a:close/>
              </a:path>
              <a:path w="90170" h="100964">
                <a:moveTo>
                  <a:pt x="45415" y="38709"/>
                </a:moveTo>
                <a:lnTo>
                  <a:pt x="45212" y="38607"/>
                </a:lnTo>
                <a:lnTo>
                  <a:pt x="45212" y="38438"/>
                </a:lnTo>
                <a:lnTo>
                  <a:pt x="45720" y="38607"/>
                </a:lnTo>
                <a:lnTo>
                  <a:pt x="45415" y="38709"/>
                </a:lnTo>
                <a:close/>
              </a:path>
              <a:path w="90170" h="100964">
                <a:moveTo>
                  <a:pt x="42672" y="39623"/>
                </a:moveTo>
                <a:lnTo>
                  <a:pt x="43815" y="38480"/>
                </a:lnTo>
                <a:lnTo>
                  <a:pt x="43744" y="38777"/>
                </a:lnTo>
                <a:lnTo>
                  <a:pt x="43434" y="39242"/>
                </a:lnTo>
                <a:lnTo>
                  <a:pt x="42672" y="39623"/>
                </a:lnTo>
                <a:close/>
              </a:path>
              <a:path w="90170" h="100964">
                <a:moveTo>
                  <a:pt x="44958" y="38607"/>
                </a:moveTo>
                <a:close/>
              </a:path>
              <a:path w="90170" h="100964">
                <a:moveTo>
                  <a:pt x="46482" y="38861"/>
                </a:moveTo>
                <a:lnTo>
                  <a:pt x="45720" y="38607"/>
                </a:lnTo>
                <a:lnTo>
                  <a:pt x="46101" y="38480"/>
                </a:lnTo>
                <a:lnTo>
                  <a:pt x="46482" y="38861"/>
                </a:lnTo>
                <a:close/>
              </a:path>
              <a:path w="90170" h="100964">
                <a:moveTo>
                  <a:pt x="43434" y="39242"/>
                </a:moveTo>
                <a:lnTo>
                  <a:pt x="43918" y="38515"/>
                </a:lnTo>
                <a:lnTo>
                  <a:pt x="44500" y="38709"/>
                </a:lnTo>
                <a:lnTo>
                  <a:pt x="43434" y="39242"/>
                </a:lnTo>
                <a:close/>
              </a:path>
              <a:path w="90170" h="100964">
                <a:moveTo>
                  <a:pt x="44704" y="38777"/>
                </a:moveTo>
                <a:lnTo>
                  <a:pt x="44500" y="38709"/>
                </a:lnTo>
                <a:lnTo>
                  <a:pt x="44849" y="38535"/>
                </a:lnTo>
                <a:lnTo>
                  <a:pt x="44704" y="38777"/>
                </a:lnTo>
                <a:close/>
              </a:path>
              <a:path w="90170" h="100964">
                <a:moveTo>
                  <a:pt x="45212" y="38777"/>
                </a:moveTo>
                <a:lnTo>
                  <a:pt x="44958" y="38607"/>
                </a:lnTo>
                <a:lnTo>
                  <a:pt x="45415" y="38709"/>
                </a:lnTo>
                <a:lnTo>
                  <a:pt x="45212" y="38777"/>
                </a:lnTo>
                <a:close/>
              </a:path>
              <a:path w="90170" h="100964">
                <a:moveTo>
                  <a:pt x="44958" y="38861"/>
                </a:moveTo>
                <a:lnTo>
                  <a:pt x="44704" y="38777"/>
                </a:lnTo>
                <a:lnTo>
                  <a:pt x="44958" y="38607"/>
                </a:lnTo>
                <a:lnTo>
                  <a:pt x="45212" y="38777"/>
                </a:lnTo>
                <a:lnTo>
                  <a:pt x="44958" y="38861"/>
                </a:lnTo>
                <a:close/>
              </a:path>
              <a:path w="90170" h="100964">
                <a:moveTo>
                  <a:pt x="47244" y="39623"/>
                </a:moveTo>
                <a:lnTo>
                  <a:pt x="45415" y="38709"/>
                </a:lnTo>
                <a:lnTo>
                  <a:pt x="45720" y="38607"/>
                </a:lnTo>
                <a:lnTo>
                  <a:pt x="46482" y="38861"/>
                </a:lnTo>
                <a:lnTo>
                  <a:pt x="47244" y="39623"/>
                </a:lnTo>
                <a:close/>
              </a:path>
              <a:path w="90170" h="100964">
                <a:moveTo>
                  <a:pt x="43325" y="39406"/>
                </a:moveTo>
                <a:lnTo>
                  <a:pt x="43434" y="39242"/>
                </a:lnTo>
                <a:lnTo>
                  <a:pt x="44500" y="38709"/>
                </a:lnTo>
                <a:lnTo>
                  <a:pt x="44704" y="38777"/>
                </a:lnTo>
                <a:lnTo>
                  <a:pt x="44196" y="39115"/>
                </a:lnTo>
                <a:lnTo>
                  <a:pt x="43325" y="39406"/>
                </a:lnTo>
                <a:close/>
              </a:path>
              <a:path w="90170" h="100964">
                <a:moveTo>
                  <a:pt x="47244" y="39623"/>
                </a:moveTo>
                <a:lnTo>
                  <a:pt x="45720" y="39115"/>
                </a:lnTo>
                <a:lnTo>
                  <a:pt x="45212" y="38777"/>
                </a:lnTo>
                <a:lnTo>
                  <a:pt x="45415" y="38709"/>
                </a:lnTo>
                <a:lnTo>
                  <a:pt x="47244" y="39623"/>
                </a:lnTo>
                <a:close/>
              </a:path>
              <a:path w="90170" h="100964">
                <a:moveTo>
                  <a:pt x="44196" y="39115"/>
                </a:moveTo>
                <a:lnTo>
                  <a:pt x="44704" y="38777"/>
                </a:lnTo>
                <a:lnTo>
                  <a:pt x="44958" y="38861"/>
                </a:lnTo>
                <a:lnTo>
                  <a:pt x="44196" y="39115"/>
                </a:lnTo>
                <a:close/>
              </a:path>
              <a:path w="90170" h="100964">
                <a:moveTo>
                  <a:pt x="45720" y="39115"/>
                </a:moveTo>
                <a:lnTo>
                  <a:pt x="44958" y="38861"/>
                </a:lnTo>
                <a:lnTo>
                  <a:pt x="45212" y="38777"/>
                </a:lnTo>
                <a:lnTo>
                  <a:pt x="45720" y="39115"/>
                </a:lnTo>
                <a:close/>
              </a:path>
              <a:path w="90170" h="100964">
                <a:moveTo>
                  <a:pt x="88392" y="42671"/>
                </a:moveTo>
                <a:lnTo>
                  <a:pt x="50292" y="42671"/>
                </a:lnTo>
                <a:lnTo>
                  <a:pt x="46482" y="38861"/>
                </a:lnTo>
                <a:lnTo>
                  <a:pt x="48768" y="39623"/>
                </a:lnTo>
                <a:lnTo>
                  <a:pt x="88392" y="39623"/>
                </a:lnTo>
                <a:lnTo>
                  <a:pt x="88392" y="42671"/>
                </a:lnTo>
                <a:close/>
              </a:path>
              <a:path w="90170" h="100964">
                <a:moveTo>
                  <a:pt x="42976" y="39928"/>
                </a:moveTo>
                <a:lnTo>
                  <a:pt x="43325" y="39406"/>
                </a:lnTo>
                <a:lnTo>
                  <a:pt x="44196" y="39115"/>
                </a:lnTo>
                <a:lnTo>
                  <a:pt x="42976" y="39928"/>
                </a:lnTo>
                <a:close/>
              </a:path>
              <a:path w="90170" h="100964">
                <a:moveTo>
                  <a:pt x="47853" y="40538"/>
                </a:moveTo>
                <a:lnTo>
                  <a:pt x="45720" y="39115"/>
                </a:lnTo>
                <a:lnTo>
                  <a:pt x="47244" y="39623"/>
                </a:lnTo>
                <a:lnTo>
                  <a:pt x="47853" y="40538"/>
                </a:lnTo>
                <a:close/>
              </a:path>
              <a:path w="90170" h="100964">
                <a:moveTo>
                  <a:pt x="42672" y="39623"/>
                </a:moveTo>
                <a:lnTo>
                  <a:pt x="43434" y="39242"/>
                </a:lnTo>
                <a:lnTo>
                  <a:pt x="43325" y="39406"/>
                </a:lnTo>
                <a:lnTo>
                  <a:pt x="42672" y="39623"/>
                </a:lnTo>
                <a:close/>
              </a:path>
              <a:path w="90170" h="100964">
                <a:moveTo>
                  <a:pt x="42291" y="40385"/>
                </a:moveTo>
                <a:lnTo>
                  <a:pt x="42672" y="39623"/>
                </a:lnTo>
                <a:lnTo>
                  <a:pt x="43325" y="39406"/>
                </a:lnTo>
                <a:lnTo>
                  <a:pt x="42976" y="39928"/>
                </a:lnTo>
                <a:lnTo>
                  <a:pt x="42291" y="40385"/>
                </a:lnTo>
                <a:close/>
              </a:path>
              <a:path w="90170" h="100964">
                <a:moveTo>
                  <a:pt x="41148" y="41147"/>
                </a:moveTo>
                <a:lnTo>
                  <a:pt x="42672" y="39623"/>
                </a:lnTo>
                <a:lnTo>
                  <a:pt x="42062" y="40538"/>
                </a:lnTo>
                <a:lnTo>
                  <a:pt x="41148" y="41147"/>
                </a:lnTo>
                <a:close/>
              </a:path>
              <a:path w="90170" h="100964">
                <a:moveTo>
                  <a:pt x="42062" y="40538"/>
                </a:moveTo>
                <a:lnTo>
                  <a:pt x="42672" y="39623"/>
                </a:lnTo>
                <a:lnTo>
                  <a:pt x="42291" y="40385"/>
                </a:lnTo>
                <a:lnTo>
                  <a:pt x="42062" y="40538"/>
                </a:lnTo>
                <a:close/>
              </a:path>
              <a:path w="90170" h="100964">
                <a:moveTo>
                  <a:pt x="48768" y="41147"/>
                </a:moveTo>
                <a:lnTo>
                  <a:pt x="47853" y="40538"/>
                </a:lnTo>
                <a:lnTo>
                  <a:pt x="47244" y="39623"/>
                </a:lnTo>
                <a:lnTo>
                  <a:pt x="48768" y="41147"/>
                </a:lnTo>
                <a:close/>
              </a:path>
              <a:path w="90170" h="100964">
                <a:moveTo>
                  <a:pt x="41148" y="42671"/>
                </a:moveTo>
                <a:lnTo>
                  <a:pt x="42291" y="40385"/>
                </a:lnTo>
                <a:lnTo>
                  <a:pt x="42976" y="39928"/>
                </a:lnTo>
                <a:lnTo>
                  <a:pt x="41148" y="42671"/>
                </a:lnTo>
                <a:close/>
              </a:path>
              <a:path w="90170" h="100964">
                <a:moveTo>
                  <a:pt x="40843" y="42367"/>
                </a:moveTo>
                <a:lnTo>
                  <a:pt x="41148" y="41147"/>
                </a:lnTo>
                <a:lnTo>
                  <a:pt x="42062" y="40538"/>
                </a:lnTo>
                <a:lnTo>
                  <a:pt x="40843" y="42367"/>
                </a:lnTo>
                <a:close/>
              </a:path>
              <a:path w="90170" h="100964">
                <a:moveTo>
                  <a:pt x="50292" y="44195"/>
                </a:moveTo>
                <a:lnTo>
                  <a:pt x="47853" y="40538"/>
                </a:lnTo>
                <a:lnTo>
                  <a:pt x="48768" y="41147"/>
                </a:lnTo>
                <a:lnTo>
                  <a:pt x="50292" y="44195"/>
                </a:lnTo>
                <a:close/>
              </a:path>
              <a:path w="90170" h="100964">
                <a:moveTo>
                  <a:pt x="39624" y="44195"/>
                </a:moveTo>
                <a:lnTo>
                  <a:pt x="41148" y="41147"/>
                </a:lnTo>
                <a:lnTo>
                  <a:pt x="40843" y="42367"/>
                </a:lnTo>
                <a:lnTo>
                  <a:pt x="39624" y="44195"/>
                </a:lnTo>
                <a:close/>
              </a:path>
              <a:path w="90170" h="100964">
                <a:moveTo>
                  <a:pt x="51816" y="47243"/>
                </a:moveTo>
                <a:lnTo>
                  <a:pt x="48768" y="41147"/>
                </a:lnTo>
                <a:lnTo>
                  <a:pt x="50292" y="42671"/>
                </a:lnTo>
                <a:lnTo>
                  <a:pt x="88392" y="42671"/>
                </a:lnTo>
                <a:lnTo>
                  <a:pt x="89154" y="45719"/>
                </a:lnTo>
                <a:lnTo>
                  <a:pt x="51816" y="45719"/>
                </a:lnTo>
                <a:lnTo>
                  <a:pt x="51816" y="47243"/>
                </a:lnTo>
                <a:close/>
              </a:path>
              <a:path w="90170" h="100964">
                <a:moveTo>
                  <a:pt x="39624" y="47243"/>
                </a:moveTo>
                <a:lnTo>
                  <a:pt x="39624" y="44195"/>
                </a:lnTo>
                <a:lnTo>
                  <a:pt x="40843" y="42367"/>
                </a:lnTo>
                <a:lnTo>
                  <a:pt x="39624" y="47243"/>
                </a:lnTo>
                <a:close/>
              </a:path>
              <a:path w="90170" h="100964">
                <a:moveTo>
                  <a:pt x="51816" y="48767"/>
                </a:moveTo>
                <a:lnTo>
                  <a:pt x="50292" y="44195"/>
                </a:lnTo>
                <a:lnTo>
                  <a:pt x="51816" y="47243"/>
                </a:lnTo>
                <a:lnTo>
                  <a:pt x="51816" y="48767"/>
                </a:lnTo>
                <a:close/>
              </a:path>
              <a:path w="90170" h="100964">
                <a:moveTo>
                  <a:pt x="38481" y="50291"/>
                </a:moveTo>
                <a:lnTo>
                  <a:pt x="38100" y="48767"/>
                </a:lnTo>
                <a:lnTo>
                  <a:pt x="39624" y="45719"/>
                </a:lnTo>
                <a:lnTo>
                  <a:pt x="38481" y="50291"/>
                </a:lnTo>
                <a:close/>
              </a:path>
              <a:path w="90170" h="100964">
                <a:moveTo>
                  <a:pt x="49149" y="60197"/>
                </a:moveTo>
                <a:lnTo>
                  <a:pt x="51816" y="54863"/>
                </a:lnTo>
                <a:lnTo>
                  <a:pt x="51816" y="45719"/>
                </a:lnTo>
                <a:lnTo>
                  <a:pt x="89154" y="45719"/>
                </a:lnTo>
                <a:lnTo>
                  <a:pt x="89916" y="48767"/>
                </a:lnTo>
                <a:lnTo>
                  <a:pt x="89916" y="57911"/>
                </a:lnTo>
                <a:lnTo>
                  <a:pt x="88392" y="59435"/>
                </a:lnTo>
                <a:lnTo>
                  <a:pt x="50292" y="59435"/>
                </a:lnTo>
                <a:lnTo>
                  <a:pt x="49149" y="60197"/>
                </a:lnTo>
                <a:close/>
              </a:path>
              <a:path w="90170" h="100964">
                <a:moveTo>
                  <a:pt x="38100" y="51815"/>
                </a:moveTo>
                <a:lnTo>
                  <a:pt x="38100" y="48767"/>
                </a:lnTo>
                <a:lnTo>
                  <a:pt x="38481" y="50291"/>
                </a:lnTo>
                <a:lnTo>
                  <a:pt x="38100" y="51815"/>
                </a:lnTo>
                <a:close/>
              </a:path>
              <a:path w="90170" h="100964">
                <a:moveTo>
                  <a:pt x="39624" y="54863"/>
                </a:moveTo>
                <a:lnTo>
                  <a:pt x="38100" y="51815"/>
                </a:lnTo>
                <a:lnTo>
                  <a:pt x="38481" y="50291"/>
                </a:lnTo>
                <a:lnTo>
                  <a:pt x="39624" y="54863"/>
                </a:lnTo>
                <a:close/>
              </a:path>
              <a:path w="90170" h="100964">
                <a:moveTo>
                  <a:pt x="50292" y="57911"/>
                </a:moveTo>
                <a:lnTo>
                  <a:pt x="51816" y="51815"/>
                </a:lnTo>
                <a:lnTo>
                  <a:pt x="51816" y="54863"/>
                </a:lnTo>
                <a:lnTo>
                  <a:pt x="50292" y="57911"/>
                </a:lnTo>
                <a:close/>
              </a:path>
              <a:path w="90170" h="100964">
                <a:moveTo>
                  <a:pt x="40843" y="59740"/>
                </a:moveTo>
                <a:lnTo>
                  <a:pt x="39624" y="57911"/>
                </a:lnTo>
                <a:lnTo>
                  <a:pt x="39624" y="54863"/>
                </a:lnTo>
                <a:lnTo>
                  <a:pt x="40843" y="59740"/>
                </a:lnTo>
                <a:close/>
              </a:path>
              <a:path w="90170" h="100964">
                <a:moveTo>
                  <a:pt x="41148" y="60959"/>
                </a:moveTo>
                <a:lnTo>
                  <a:pt x="39624" y="57911"/>
                </a:lnTo>
                <a:lnTo>
                  <a:pt x="40843" y="59740"/>
                </a:lnTo>
                <a:lnTo>
                  <a:pt x="41148" y="60959"/>
                </a:lnTo>
                <a:close/>
              </a:path>
              <a:path w="90170" h="100964">
                <a:moveTo>
                  <a:pt x="48463" y="60655"/>
                </a:moveTo>
                <a:lnTo>
                  <a:pt x="50292" y="57911"/>
                </a:lnTo>
                <a:lnTo>
                  <a:pt x="49149" y="60197"/>
                </a:lnTo>
                <a:lnTo>
                  <a:pt x="48463" y="60655"/>
                </a:lnTo>
                <a:close/>
              </a:path>
              <a:path w="90170" h="100964">
                <a:moveTo>
                  <a:pt x="43180" y="61467"/>
                </a:moveTo>
                <a:lnTo>
                  <a:pt x="42018" y="61177"/>
                </a:lnTo>
                <a:lnTo>
                  <a:pt x="41148" y="59435"/>
                </a:lnTo>
                <a:lnTo>
                  <a:pt x="43180" y="61467"/>
                </a:lnTo>
                <a:close/>
              </a:path>
              <a:path w="90170" h="100964">
                <a:moveTo>
                  <a:pt x="48768" y="60959"/>
                </a:moveTo>
                <a:lnTo>
                  <a:pt x="49149" y="60197"/>
                </a:lnTo>
                <a:lnTo>
                  <a:pt x="50292" y="59435"/>
                </a:lnTo>
                <a:lnTo>
                  <a:pt x="48768" y="60959"/>
                </a:lnTo>
                <a:close/>
              </a:path>
              <a:path w="90170" h="100964">
                <a:moveTo>
                  <a:pt x="88392" y="62483"/>
                </a:moveTo>
                <a:lnTo>
                  <a:pt x="47244" y="62483"/>
                </a:lnTo>
                <a:lnTo>
                  <a:pt x="50292" y="59435"/>
                </a:lnTo>
                <a:lnTo>
                  <a:pt x="88392" y="59435"/>
                </a:lnTo>
                <a:lnTo>
                  <a:pt x="88392" y="62483"/>
                </a:lnTo>
                <a:close/>
              </a:path>
              <a:path w="90170" h="100964">
                <a:moveTo>
                  <a:pt x="41757" y="61112"/>
                </a:moveTo>
                <a:lnTo>
                  <a:pt x="41148" y="60959"/>
                </a:lnTo>
                <a:lnTo>
                  <a:pt x="40843" y="59740"/>
                </a:lnTo>
                <a:lnTo>
                  <a:pt x="41757" y="61112"/>
                </a:lnTo>
                <a:close/>
              </a:path>
              <a:path w="90170" h="100964">
                <a:moveTo>
                  <a:pt x="48114" y="61177"/>
                </a:moveTo>
                <a:lnTo>
                  <a:pt x="48463" y="60655"/>
                </a:lnTo>
                <a:lnTo>
                  <a:pt x="49149" y="60197"/>
                </a:lnTo>
                <a:lnTo>
                  <a:pt x="48768" y="60959"/>
                </a:lnTo>
                <a:lnTo>
                  <a:pt x="48114" y="61177"/>
                </a:lnTo>
                <a:close/>
              </a:path>
              <a:path w="90170" h="100964">
                <a:moveTo>
                  <a:pt x="47244" y="61467"/>
                </a:moveTo>
                <a:lnTo>
                  <a:pt x="48463" y="60655"/>
                </a:lnTo>
                <a:lnTo>
                  <a:pt x="48114" y="61177"/>
                </a:lnTo>
                <a:lnTo>
                  <a:pt x="47244" y="61467"/>
                </a:lnTo>
                <a:close/>
              </a:path>
              <a:path w="90170" h="100964">
                <a:moveTo>
                  <a:pt x="42062" y="61569"/>
                </a:moveTo>
                <a:lnTo>
                  <a:pt x="41148" y="60959"/>
                </a:lnTo>
                <a:lnTo>
                  <a:pt x="41910" y="61340"/>
                </a:lnTo>
                <a:lnTo>
                  <a:pt x="42062" y="61569"/>
                </a:lnTo>
                <a:close/>
              </a:path>
              <a:path w="90170" h="100964">
                <a:moveTo>
                  <a:pt x="41910" y="61340"/>
                </a:moveTo>
                <a:lnTo>
                  <a:pt x="41148" y="60959"/>
                </a:lnTo>
                <a:lnTo>
                  <a:pt x="41757" y="61112"/>
                </a:lnTo>
                <a:lnTo>
                  <a:pt x="41910" y="61340"/>
                </a:lnTo>
                <a:close/>
              </a:path>
              <a:path w="90170" h="100964">
                <a:moveTo>
                  <a:pt x="48006" y="61340"/>
                </a:moveTo>
                <a:lnTo>
                  <a:pt x="48114" y="61177"/>
                </a:lnTo>
                <a:lnTo>
                  <a:pt x="48768" y="60959"/>
                </a:lnTo>
                <a:lnTo>
                  <a:pt x="48006" y="61340"/>
                </a:lnTo>
                <a:close/>
              </a:path>
              <a:path w="90170" h="100964">
                <a:moveTo>
                  <a:pt x="47853" y="61569"/>
                </a:moveTo>
                <a:lnTo>
                  <a:pt x="48006" y="61340"/>
                </a:lnTo>
                <a:lnTo>
                  <a:pt x="48768" y="60959"/>
                </a:lnTo>
                <a:lnTo>
                  <a:pt x="47853" y="61569"/>
                </a:lnTo>
                <a:close/>
              </a:path>
              <a:path w="90170" h="100964">
                <a:moveTo>
                  <a:pt x="47244" y="62483"/>
                </a:moveTo>
                <a:lnTo>
                  <a:pt x="47853" y="61569"/>
                </a:lnTo>
                <a:lnTo>
                  <a:pt x="48768" y="60959"/>
                </a:lnTo>
                <a:lnTo>
                  <a:pt x="47244" y="62483"/>
                </a:lnTo>
                <a:close/>
              </a:path>
              <a:path w="90170" h="100964">
                <a:moveTo>
                  <a:pt x="42164" y="61467"/>
                </a:moveTo>
                <a:lnTo>
                  <a:pt x="41910" y="61340"/>
                </a:lnTo>
                <a:lnTo>
                  <a:pt x="41757" y="61112"/>
                </a:lnTo>
                <a:lnTo>
                  <a:pt x="42018" y="61177"/>
                </a:lnTo>
                <a:lnTo>
                  <a:pt x="42164" y="61467"/>
                </a:lnTo>
                <a:close/>
              </a:path>
              <a:path w="90170" h="100964">
                <a:moveTo>
                  <a:pt x="44196" y="62483"/>
                </a:moveTo>
                <a:lnTo>
                  <a:pt x="42164" y="61467"/>
                </a:lnTo>
                <a:lnTo>
                  <a:pt x="42018" y="61177"/>
                </a:lnTo>
                <a:lnTo>
                  <a:pt x="43180" y="61467"/>
                </a:lnTo>
                <a:lnTo>
                  <a:pt x="44196" y="62483"/>
                </a:lnTo>
                <a:close/>
              </a:path>
              <a:path w="90170" h="100964">
                <a:moveTo>
                  <a:pt x="46228" y="62229"/>
                </a:moveTo>
                <a:lnTo>
                  <a:pt x="47244" y="61467"/>
                </a:lnTo>
                <a:lnTo>
                  <a:pt x="48114" y="61177"/>
                </a:lnTo>
                <a:lnTo>
                  <a:pt x="48006" y="61340"/>
                </a:lnTo>
                <a:lnTo>
                  <a:pt x="46228" y="62229"/>
                </a:lnTo>
                <a:close/>
              </a:path>
              <a:path w="90170" h="100964">
                <a:moveTo>
                  <a:pt x="46689" y="62345"/>
                </a:moveTo>
                <a:lnTo>
                  <a:pt x="46228" y="62229"/>
                </a:lnTo>
                <a:lnTo>
                  <a:pt x="48006" y="61340"/>
                </a:lnTo>
                <a:lnTo>
                  <a:pt x="47853" y="61569"/>
                </a:lnTo>
                <a:lnTo>
                  <a:pt x="46689" y="62345"/>
                </a:lnTo>
                <a:close/>
              </a:path>
              <a:path w="90170" h="100964">
                <a:moveTo>
                  <a:pt x="44958" y="63499"/>
                </a:moveTo>
                <a:lnTo>
                  <a:pt x="42291" y="61721"/>
                </a:lnTo>
                <a:lnTo>
                  <a:pt x="42164" y="61467"/>
                </a:lnTo>
                <a:lnTo>
                  <a:pt x="44196" y="62483"/>
                </a:lnTo>
                <a:lnTo>
                  <a:pt x="46482" y="62483"/>
                </a:lnTo>
                <a:lnTo>
                  <a:pt x="44958" y="63499"/>
                </a:lnTo>
                <a:close/>
              </a:path>
              <a:path w="90170" h="100964">
                <a:moveTo>
                  <a:pt x="44196" y="62483"/>
                </a:moveTo>
                <a:lnTo>
                  <a:pt x="43180" y="61467"/>
                </a:lnTo>
                <a:lnTo>
                  <a:pt x="45502" y="62048"/>
                </a:lnTo>
                <a:lnTo>
                  <a:pt x="44196" y="62483"/>
                </a:lnTo>
                <a:close/>
              </a:path>
              <a:path w="90170" h="100964">
                <a:moveTo>
                  <a:pt x="46135" y="62206"/>
                </a:moveTo>
                <a:lnTo>
                  <a:pt x="45502" y="62048"/>
                </a:lnTo>
                <a:lnTo>
                  <a:pt x="47244" y="61467"/>
                </a:lnTo>
                <a:lnTo>
                  <a:pt x="46135" y="62206"/>
                </a:lnTo>
                <a:close/>
              </a:path>
              <a:path w="90170" h="100964">
                <a:moveTo>
                  <a:pt x="47244" y="62483"/>
                </a:moveTo>
                <a:lnTo>
                  <a:pt x="46689" y="62345"/>
                </a:lnTo>
                <a:lnTo>
                  <a:pt x="47853" y="61569"/>
                </a:lnTo>
                <a:lnTo>
                  <a:pt x="47244" y="62483"/>
                </a:lnTo>
                <a:close/>
              </a:path>
              <a:path w="90170" h="100964">
                <a:moveTo>
                  <a:pt x="43434" y="62483"/>
                </a:moveTo>
                <a:lnTo>
                  <a:pt x="42672" y="62483"/>
                </a:lnTo>
                <a:lnTo>
                  <a:pt x="42291" y="61721"/>
                </a:lnTo>
                <a:lnTo>
                  <a:pt x="43434" y="62483"/>
                </a:lnTo>
                <a:close/>
              </a:path>
              <a:path w="90170" h="100964">
                <a:moveTo>
                  <a:pt x="45720" y="62483"/>
                </a:moveTo>
                <a:lnTo>
                  <a:pt x="44196" y="62483"/>
                </a:lnTo>
                <a:lnTo>
                  <a:pt x="45502" y="62048"/>
                </a:lnTo>
                <a:lnTo>
                  <a:pt x="46135" y="62206"/>
                </a:lnTo>
                <a:lnTo>
                  <a:pt x="45720" y="62483"/>
                </a:lnTo>
                <a:close/>
              </a:path>
              <a:path w="90170" h="100964">
                <a:moveTo>
                  <a:pt x="45720" y="62483"/>
                </a:moveTo>
                <a:lnTo>
                  <a:pt x="46135" y="62206"/>
                </a:lnTo>
                <a:lnTo>
                  <a:pt x="45720" y="62483"/>
                </a:lnTo>
                <a:close/>
              </a:path>
              <a:path w="90170" h="100964">
                <a:moveTo>
                  <a:pt x="46482" y="62483"/>
                </a:moveTo>
                <a:lnTo>
                  <a:pt x="45720" y="62483"/>
                </a:lnTo>
                <a:lnTo>
                  <a:pt x="46228" y="62229"/>
                </a:lnTo>
                <a:lnTo>
                  <a:pt x="46689" y="62345"/>
                </a:lnTo>
                <a:lnTo>
                  <a:pt x="46482" y="62483"/>
                </a:lnTo>
                <a:close/>
              </a:path>
              <a:path w="90170" h="100964">
                <a:moveTo>
                  <a:pt x="87884" y="64007"/>
                </a:moveTo>
                <a:lnTo>
                  <a:pt x="45720" y="64007"/>
                </a:lnTo>
                <a:lnTo>
                  <a:pt x="44958" y="63499"/>
                </a:lnTo>
                <a:lnTo>
                  <a:pt x="46689" y="62345"/>
                </a:lnTo>
                <a:lnTo>
                  <a:pt x="47244" y="62483"/>
                </a:lnTo>
                <a:lnTo>
                  <a:pt x="88392" y="62483"/>
                </a:lnTo>
                <a:lnTo>
                  <a:pt x="87884" y="64007"/>
                </a:lnTo>
                <a:close/>
              </a:path>
              <a:path w="90170" h="100964">
                <a:moveTo>
                  <a:pt x="45720" y="64007"/>
                </a:moveTo>
                <a:lnTo>
                  <a:pt x="44196" y="64007"/>
                </a:lnTo>
                <a:lnTo>
                  <a:pt x="44958" y="63499"/>
                </a:lnTo>
                <a:lnTo>
                  <a:pt x="45720" y="64007"/>
                </a:lnTo>
                <a:close/>
              </a:path>
              <a:path w="90170" h="100964">
                <a:moveTo>
                  <a:pt x="64008" y="96011"/>
                </a:moveTo>
                <a:lnTo>
                  <a:pt x="25908" y="96011"/>
                </a:lnTo>
                <a:lnTo>
                  <a:pt x="24384" y="94487"/>
                </a:lnTo>
                <a:lnTo>
                  <a:pt x="19812" y="92963"/>
                </a:lnTo>
                <a:lnTo>
                  <a:pt x="19812" y="91439"/>
                </a:lnTo>
                <a:lnTo>
                  <a:pt x="18288" y="91439"/>
                </a:lnTo>
                <a:lnTo>
                  <a:pt x="18288" y="89915"/>
                </a:lnTo>
                <a:lnTo>
                  <a:pt x="13716" y="86867"/>
                </a:lnTo>
                <a:lnTo>
                  <a:pt x="12192" y="85343"/>
                </a:lnTo>
                <a:lnTo>
                  <a:pt x="12192" y="83819"/>
                </a:lnTo>
                <a:lnTo>
                  <a:pt x="77724" y="83819"/>
                </a:lnTo>
                <a:lnTo>
                  <a:pt x="77724" y="85343"/>
                </a:lnTo>
                <a:lnTo>
                  <a:pt x="70104" y="92963"/>
                </a:lnTo>
                <a:lnTo>
                  <a:pt x="65532" y="94487"/>
                </a:lnTo>
                <a:lnTo>
                  <a:pt x="64008" y="96011"/>
                </a:lnTo>
                <a:close/>
              </a:path>
              <a:path w="90170" h="100964">
                <a:moveTo>
                  <a:pt x="56388" y="99059"/>
                </a:moveTo>
                <a:lnTo>
                  <a:pt x="33528" y="99059"/>
                </a:lnTo>
                <a:lnTo>
                  <a:pt x="28956" y="97535"/>
                </a:lnTo>
                <a:lnTo>
                  <a:pt x="27432" y="96011"/>
                </a:lnTo>
                <a:lnTo>
                  <a:pt x="62484" y="96011"/>
                </a:lnTo>
                <a:lnTo>
                  <a:pt x="60960" y="97535"/>
                </a:lnTo>
                <a:lnTo>
                  <a:pt x="56388" y="99059"/>
                </a:lnTo>
                <a:close/>
              </a:path>
              <a:path w="90170" h="100964">
                <a:moveTo>
                  <a:pt x="53340" y="100583"/>
                </a:moveTo>
                <a:lnTo>
                  <a:pt x="38100" y="100583"/>
                </a:lnTo>
                <a:lnTo>
                  <a:pt x="36576" y="99059"/>
                </a:lnTo>
                <a:lnTo>
                  <a:pt x="54864" y="99059"/>
                </a:lnTo>
                <a:lnTo>
                  <a:pt x="53340" y="100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8201698" y="4966679"/>
            <a:ext cx="3181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569964" y="3855720"/>
            <a:ext cx="1298575" cy="76200"/>
          </a:xfrm>
          <a:custGeom>
            <a:avLst/>
            <a:gdLst/>
            <a:ahLst/>
            <a:cxnLst/>
            <a:rect l="l" t="t" r="r" b="b"/>
            <a:pathLst>
              <a:path w="1298575" h="76200">
                <a:moveTo>
                  <a:pt x="38100" y="76200"/>
                </a:moveTo>
                <a:lnTo>
                  <a:pt x="23145" y="73247"/>
                </a:lnTo>
                <a:lnTo>
                  <a:pt x="11049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3792" y="25908"/>
                </a:lnTo>
                <a:lnTo>
                  <a:pt x="38100" y="25908"/>
                </a:lnTo>
                <a:lnTo>
                  <a:pt x="38100" y="50292"/>
                </a:lnTo>
                <a:lnTo>
                  <a:pt x="73792" y="50292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38100" y="76200"/>
                </a:lnTo>
                <a:close/>
              </a:path>
              <a:path w="1298575" h="76200">
                <a:moveTo>
                  <a:pt x="73792" y="50292"/>
                </a:moveTo>
                <a:lnTo>
                  <a:pt x="38100" y="50292"/>
                </a:lnTo>
                <a:lnTo>
                  <a:pt x="38100" y="25908"/>
                </a:lnTo>
                <a:lnTo>
                  <a:pt x="73792" y="25908"/>
                </a:lnTo>
                <a:lnTo>
                  <a:pt x="76200" y="38100"/>
                </a:lnTo>
                <a:lnTo>
                  <a:pt x="73792" y="50292"/>
                </a:lnTo>
                <a:close/>
              </a:path>
              <a:path w="1298575" h="76200">
                <a:moveTo>
                  <a:pt x="1298448" y="50292"/>
                </a:moveTo>
                <a:lnTo>
                  <a:pt x="73792" y="50292"/>
                </a:lnTo>
                <a:lnTo>
                  <a:pt x="76200" y="38100"/>
                </a:lnTo>
                <a:lnTo>
                  <a:pt x="73792" y="25908"/>
                </a:lnTo>
                <a:lnTo>
                  <a:pt x="1298448" y="25908"/>
                </a:lnTo>
                <a:lnTo>
                  <a:pt x="1298448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598919" y="5845302"/>
            <a:ext cx="1475740" cy="0"/>
          </a:xfrm>
          <a:custGeom>
            <a:avLst/>
            <a:gdLst/>
            <a:ahLst/>
            <a:cxnLst/>
            <a:rect l="l" t="t" r="r" b="b"/>
            <a:pathLst>
              <a:path w="1475740" h="0">
                <a:moveTo>
                  <a:pt x="0" y="0"/>
                </a:moveTo>
                <a:lnTo>
                  <a:pt x="1475232" y="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1369612" y="1444818"/>
            <a:ext cx="474281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606675" algn="l"/>
              </a:tabLst>
            </a:pPr>
            <a:r>
              <a:rPr dirty="0" sz="2400" spc="90">
                <a:latin typeface="Times New Roman"/>
                <a:cs typeface="Times New Roman"/>
              </a:rPr>
              <a:t>1.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宋体"/>
                <a:cs typeface="宋体"/>
              </a:rPr>
              <a:t>常用电路结构	</a:t>
            </a:r>
            <a:r>
              <a:rPr dirty="0" sz="2400" spc="45">
                <a:solidFill>
                  <a:srgbClr val="0000FF"/>
                </a:solidFill>
                <a:latin typeface="宋体"/>
                <a:cs typeface="宋体"/>
              </a:rPr>
              <a:t>信号</a:t>
            </a:r>
            <a:r>
              <a:rPr dirty="0" sz="2400" spc="45">
                <a:solidFill>
                  <a:srgbClr val="0000FF"/>
                </a:solidFill>
                <a:latin typeface="Times New Roman"/>
                <a:cs typeface="Times New Roman"/>
              </a:rPr>
              <a:t>E </a:t>
            </a:r>
            <a:r>
              <a:rPr dirty="0" sz="2400" spc="50">
                <a:solidFill>
                  <a:srgbClr val="0000FF"/>
                </a:solidFill>
                <a:latin typeface="宋体"/>
                <a:cs typeface="宋体"/>
              </a:rPr>
              <a:t>入、</a:t>
            </a:r>
            <a:r>
              <a:rPr dirty="0" sz="2400" spc="5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宋体"/>
                <a:cs typeface="宋体"/>
              </a:rPr>
              <a:t>出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132774" y="3342075"/>
            <a:ext cx="1606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3585972" y="3953255"/>
            <a:ext cx="0" cy="647700"/>
          </a:xfrm>
          <a:custGeom>
            <a:avLst/>
            <a:gdLst/>
            <a:ahLst/>
            <a:cxnLst/>
            <a:rect l="l" t="t" r="r" b="b"/>
            <a:pathLst>
              <a:path w="0" h="647700">
                <a:moveTo>
                  <a:pt x="0" y="0"/>
                </a:moveTo>
                <a:lnTo>
                  <a:pt x="0" y="64770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302508" y="3966209"/>
            <a:ext cx="559435" cy="0"/>
          </a:xfrm>
          <a:custGeom>
            <a:avLst/>
            <a:gdLst/>
            <a:ahLst/>
            <a:cxnLst/>
            <a:rect l="l" t="t" r="r" b="b"/>
            <a:pathLst>
              <a:path w="559435" h="0">
                <a:moveTo>
                  <a:pt x="0" y="0"/>
                </a:moveTo>
                <a:lnTo>
                  <a:pt x="55930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291840" y="3707891"/>
            <a:ext cx="303530" cy="271780"/>
          </a:xfrm>
          <a:custGeom>
            <a:avLst/>
            <a:gdLst/>
            <a:ahLst/>
            <a:cxnLst/>
            <a:rect l="l" t="t" r="r" b="b"/>
            <a:pathLst>
              <a:path w="303529" h="271779">
                <a:moveTo>
                  <a:pt x="105156" y="169163"/>
                </a:moveTo>
                <a:lnTo>
                  <a:pt x="0" y="0"/>
                </a:lnTo>
                <a:lnTo>
                  <a:pt x="181355" y="83820"/>
                </a:lnTo>
                <a:lnTo>
                  <a:pt x="166388" y="100583"/>
                </a:lnTo>
                <a:lnTo>
                  <a:pt x="141732" y="100583"/>
                </a:lnTo>
                <a:lnTo>
                  <a:pt x="115823" y="128015"/>
                </a:lnTo>
                <a:lnTo>
                  <a:pt x="130434" y="140851"/>
                </a:lnTo>
                <a:lnTo>
                  <a:pt x="105156" y="169163"/>
                </a:lnTo>
                <a:close/>
              </a:path>
              <a:path w="303529" h="271779">
                <a:moveTo>
                  <a:pt x="130434" y="140851"/>
                </a:moveTo>
                <a:lnTo>
                  <a:pt x="115823" y="128015"/>
                </a:lnTo>
                <a:lnTo>
                  <a:pt x="141732" y="100583"/>
                </a:lnTo>
                <a:lnTo>
                  <a:pt x="155492" y="112786"/>
                </a:lnTo>
                <a:lnTo>
                  <a:pt x="130434" y="140851"/>
                </a:lnTo>
                <a:close/>
              </a:path>
              <a:path w="303529" h="271779">
                <a:moveTo>
                  <a:pt x="155492" y="112786"/>
                </a:moveTo>
                <a:lnTo>
                  <a:pt x="141732" y="100583"/>
                </a:lnTo>
                <a:lnTo>
                  <a:pt x="166388" y="100583"/>
                </a:lnTo>
                <a:lnTo>
                  <a:pt x="155492" y="112786"/>
                </a:lnTo>
                <a:close/>
              </a:path>
              <a:path w="303529" h="271779">
                <a:moveTo>
                  <a:pt x="278891" y="271271"/>
                </a:moveTo>
                <a:lnTo>
                  <a:pt x="130434" y="140851"/>
                </a:lnTo>
                <a:lnTo>
                  <a:pt x="155492" y="112786"/>
                </a:lnTo>
                <a:lnTo>
                  <a:pt x="303275" y="243839"/>
                </a:lnTo>
                <a:lnTo>
                  <a:pt x="278891" y="271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598164" y="3724655"/>
            <a:ext cx="277495" cy="245745"/>
          </a:xfrm>
          <a:custGeom>
            <a:avLst/>
            <a:gdLst/>
            <a:ahLst/>
            <a:cxnLst/>
            <a:rect l="l" t="t" r="r" b="b"/>
            <a:pathLst>
              <a:path w="277495" h="245745">
                <a:moveTo>
                  <a:pt x="24383" y="245363"/>
                </a:moveTo>
                <a:lnTo>
                  <a:pt x="0" y="216408"/>
                </a:lnTo>
                <a:lnTo>
                  <a:pt x="252983" y="0"/>
                </a:lnTo>
                <a:lnTo>
                  <a:pt x="277367" y="28955"/>
                </a:lnTo>
                <a:lnTo>
                  <a:pt x="24383" y="2453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3332501" y="4033975"/>
            <a:ext cx="1949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922305" y="3354278"/>
            <a:ext cx="1606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1476755" y="5798058"/>
            <a:ext cx="3816350" cy="0"/>
          </a:xfrm>
          <a:custGeom>
            <a:avLst/>
            <a:gdLst/>
            <a:ahLst/>
            <a:cxnLst/>
            <a:rect l="l" t="t" r="r" b="b"/>
            <a:pathLst>
              <a:path w="3816350" h="0">
                <a:moveTo>
                  <a:pt x="0" y="0"/>
                </a:moveTo>
                <a:lnTo>
                  <a:pt x="3816095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438144" y="601294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803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546348" y="5747003"/>
            <a:ext cx="76200" cy="253365"/>
          </a:xfrm>
          <a:custGeom>
            <a:avLst/>
            <a:gdLst/>
            <a:ahLst/>
            <a:cxnLst/>
            <a:rect l="l" t="t" r="r" b="b"/>
            <a:pathLst>
              <a:path w="76200" h="253364">
                <a:moveTo>
                  <a:pt x="25908" y="73792"/>
                </a:moveTo>
                <a:lnTo>
                  <a:pt x="23145" y="73247"/>
                </a:lnTo>
                <a:lnTo>
                  <a:pt x="11049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6200" y="38100"/>
                </a:lnTo>
                <a:lnTo>
                  <a:pt x="25908" y="38100"/>
                </a:lnTo>
                <a:lnTo>
                  <a:pt x="25908" y="73792"/>
                </a:lnTo>
                <a:close/>
              </a:path>
              <a:path w="76200" h="253364">
                <a:moveTo>
                  <a:pt x="38100" y="76200"/>
                </a:moveTo>
                <a:lnTo>
                  <a:pt x="25908" y="73792"/>
                </a:lnTo>
                <a:lnTo>
                  <a:pt x="25908" y="38100"/>
                </a:lnTo>
                <a:lnTo>
                  <a:pt x="50292" y="38100"/>
                </a:lnTo>
                <a:lnTo>
                  <a:pt x="50292" y="73792"/>
                </a:lnTo>
                <a:lnTo>
                  <a:pt x="38100" y="76200"/>
                </a:lnTo>
                <a:close/>
              </a:path>
              <a:path w="76200" h="253364">
                <a:moveTo>
                  <a:pt x="50292" y="73792"/>
                </a:moveTo>
                <a:lnTo>
                  <a:pt x="50292" y="38100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50292" y="73792"/>
                </a:lnTo>
                <a:close/>
              </a:path>
              <a:path w="76200" h="253364">
                <a:moveTo>
                  <a:pt x="50292" y="252983"/>
                </a:moveTo>
                <a:lnTo>
                  <a:pt x="25908" y="252983"/>
                </a:lnTo>
                <a:lnTo>
                  <a:pt x="25908" y="73792"/>
                </a:lnTo>
                <a:lnTo>
                  <a:pt x="38100" y="76200"/>
                </a:lnTo>
                <a:lnTo>
                  <a:pt x="50292" y="76200"/>
                </a:lnTo>
                <a:lnTo>
                  <a:pt x="50292" y="252983"/>
                </a:lnTo>
                <a:close/>
              </a:path>
              <a:path w="76200" h="253364">
                <a:moveTo>
                  <a:pt x="50292" y="76200"/>
                </a:moveTo>
                <a:lnTo>
                  <a:pt x="38100" y="76200"/>
                </a:lnTo>
                <a:lnTo>
                  <a:pt x="50292" y="73792"/>
                </a:lnTo>
                <a:lnTo>
                  <a:pt x="50292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547872" y="4555235"/>
            <a:ext cx="76200" cy="1243965"/>
          </a:xfrm>
          <a:custGeom>
            <a:avLst/>
            <a:gdLst/>
            <a:ahLst/>
            <a:cxnLst/>
            <a:rect l="l" t="t" r="r" b="b"/>
            <a:pathLst>
              <a:path w="76200" h="1243964">
                <a:moveTo>
                  <a:pt x="25907" y="73501"/>
                </a:moveTo>
                <a:lnTo>
                  <a:pt x="23788" y="73032"/>
                </a:lnTo>
                <a:lnTo>
                  <a:pt x="11620" y="64579"/>
                </a:lnTo>
                <a:lnTo>
                  <a:pt x="3167" y="52411"/>
                </a:lnTo>
                <a:lnTo>
                  <a:pt x="0" y="38100"/>
                </a:lnTo>
                <a:lnTo>
                  <a:pt x="3167" y="23145"/>
                </a:lnTo>
                <a:lnTo>
                  <a:pt x="11620" y="11049"/>
                </a:lnTo>
                <a:lnTo>
                  <a:pt x="23788" y="2952"/>
                </a:lnTo>
                <a:lnTo>
                  <a:pt x="38099" y="0"/>
                </a:lnTo>
                <a:lnTo>
                  <a:pt x="53054" y="2952"/>
                </a:lnTo>
                <a:lnTo>
                  <a:pt x="65150" y="11049"/>
                </a:lnTo>
                <a:lnTo>
                  <a:pt x="73247" y="23145"/>
                </a:lnTo>
                <a:lnTo>
                  <a:pt x="76199" y="38100"/>
                </a:lnTo>
                <a:lnTo>
                  <a:pt x="25907" y="38100"/>
                </a:lnTo>
                <a:lnTo>
                  <a:pt x="25907" y="73501"/>
                </a:lnTo>
                <a:close/>
              </a:path>
              <a:path w="76200" h="1243964">
                <a:moveTo>
                  <a:pt x="38099" y="76200"/>
                </a:moveTo>
                <a:lnTo>
                  <a:pt x="25907" y="73501"/>
                </a:lnTo>
                <a:lnTo>
                  <a:pt x="25907" y="38100"/>
                </a:lnTo>
                <a:lnTo>
                  <a:pt x="51815" y="38100"/>
                </a:lnTo>
                <a:lnTo>
                  <a:pt x="51815" y="73295"/>
                </a:lnTo>
                <a:lnTo>
                  <a:pt x="38099" y="76200"/>
                </a:lnTo>
                <a:close/>
              </a:path>
              <a:path w="76200" h="1243964">
                <a:moveTo>
                  <a:pt x="51815" y="73295"/>
                </a:moveTo>
                <a:lnTo>
                  <a:pt x="51815" y="38100"/>
                </a:lnTo>
                <a:lnTo>
                  <a:pt x="76199" y="38100"/>
                </a:lnTo>
                <a:lnTo>
                  <a:pt x="73247" y="52411"/>
                </a:lnTo>
                <a:lnTo>
                  <a:pt x="65150" y="64579"/>
                </a:lnTo>
                <a:lnTo>
                  <a:pt x="53054" y="73032"/>
                </a:lnTo>
                <a:lnTo>
                  <a:pt x="51815" y="73295"/>
                </a:lnTo>
                <a:close/>
              </a:path>
              <a:path w="76200" h="1243964">
                <a:moveTo>
                  <a:pt x="51815" y="76200"/>
                </a:moveTo>
                <a:lnTo>
                  <a:pt x="38099" y="76200"/>
                </a:lnTo>
                <a:lnTo>
                  <a:pt x="51815" y="73295"/>
                </a:lnTo>
                <a:lnTo>
                  <a:pt x="51815" y="76200"/>
                </a:lnTo>
                <a:close/>
              </a:path>
              <a:path w="76200" h="1243964">
                <a:moveTo>
                  <a:pt x="51815" y="1243583"/>
                </a:moveTo>
                <a:lnTo>
                  <a:pt x="25907" y="1243583"/>
                </a:lnTo>
                <a:lnTo>
                  <a:pt x="25907" y="73501"/>
                </a:lnTo>
                <a:lnTo>
                  <a:pt x="38099" y="76200"/>
                </a:lnTo>
                <a:lnTo>
                  <a:pt x="51815" y="76200"/>
                </a:lnTo>
                <a:lnTo>
                  <a:pt x="51815" y="1243583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 txBox="1"/>
          <p:nvPr/>
        </p:nvSpPr>
        <p:spPr>
          <a:xfrm>
            <a:off x="3742372" y="5012367"/>
            <a:ext cx="44323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15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dirty="0" sz="1600" spc="9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dirty="0" sz="1600" spc="-5">
                <a:solidFill>
                  <a:srgbClr val="BF0000"/>
                </a:solidFill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3526535" y="4927092"/>
            <a:ext cx="144780" cy="504825"/>
          </a:xfrm>
          <a:custGeom>
            <a:avLst/>
            <a:gdLst/>
            <a:ahLst/>
            <a:cxnLst/>
            <a:rect l="l" t="t" r="r" b="b"/>
            <a:pathLst>
              <a:path w="144779" h="504825">
                <a:moveTo>
                  <a:pt x="0" y="0"/>
                </a:moveTo>
                <a:lnTo>
                  <a:pt x="144780" y="0"/>
                </a:lnTo>
                <a:lnTo>
                  <a:pt x="144780" y="504443"/>
                </a:lnTo>
                <a:lnTo>
                  <a:pt x="0" y="50444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508247" y="4908803"/>
            <a:ext cx="181610" cy="541020"/>
          </a:xfrm>
          <a:custGeom>
            <a:avLst/>
            <a:gdLst/>
            <a:ahLst/>
            <a:cxnLst/>
            <a:rect l="l" t="t" r="r" b="b"/>
            <a:pathLst>
              <a:path w="181610" h="541020">
                <a:moveTo>
                  <a:pt x="181356" y="541019"/>
                </a:moveTo>
                <a:lnTo>
                  <a:pt x="0" y="541019"/>
                </a:lnTo>
                <a:lnTo>
                  <a:pt x="0" y="0"/>
                </a:lnTo>
                <a:lnTo>
                  <a:pt x="181356" y="0"/>
                </a:lnTo>
                <a:lnTo>
                  <a:pt x="181356" y="18287"/>
                </a:lnTo>
                <a:lnTo>
                  <a:pt x="38100" y="18287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502919"/>
                </a:lnTo>
                <a:lnTo>
                  <a:pt x="18288" y="502919"/>
                </a:lnTo>
                <a:lnTo>
                  <a:pt x="38100" y="522731"/>
                </a:lnTo>
                <a:lnTo>
                  <a:pt x="181356" y="522731"/>
                </a:lnTo>
                <a:lnTo>
                  <a:pt x="181356" y="541019"/>
                </a:lnTo>
                <a:close/>
              </a:path>
              <a:path w="181610" h="541020">
                <a:moveTo>
                  <a:pt x="38100" y="38100"/>
                </a:moveTo>
                <a:lnTo>
                  <a:pt x="18288" y="38100"/>
                </a:lnTo>
                <a:lnTo>
                  <a:pt x="38100" y="18287"/>
                </a:lnTo>
                <a:lnTo>
                  <a:pt x="38100" y="38100"/>
                </a:lnTo>
                <a:close/>
              </a:path>
              <a:path w="181610" h="541020">
                <a:moveTo>
                  <a:pt x="143256" y="38100"/>
                </a:moveTo>
                <a:lnTo>
                  <a:pt x="38100" y="38100"/>
                </a:lnTo>
                <a:lnTo>
                  <a:pt x="38100" y="18287"/>
                </a:lnTo>
                <a:lnTo>
                  <a:pt x="143256" y="18287"/>
                </a:lnTo>
                <a:lnTo>
                  <a:pt x="143256" y="38100"/>
                </a:lnTo>
                <a:close/>
              </a:path>
              <a:path w="181610" h="541020">
                <a:moveTo>
                  <a:pt x="143256" y="522731"/>
                </a:moveTo>
                <a:lnTo>
                  <a:pt x="143256" y="18287"/>
                </a:lnTo>
                <a:lnTo>
                  <a:pt x="163068" y="38100"/>
                </a:lnTo>
                <a:lnTo>
                  <a:pt x="181356" y="38100"/>
                </a:lnTo>
                <a:lnTo>
                  <a:pt x="181356" y="502919"/>
                </a:lnTo>
                <a:lnTo>
                  <a:pt x="163068" y="502919"/>
                </a:lnTo>
                <a:lnTo>
                  <a:pt x="143256" y="522731"/>
                </a:lnTo>
                <a:close/>
              </a:path>
              <a:path w="181610" h="541020">
                <a:moveTo>
                  <a:pt x="181356" y="38100"/>
                </a:moveTo>
                <a:lnTo>
                  <a:pt x="163068" y="38100"/>
                </a:lnTo>
                <a:lnTo>
                  <a:pt x="143256" y="18287"/>
                </a:lnTo>
                <a:lnTo>
                  <a:pt x="181356" y="18287"/>
                </a:lnTo>
                <a:lnTo>
                  <a:pt x="181356" y="38100"/>
                </a:lnTo>
                <a:close/>
              </a:path>
              <a:path w="181610" h="541020">
                <a:moveTo>
                  <a:pt x="38100" y="522731"/>
                </a:moveTo>
                <a:lnTo>
                  <a:pt x="18288" y="502919"/>
                </a:lnTo>
                <a:lnTo>
                  <a:pt x="38100" y="502919"/>
                </a:lnTo>
                <a:lnTo>
                  <a:pt x="38100" y="522731"/>
                </a:lnTo>
                <a:close/>
              </a:path>
              <a:path w="181610" h="541020">
                <a:moveTo>
                  <a:pt x="143256" y="522731"/>
                </a:moveTo>
                <a:lnTo>
                  <a:pt x="38100" y="522731"/>
                </a:lnTo>
                <a:lnTo>
                  <a:pt x="38100" y="502919"/>
                </a:lnTo>
                <a:lnTo>
                  <a:pt x="143256" y="502919"/>
                </a:lnTo>
                <a:lnTo>
                  <a:pt x="143256" y="522731"/>
                </a:lnTo>
                <a:close/>
              </a:path>
              <a:path w="181610" h="541020">
                <a:moveTo>
                  <a:pt x="181356" y="522731"/>
                </a:moveTo>
                <a:lnTo>
                  <a:pt x="143256" y="522731"/>
                </a:lnTo>
                <a:lnTo>
                  <a:pt x="163068" y="502919"/>
                </a:lnTo>
                <a:lnTo>
                  <a:pt x="181356" y="502919"/>
                </a:lnTo>
                <a:lnTo>
                  <a:pt x="181356" y="522731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 txBox="1"/>
          <p:nvPr/>
        </p:nvSpPr>
        <p:spPr>
          <a:xfrm>
            <a:off x="6611937" y="1443037"/>
            <a:ext cx="27813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solidFill>
                  <a:srgbClr val="BF0000"/>
                </a:solidFill>
                <a:latin typeface="宋体"/>
                <a:cs typeface="宋体"/>
              </a:rPr>
              <a:t>直流偏置在放大状态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011873" y="2403318"/>
            <a:ext cx="52070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dirty="0" sz="1600" spc="8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dirty="0" sz="1600" spc="85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4224527" y="2511551"/>
            <a:ext cx="76200" cy="1245235"/>
          </a:xfrm>
          <a:custGeom>
            <a:avLst/>
            <a:gdLst/>
            <a:ahLst/>
            <a:cxnLst/>
            <a:rect l="l" t="t" r="r" b="b"/>
            <a:pathLst>
              <a:path w="76200" h="1245235">
                <a:moveTo>
                  <a:pt x="24383" y="1171616"/>
                </a:moveTo>
                <a:lnTo>
                  <a:pt x="24383" y="0"/>
                </a:lnTo>
                <a:lnTo>
                  <a:pt x="50291" y="0"/>
                </a:lnTo>
                <a:lnTo>
                  <a:pt x="50291" y="1168908"/>
                </a:lnTo>
                <a:lnTo>
                  <a:pt x="38099" y="1168908"/>
                </a:lnTo>
                <a:lnTo>
                  <a:pt x="24383" y="1171616"/>
                </a:lnTo>
                <a:close/>
              </a:path>
              <a:path w="76200" h="1245235">
                <a:moveTo>
                  <a:pt x="50291" y="1207008"/>
                </a:moveTo>
                <a:lnTo>
                  <a:pt x="24383" y="1207008"/>
                </a:lnTo>
                <a:lnTo>
                  <a:pt x="24383" y="1171616"/>
                </a:lnTo>
                <a:lnTo>
                  <a:pt x="38099" y="1168908"/>
                </a:lnTo>
                <a:lnTo>
                  <a:pt x="50291" y="1171315"/>
                </a:lnTo>
                <a:lnTo>
                  <a:pt x="50291" y="1207008"/>
                </a:lnTo>
                <a:close/>
              </a:path>
              <a:path w="76200" h="1245235">
                <a:moveTo>
                  <a:pt x="50291" y="1171315"/>
                </a:moveTo>
                <a:lnTo>
                  <a:pt x="38099" y="1168908"/>
                </a:lnTo>
                <a:lnTo>
                  <a:pt x="50291" y="1168908"/>
                </a:lnTo>
                <a:lnTo>
                  <a:pt x="50291" y="1171315"/>
                </a:lnTo>
                <a:close/>
              </a:path>
              <a:path w="76200" h="1245235">
                <a:moveTo>
                  <a:pt x="76199" y="1207008"/>
                </a:moveTo>
                <a:lnTo>
                  <a:pt x="50291" y="1207008"/>
                </a:lnTo>
                <a:lnTo>
                  <a:pt x="50291" y="1171315"/>
                </a:lnTo>
                <a:lnTo>
                  <a:pt x="53054" y="1171860"/>
                </a:lnTo>
                <a:lnTo>
                  <a:pt x="65150" y="1179957"/>
                </a:lnTo>
                <a:lnTo>
                  <a:pt x="73247" y="1192053"/>
                </a:lnTo>
                <a:lnTo>
                  <a:pt x="76199" y="1207008"/>
                </a:lnTo>
                <a:close/>
              </a:path>
              <a:path w="76200" h="1245235">
                <a:moveTo>
                  <a:pt x="38099" y="1245108"/>
                </a:moveTo>
                <a:lnTo>
                  <a:pt x="23145" y="1241940"/>
                </a:lnTo>
                <a:lnTo>
                  <a:pt x="11048" y="1233487"/>
                </a:lnTo>
                <a:lnTo>
                  <a:pt x="2952" y="1221319"/>
                </a:lnTo>
                <a:lnTo>
                  <a:pt x="0" y="1207008"/>
                </a:lnTo>
                <a:lnTo>
                  <a:pt x="2952" y="1192053"/>
                </a:lnTo>
                <a:lnTo>
                  <a:pt x="11048" y="1179957"/>
                </a:lnTo>
                <a:lnTo>
                  <a:pt x="23145" y="1171860"/>
                </a:lnTo>
                <a:lnTo>
                  <a:pt x="24383" y="1171616"/>
                </a:lnTo>
                <a:lnTo>
                  <a:pt x="24383" y="1207008"/>
                </a:lnTo>
                <a:lnTo>
                  <a:pt x="76199" y="1207008"/>
                </a:lnTo>
                <a:lnTo>
                  <a:pt x="73247" y="1221319"/>
                </a:lnTo>
                <a:lnTo>
                  <a:pt x="65150" y="1233487"/>
                </a:lnTo>
                <a:lnTo>
                  <a:pt x="53054" y="1241940"/>
                </a:lnTo>
                <a:lnTo>
                  <a:pt x="38099" y="1245108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189476" y="2936748"/>
            <a:ext cx="144780" cy="504825"/>
          </a:xfrm>
          <a:custGeom>
            <a:avLst/>
            <a:gdLst/>
            <a:ahLst/>
            <a:cxnLst/>
            <a:rect l="l" t="t" r="r" b="b"/>
            <a:pathLst>
              <a:path w="144779" h="504825">
                <a:moveTo>
                  <a:pt x="0" y="0"/>
                </a:moveTo>
                <a:lnTo>
                  <a:pt x="144780" y="0"/>
                </a:lnTo>
                <a:lnTo>
                  <a:pt x="144780" y="504443"/>
                </a:lnTo>
                <a:lnTo>
                  <a:pt x="0" y="50444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171188" y="2916936"/>
            <a:ext cx="181610" cy="542925"/>
          </a:xfrm>
          <a:custGeom>
            <a:avLst/>
            <a:gdLst/>
            <a:ahLst/>
            <a:cxnLst/>
            <a:rect l="l" t="t" r="r" b="b"/>
            <a:pathLst>
              <a:path w="181610" h="542925">
                <a:moveTo>
                  <a:pt x="181356" y="542543"/>
                </a:moveTo>
                <a:lnTo>
                  <a:pt x="0" y="542543"/>
                </a:lnTo>
                <a:lnTo>
                  <a:pt x="0" y="0"/>
                </a:lnTo>
                <a:lnTo>
                  <a:pt x="181356" y="0"/>
                </a:lnTo>
                <a:lnTo>
                  <a:pt x="181356" y="19811"/>
                </a:lnTo>
                <a:lnTo>
                  <a:pt x="38100" y="19811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504443"/>
                </a:lnTo>
                <a:lnTo>
                  <a:pt x="18288" y="504443"/>
                </a:lnTo>
                <a:lnTo>
                  <a:pt x="38100" y="524255"/>
                </a:lnTo>
                <a:lnTo>
                  <a:pt x="181356" y="524255"/>
                </a:lnTo>
                <a:lnTo>
                  <a:pt x="181356" y="542543"/>
                </a:lnTo>
                <a:close/>
              </a:path>
              <a:path w="181610" h="542925">
                <a:moveTo>
                  <a:pt x="38100" y="38100"/>
                </a:moveTo>
                <a:lnTo>
                  <a:pt x="18288" y="38100"/>
                </a:lnTo>
                <a:lnTo>
                  <a:pt x="38100" y="19811"/>
                </a:lnTo>
                <a:lnTo>
                  <a:pt x="38100" y="38100"/>
                </a:lnTo>
                <a:close/>
              </a:path>
              <a:path w="181610" h="542925">
                <a:moveTo>
                  <a:pt x="143256" y="38100"/>
                </a:moveTo>
                <a:lnTo>
                  <a:pt x="38100" y="38100"/>
                </a:lnTo>
                <a:lnTo>
                  <a:pt x="38100" y="19811"/>
                </a:lnTo>
                <a:lnTo>
                  <a:pt x="143256" y="19811"/>
                </a:lnTo>
                <a:lnTo>
                  <a:pt x="143256" y="38100"/>
                </a:lnTo>
                <a:close/>
              </a:path>
              <a:path w="181610" h="542925">
                <a:moveTo>
                  <a:pt x="143256" y="524255"/>
                </a:moveTo>
                <a:lnTo>
                  <a:pt x="143256" y="19811"/>
                </a:lnTo>
                <a:lnTo>
                  <a:pt x="163068" y="38100"/>
                </a:lnTo>
                <a:lnTo>
                  <a:pt x="181356" y="38099"/>
                </a:lnTo>
                <a:lnTo>
                  <a:pt x="181356" y="504443"/>
                </a:lnTo>
                <a:lnTo>
                  <a:pt x="163068" y="504443"/>
                </a:lnTo>
                <a:lnTo>
                  <a:pt x="143256" y="524255"/>
                </a:lnTo>
                <a:close/>
              </a:path>
              <a:path w="181610" h="542925">
                <a:moveTo>
                  <a:pt x="181356" y="38099"/>
                </a:moveTo>
                <a:lnTo>
                  <a:pt x="163068" y="38100"/>
                </a:lnTo>
                <a:lnTo>
                  <a:pt x="143256" y="19811"/>
                </a:lnTo>
                <a:lnTo>
                  <a:pt x="181356" y="19811"/>
                </a:lnTo>
                <a:lnTo>
                  <a:pt x="181356" y="38099"/>
                </a:lnTo>
                <a:close/>
              </a:path>
              <a:path w="181610" h="542925">
                <a:moveTo>
                  <a:pt x="38100" y="524255"/>
                </a:moveTo>
                <a:lnTo>
                  <a:pt x="18288" y="504443"/>
                </a:lnTo>
                <a:lnTo>
                  <a:pt x="38100" y="504443"/>
                </a:lnTo>
                <a:lnTo>
                  <a:pt x="38100" y="524255"/>
                </a:lnTo>
                <a:close/>
              </a:path>
              <a:path w="181610" h="542925">
                <a:moveTo>
                  <a:pt x="143256" y="524255"/>
                </a:moveTo>
                <a:lnTo>
                  <a:pt x="38100" y="524255"/>
                </a:lnTo>
                <a:lnTo>
                  <a:pt x="38100" y="504443"/>
                </a:lnTo>
                <a:lnTo>
                  <a:pt x="143256" y="504443"/>
                </a:lnTo>
                <a:lnTo>
                  <a:pt x="143256" y="524255"/>
                </a:lnTo>
                <a:close/>
              </a:path>
              <a:path w="181610" h="542925">
                <a:moveTo>
                  <a:pt x="181356" y="524255"/>
                </a:moveTo>
                <a:lnTo>
                  <a:pt x="143256" y="524255"/>
                </a:lnTo>
                <a:lnTo>
                  <a:pt x="163068" y="504443"/>
                </a:lnTo>
                <a:lnTo>
                  <a:pt x="181356" y="504443"/>
                </a:lnTo>
                <a:lnTo>
                  <a:pt x="181356" y="524255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826508" y="2446020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99059" y="4571"/>
                </a:moveTo>
                <a:lnTo>
                  <a:pt x="45719" y="4571"/>
                </a:lnTo>
                <a:lnTo>
                  <a:pt x="56387" y="1523"/>
                </a:lnTo>
                <a:lnTo>
                  <a:pt x="57911" y="1523"/>
                </a:lnTo>
                <a:lnTo>
                  <a:pt x="57911" y="0"/>
                </a:lnTo>
                <a:lnTo>
                  <a:pt x="86867" y="0"/>
                </a:lnTo>
                <a:lnTo>
                  <a:pt x="88391" y="1523"/>
                </a:lnTo>
                <a:lnTo>
                  <a:pt x="99059" y="4571"/>
                </a:lnTo>
                <a:close/>
              </a:path>
              <a:path w="144779" h="144780">
                <a:moveTo>
                  <a:pt x="112775" y="12191"/>
                </a:moveTo>
                <a:lnTo>
                  <a:pt x="32003" y="12191"/>
                </a:lnTo>
                <a:lnTo>
                  <a:pt x="33527" y="10667"/>
                </a:lnTo>
                <a:lnTo>
                  <a:pt x="42671" y="6095"/>
                </a:lnTo>
                <a:lnTo>
                  <a:pt x="42671" y="4571"/>
                </a:lnTo>
                <a:lnTo>
                  <a:pt x="102107" y="4571"/>
                </a:lnTo>
                <a:lnTo>
                  <a:pt x="102107" y="6095"/>
                </a:lnTo>
                <a:lnTo>
                  <a:pt x="111251" y="10667"/>
                </a:lnTo>
                <a:lnTo>
                  <a:pt x="112775" y="12191"/>
                </a:lnTo>
                <a:close/>
              </a:path>
              <a:path w="144779" h="144780">
                <a:moveTo>
                  <a:pt x="114299" y="132587"/>
                </a:moveTo>
                <a:lnTo>
                  <a:pt x="30479" y="132587"/>
                </a:lnTo>
                <a:lnTo>
                  <a:pt x="30479" y="131063"/>
                </a:lnTo>
                <a:lnTo>
                  <a:pt x="22859" y="124967"/>
                </a:lnTo>
                <a:lnTo>
                  <a:pt x="21335" y="124967"/>
                </a:lnTo>
                <a:lnTo>
                  <a:pt x="19811" y="123443"/>
                </a:lnTo>
                <a:lnTo>
                  <a:pt x="19811" y="121919"/>
                </a:lnTo>
                <a:lnTo>
                  <a:pt x="12191" y="114299"/>
                </a:lnTo>
                <a:lnTo>
                  <a:pt x="12191" y="112775"/>
                </a:lnTo>
                <a:lnTo>
                  <a:pt x="10667" y="111251"/>
                </a:lnTo>
                <a:lnTo>
                  <a:pt x="6095" y="102107"/>
                </a:lnTo>
                <a:lnTo>
                  <a:pt x="4571" y="100583"/>
                </a:lnTo>
                <a:lnTo>
                  <a:pt x="4571" y="99059"/>
                </a:lnTo>
                <a:lnTo>
                  <a:pt x="1523" y="88391"/>
                </a:lnTo>
                <a:lnTo>
                  <a:pt x="1523" y="86867"/>
                </a:lnTo>
                <a:lnTo>
                  <a:pt x="0" y="86867"/>
                </a:lnTo>
                <a:lnTo>
                  <a:pt x="0" y="57911"/>
                </a:lnTo>
                <a:lnTo>
                  <a:pt x="1523" y="56387"/>
                </a:lnTo>
                <a:lnTo>
                  <a:pt x="4571" y="45719"/>
                </a:lnTo>
                <a:lnTo>
                  <a:pt x="4571" y="44195"/>
                </a:lnTo>
                <a:lnTo>
                  <a:pt x="6095" y="42671"/>
                </a:lnTo>
                <a:lnTo>
                  <a:pt x="10667" y="33527"/>
                </a:lnTo>
                <a:lnTo>
                  <a:pt x="12191" y="32003"/>
                </a:lnTo>
                <a:lnTo>
                  <a:pt x="12191" y="30479"/>
                </a:lnTo>
                <a:lnTo>
                  <a:pt x="19811" y="21335"/>
                </a:lnTo>
                <a:lnTo>
                  <a:pt x="21335" y="19811"/>
                </a:lnTo>
                <a:lnTo>
                  <a:pt x="22859" y="19811"/>
                </a:lnTo>
                <a:lnTo>
                  <a:pt x="30479" y="12191"/>
                </a:lnTo>
                <a:lnTo>
                  <a:pt x="114299" y="12191"/>
                </a:lnTo>
                <a:lnTo>
                  <a:pt x="123443" y="19811"/>
                </a:lnTo>
                <a:lnTo>
                  <a:pt x="124967" y="21335"/>
                </a:lnTo>
                <a:lnTo>
                  <a:pt x="132587" y="30479"/>
                </a:lnTo>
                <a:lnTo>
                  <a:pt x="134111" y="32003"/>
                </a:lnTo>
                <a:lnTo>
                  <a:pt x="134111" y="33527"/>
                </a:lnTo>
                <a:lnTo>
                  <a:pt x="135635" y="36575"/>
                </a:lnTo>
                <a:lnTo>
                  <a:pt x="70103" y="36575"/>
                </a:lnTo>
                <a:lnTo>
                  <a:pt x="72389" y="36902"/>
                </a:lnTo>
                <a:lnTo>
                  <a:pt x="64007" y="38099"/>
                </a:lnTo>
                <a:lnTo>
                  <a:pt x="67055" y="38099"/>
                </a:lnTo>
                <a:lnTo>
                  <a:pt x="61721" y="39623"/>
                </a:lnTo>
                <a:lnTo>
                  <a:pt x="60959" y="39623"/>
                </a:lnTo>
                <a:lnTo>
                  <a:pt x="56387" y="41147"/>
                </a:lnTo>
                <a:lnTo>
                  <a:pt x="57911" y="41147"/>
                </a:lnTo>
                <a:lnTo>
                  <a:pt x="51815" y="44195"/>
                </a:lnTo>
                <a:lnTo>
                  <a:pt x="52577" y="44195"/>
                </a:lnTo>
                <a:lnTo>
                  <a:pt x="50291" y="45719"/>
                </a:lnTo>
                <a:lnTo>
                  <a:pt x="48767" y="45719"/>
                </a:lnTo>
                <a:lnTo>
                  <a:pt x="45719" y="48767"/>
                </a:lnTo>
                <a:lnTo>
                  <a:pt x="46735" y="48767"/>
                </a:lnTo>
                <a:lnTo>
                  <a:pt x="44703" y="51815"/>
                </a:lnTo>
                <a:lnTo>
                  <a:pt x="44195" y="51815"/>
                </a:lnTo>
                <a:lnTo>
                  <a:pt x="41909" y="56387"/>
                </a:lnTo>
                <a:lnTo>
                  <a:pt x="41147" y="56387"/>
                </a:lnTo>
                <a:lnTo>
                  <a:pt x="39623" y="60959"/>
                </a:lnTo>
                <a:lnTo>
                  <a:pt x="39841" y="60959"/>
                </a:lnTo>
                <a:lnTo>
                  <a:pt x="38970" y="64007"/>
                </a:lnTo>
                <a:lnTo>
                  <a:pt x="38099" y="64007"/>
                </a:lnTo>
                <a:lnTo>
                  <a:pt x="38099" y="80771"/>
                </a:lnTo>
                <a:lnTo>
                  <a:pt x="38970" y="80771"/>
                </a:lnTo>
                <a:lnTo>
                  <a:pt x="39841" y="83819"/>
                </a:lnTo>
                <a:lnTo>
                  <a:pt x="39623" y="83819"/>
                </a:lnTo>
                <a:lnTo>
                  <a:pt x="41147" y="88391"/>
                </a:lnTo>
                <a:lnTo>
                  <a:pt x="41909" y="88391"/>
                </a:lnTo>
                <a:lnTo>
                  <a:pt x="44195" y="92963"/>
                </a:lnTo>
                <a:lnTo>
                  <a:pt x="44703" y="92963"/>
                </a:lnTo>
                <a:lnTo>
                  <a:pt x="46735" y="96011"/>
                </a:lnTo>
                <a:lnTo>
                  <a:pt x="45719" y="96011"/>
                </a:lnTo>
                <a:lnTo>
                  <a:pt x="48767" y="99059"/>
                </a:lnTo>
                <a:lnTo>
                  <a:pt x="50291" y="99059"/>
                </a:lnTo>
                <a:lnTo>
                  <a:pt x="52577" y="100583"/>
                </a:lnTo>
                <a:lnTo>
                  <a:pt x="51815" y="100583"/>
                </a:lnTo>
                <a:lnTo>
                  <a:pt x="57911" y="103631"/>
                </a:lnTo>
                <a:lnTo>
                  <a:pt x="56387" y="103631"/>
                </a:lnTo>
                <a:lnTo>
                  <a:pt x="60959" y="105155"/>
                </a:lnTo>
                <a:lnTo>
                  <a:pt x="61721" y="105155"/>
                </a:lnTo>
                <a:lnTo>
                  <a:pt x="67055" y="106679"/>
                </a:lnTo>
                <a:lnTo>
                  <a:pt x="136397" y="106679"/>
                </a:lnTo>
                <a:lnTo>
                  <a:pt x="134111" y="111251"/>
                </a:lnTo>
                <a:lnTo>
                  <a:pt x="134111" y="112775"/>
                </a:lnTo>
                <a:lnTo>
                  <a:pt x="124967" y="121919"/>
                </a:lnTo>
                <a:lnTo>
                  <a:pt x="124967" y="123443"/>
                </a:lnTo>
                <a:lnTo>
                  <a:pt x="123443" y="124967"/>
                </a:lnTo>
                <a:lnTo>
                  <a:pt x="114299" y="131063"/>
                </a:lnTo>
                <a:lnTo>
                  <a:pt x="114299" y="132587"/>
                </a:lnTo>
                <a:close/>
              </a:path>
              <a:path w="144779" h="144780">
                <a:moveTo>
                  <a:pt x="72389" y="36902"/>
                </a:moveTo>
                <a:lnTo>
                  <a:pt x="70103" y="36575"/>
                </a:lnTo>
                <a:lnTo>
                  <a:pt x="74675" y="36575"/>
                </a:lnTo>
                <a:lnTo>
                  <a:pt x="72389" y="36902"/>
                </a:lnTo>
                <a:close/>
              </a:path>
              <a:path w="144779" h="144780">
                <a:moveTo>
                  <a:pt x="84835" y="40131"/>
                </a:moveTo>
                <a:lnTo>
                  <a:pt x="77723" y="38099"/>
                </a:lnTo>
                <a:lnTo>
                  <a:pt x="80771" y="38099"/>
                </a:lnTo>
                <a:lnTo>
                  <a:pt x="72389" y="36902"/>
                </a:lnTo>
                <a:lnTo>
                  <a:pt x="74675" y="36575"/>
                </a:lnTo>
                <a:lnTo>
                  <a:pt x="135635" y="36575"/>
                </a:lnTo>
                <a:lnTo>
                  <a:pt x="137159" y="39623"/>
                </a:lnTo>
                <a:lnTo>
                  <a:pt x="83819" y="39623"/>
                </a:lnTo>
                <a:lnTo>
                  <a:pt x="84835" y="40131"/>
                </a:lnTo>
                <a:close/>
              </a:path>
              <a:path w="144779" h="144780">
                <a:moveTo>
                  <a:pt x="56387" y="41147"/>
                </a:moveTo>
                <a:lnTo>
                  <a:pt x="60959" y="39623"/>
                </a:lnTo>
                <a:lnTo>
                  <a:pt x="59943" y="40131"/>
                </a:lnTo>
                <a:lnTo>
                  <a:pt x="56387" y="41147"/>
                </a:lnTo>
                <a:close/>
              </a:path>
              <a:path w="144779" h="144780">
                <a:moveTo>
                  <a:pt x="59943" y="40131"/>
                </a:moveTo>
                <a:lnTo>
                  <a:pt x="60959" y="39623"/>
                </a:lnTo>
                <a:lnTo>
                  <a:pt x="61721" y="39623"/>
                </a:lnTo>
                <a:lnTo>
                  <a:pt x="59943" y="40131"/>
                </a:lnTo>
                <a:close/>
              </a:path>
              <a:path w="144779" h="144780">
                <a:moveTo>
                  <a:pt x="88391" y="41147"/>
                </a:moveTo>
                <a:lnTo>
                  <a:pt x="84835" y="40131"/>
                </a:lnTo>
                <a:lnTo>
                  <a:pt x="83819" y="39623"/>
                </a:lnTo>
                <a:lnTo>
                  <a:pt x="88391" y="41147"/>
                </a:lnTo>
                <a:close/>
              </a:path>
              <a:path w="144779" h="144780">
                <a:moveTo>
                  <a:pt x="137921" y="41147"/>
                </a:moveTo>
                <a:lnTo>
                  <a:pt x="88391" y="41147"/>
                </a:lnTo>
                <a:lnTo>
                  <a:pt x="83819" y="39623"/>
                </a:lnTo>
                <a:lnTo>
                  <a:pt x="137159" y="39623"/>
                </a:lnTo>
                <a:lnTo>
                  <a:pt x="137921" y="41147"/>
                </a:lnTo>
                <a:close/>
              </a:path>
              <a:path w="144779" h="144780">
                <a:moveTo>
                  <a:pt x="57911" y="41147"/>
                </a:moveTo>
                <a:lnTo>
                  <a:pt x="56387" y="41147"/>
                </a:lnTo>
                <a:lnTo>
                  <a:pt x="59943" y="40131"/>
                </a:lnTo>
                <a:lnTo>
                  <a:pt x="57911" y="41147"/>
                </a:lnTo>
                <a:close/>
              </a:path>
              <a:path w="144779" h="144780">
                <a:moveTo>
                  <a:pt x="140207" y="44195"/>
                </a:moveTo>
                <a:lnTo>
                  <a:pt x="92963" y="44195"/>
                </a:lnTo>
                <a:lnTo>
                  <a:pt x="84835" y="40131"/>
                </a:lnTo>
                <a:lnTo>
                  <a:pt x="88391" y="41147"/>
                </a:lnTo>
                <a:lnTo>
                  <a:pt x="137921" y="41147"/>
                </a:lnTo>
                <a:lnTo>
                  <a:pt x="138683" y="42671"/>
                </a:lnTo>
                <a:lnTo>
                  <a:pt x="140207" y="42671"/>
                </a:lnTo>
                <a:lnTo>
                  <a:pt x="140207" y="44195"/>
                </a:lnTo>
                <a:close/>
              </a:path>
              <a:path w="144779" h="144780">
                <a:moveTo>
                  <a:pt x="52577" y="44195"/>
                </a:moveTo>
                <a:lnTo>
                  <a:pt x="51815" y="44195"/>
                </a:lnTo>
                <a:lnTo>
                  <a:pt x="54863" y="42671"/>
                </a:lnTo>
                <a:lnTo>
                  <a:pt x="52577" y="44195"/>
                </a:lnTo>
                <a:close/>
              </a:path>
              <a:path w="144779" h="144780">
                <a:moveTo>
                  <a:pt x="97231" y="47548"/>
                </a:moveTo>
                <a:lnTo>
                  <a:pt x="89915" y="42671"/>
                </a:lnTo>
                <a:lnTo>
                  <a:pt x="92963" y="44195"/>
                </a:lnTo>
                <a:lnTo>
                  <a:pt x="140207" y="44195"/>
                </a:lnTo>
                <a:lnTo>
                  <a:pt x="140207" y="45719"/>
                </a:lnTo>
                <a:lnTo>
                  <a:pt x="96011" y="45719"/>
                </a:lnTo>
                <a:lnTo>
                  <a:pt x="97231" y="47548"/>
                </a:lnTo>
                <a:close/>
              </a:path>
              <a:path w="144779" h="144780">
                <a:moveTo>
                  <a:pt x="45719" y="48767"/>
                </a:moveTo>
                <a:lnTo>
                  <a:pt x="48767" y="45719"/>
                </a:lnTo>
                <a:lnTo>
                  <a:pt x="47548" y="47548"/>
                </a:lnTo>
                <a:lnTo>
                  <a:pt x="45719" y="48767"/>
                </a:lnTo>
                <a:close/>
              </a:path>
              <a:path w="144779" h="144780">
                <a:moveTo>
                  <a:pt x="47548" y="47548"/>
                </a:moveTo>
                <a:lnTo>
                  <a:pt x="48767" y="45719"/>
                </a:lnTo>
                <a:lnTo>
                  <a:pt x="50291" y="45719"/>
                </a:lnTo>
                <a:lnTo>
                  <a:pt x="47548" y="47548"/>
                </a:lnTo>
                <a:close/>
              </a:path>
              <a:path w="144779" h="144780">
                <a:moveTo>
                  <a:pt x="99059" y="48767"/>
                </a:moveTo>
                <a:lnTo>
                  <a:pt x="97231" y="47548"/>
                </a:lnTo>
                <a:lnTo>
                  <a:pt x="96011" y="45719"/>
                </a:lnTo>
                <a:lnTo>
                  <a:pt x="99059" y="48767"/>
                </a:lnTo>
                <a:close/>
              </a:path>
              <a:path w="144779" h="144780">
                <a:moveTo>
                  <a:pt x="141078" y="48767"/>
                </a:moveTo>
                <a:lnTo>
                  <a:pt x="99059" y="48767"/>
                </a:lnTo>
                <a:lnTo>
                  <a:pt x="96011" y="45719"/>
                </a:lnTo>
                <a:lnTo>
                  <a:pt x="140207" y="45719"/>
                </a:lnTo>
                <a:lnTo>
                  <a:pt x="141078" y="48767"/>
                </a:lnTo>
                <a:close/>
              </a:path>
              <a:path w="144779" h="144780">
                <a:moveTo>
                  <a:pt x="46735" y="48767"/>
                </a:moveTo>
                <a:lnTo>
                  <a:pt x="45719" y="48767"/>
                </a:lnTo>
                <a:lnTo>
                  <a:pt x="47548" y="47548"/>
                </a:lnTo>
                <a:lnTo>
                  <a:pt x="46735" y="48767"/>
                </a:lnTo>
                <a:close/>
              </a:path>
              <a:path w="144779" h="144780">
                <a:moveTo>
                  <a:pt x="102107" y="54863"/>
                </a:moveTo>
                <a:lnTo>
                  <a:pt x="97231" y="47548"/>
                </a:lnTo>
                <a:lnTo>
                  <a:pt x="99059" y="48767"/>
                </a:lnTo>
                <a:lnTo>
                  <a:pt x="141078" y="48767"/>
                </a:lnTo>
                <a:lnTo>
                  <a:pt x="141949" y="51815"/>
                </a:lnTo>
                <a:lnTo>
                  <a:pt x="100583" y="51815"/>
                </a:lnTo>
                <a:lnTo>
                  <a:pt x="102107" y="54863"/>
                </a:lnTo>
                <a:close/>
              </a:path>
              <a:path w="144779" h="144780">
                <a:moveTo>
                  <a:pt x="42671" y="54863"/>
                </a:moveTo>
                <a:lnTo>
                  <a:pt x="44195" y="51815"/>
                </a:lnTo>
                <a:lnTo>
                  <a:pt x="44703" y="51815"/>
                </a:lnTo>
                <a:lnTo>
                  <a:pt x="42671" y="54863"/>
                </a:lnTo>
                <a:close/>
              </a:path>
              <a:path w="144779" h="144780">
                <a:moveTo>
                  <a:pt x="104647" y="59943"/>
                </a:moveTo>
                <a:lnTo>
                  <a:pt x="100583" y="51815"/>
                </a:lnTo>
                <a:lnTo>
                  <a:pt x="141949" y="51815"/>
                </a:lnTo>
                <a:lnTo>
                  <a:pt x="143255" y="56387"/>
                </a:lnTo>
                <a:lnTo>
                  <a:pt x="103631" y="56387"/>
                </a:lnTo>
                <a:lnTo>
                  <a:pt x="104647" y="59943"/>
                </a:lnTo>
                <a:close/>
              </a:path>
              <a:path w="144779" h="144780">
                <a:moveTo>
                  <a:pt x="39623" y="60959"/>
                </a:moveTo>
                <a:lnTo>
                  <a:pt x="41147" y="56387"/>
                </a:lnTo>
                <a:lnTo>
                  <a:pt x="40131" y="59943"/>
                </a:lnTo>
                <a:lnTo>
                  <a:pt x="39623" y="60959"/>
                </a:lnTo>
                <a:close/>
              </a:path>
              <a:path w="144779" h="144780">
                <a:moveTo>
                  <a:pt x="40131" y="59943"/>
                </a:moveTo>
                <a:lnTo>
                  <a:pt x="41147" y="56387"/>
                </a:lnTo>
                <a:lnTo>
                  <a:pt x="41909" y="56387"/>
                </a:lnTo>
                <a:lnTo>
                  <a:pt x="40131" y="59943"/>
                </a:lnTo>
                <a:close/>
              </a:path>
              <a:path w="144779" h="144780">
                <a:moveTo>
                  <a:pt x="105155" y="60959"/>
                </a:moveTo>
                <a:lnTo>
                  <a:pt x="104647" y="59943"/>
                </a:lnTo>
                <a:lnTo>
                  <a:pt x="103631" y="56387"/>
                </a:lnTo>
                <a:lnTo>
                  <a:pt x="105155" y="60959"/>
                </a:lnTo>
                <a:close/>
              </a:path>
              <a:path w="144779" h="144780">
                <a:moveTo>
                  <a:pt x="144779" y="60959"/>
                </a:moveTo>
                <a:lnTo>
                  <a:pt x="105155" y="60959"/>
                </a:lnTo>
                <a:lnTo>
                  <a:pt x="103631" y="56387"/>
                </a:lnTo>
                <a:lnTo>
                  <a:pt x="143255" y="56387"/>
                </a:lnTo>
                <a:lnTo>
                  <a:pt x="144779" y="57911"/>
                </a:lnTo>
                <a:lnTo>
                  <a:pt x="144779" y="60959"/>
                </a:lnTo>
                <a:close/>
              </a:path>
              <a:path w="144779" h="144780">
                <a:moveTo>
                  <a:pt x="39841" y="60959"/>
                </a:moveTo>
                <a:lnTo>
                  <a:pt x="39623" y="60959"/>
                </a:lnTo>
                <a:lnTo>
                  <a:pt x="40131" y="59943"/>
                </a:lnTo>
                <a:lnTo>
                  <a:pt x="39841" y="60959"/>
                </a:lnTo>
                <a:close/>
              </a:path>
              <a:path w="144779" h="144780">
                <a:moveTo>
                  <a:pt x="106679" y="67055"/>
                </a:moveTo>
                <a:lnTo>
                  <a:pt x="104647" y="59943"/>
                </a:lnTo>
                <a:lnTo>
                  <a:pt x="105155" y="60959"/>
                </a:lnTo>
                <a:lnTo>
                  <a:pt x="144779" y="60959"/>
                </a:lnTo>
                <a:lnTo>
                  <a:pt x="144779" y="64007"/>
                </a:lnTo>
                <a:lnTo>
                  <a:pt x="106679" y="64007"/>
                </a:lnTo>
                <a:lnTo>
                  <a:pt x="106679" y="67055"/>
                </a:lnTo>
                <a:close/>
              </a:path>
              <a:path w="144779" h="144780">
                <a:moveTo>
                  <a:pt x="38099" y="67055"/>
                </a:moveTo>
                <a:lnTo>
                  <a:pt x="38099" y="64007"/>
                </a:lnTo>
                <a:lnTo>
                  <a:pt x="38970" y="64007"/>
                </a:lnTo>
                <a:lnTo>
                  <a:pt x="38099" y="67055"/>
                </a:lnTo>
                <a:close/>
              </a:path>
              <a:path w="144779" h="144780">
                <a:moveTo>
                  <a:pt x="107877" y="72389"/>
                </a:moveTo>
                <a:lnTo>
                  <a:pt x="106679" y="64007"/>
                </a:lnTo>
                <a:lnTo>
                  <a:pt x="144779" y="64007"/>
                </a:lnTo>
                <a:lnTo>
                  <a:pt x="144779" y="70103"/>
                </a:lnTo>
                <a:lnTo>
                  <a:pt x="108203" y="70103"/>
                </a:lnTo>
                <a:lnTo>
                  <a:pt x="107877" y="72389"/>
                </a:lnTo>
                <a:close/>
              </a:path>
              <a:path w="144779" h="144780">
                <a:moveTo>
                  <a:pt x="108203" y="74675"/>
                </a:moveTo>
                <a:lnTo>
                  <a:pt x="107877" y="72389"/>
                </a:lnTo>
                <a:lnTo>
                  <a:pt x="108203" y="70103"/>
                </a:lnTo>
                <a:lnTo>
                  <a:pt x="108203" y="74675"/>
                </a:lnTo>
                <a:close/>
              </a:path>
              <a:path w="144779" h="144780">
                <a:moveTo>
                  <a:pt x="144779" y="74675"/>
                </a:moveTo>
                <a:lnTo>
                  <a:pt x="108203" y="74675"/>
                </a:lnTo>
                <a:lnTo>
                  <a:pt x="108203" y="70103"/>
                </a:lnTo>
                <a:lnTo>
                  <a:pt x="144779" y="70103"/>
                </a:lnTo>
                <a:lnTo>
                  <a:pt x="144779" y="74675"/>
                </a:lnTo>
                <a:close/>
              </a:path>
              <a:path w="144779" h="144780">
                <a:moveTo>
                  <a:pt x="144779" y="80771"/>
                </a:moveTo>
                <a:lnTo>
                  <a:pt x="106679" y="80771"/>
                </a:lnTo>
                <a:lnTo>
                  <a:pt x="107877" y="72389"/>
                </a:lnTo>
                <a:lnTo>
                  <a:pt x="108203" y="74675"/>
                </a:lnTo>
                <a:lnTo>
                  <a:pt x="144779" y="74675"/>
                </a:lnTo>
                <a:lnTo>
                  <a:pt x="144779" y="80771"/>
                </a:lnTo>
                <a:close/>
              </a:path>
              <a:path w="144779" h="144780">
                <a:moveTo>
                  <a:pt x="38970" y="80771"/>
                </a:moveTo>
                <a:lnTo>
                  <a:pt x="38099" y="80771"/>
                </a:lnTo>
                <a:lnTo>
                  <a:pt x="38099" y="77723"/>
                </a:lnTo>
                <a:lnTo>
                  <a:pt x="38970" y="80771"/>
                </a:lnTo>
                <a:close/>
              </a:path>
              <a:path w="144779" h="144780">
                <a:moveTo>
                  <a:pt x="104647" y="84835"/>
                </a:moveTo>
                <a:lnTo>
                  <a:pt x="106679" y="77723"/>
                </a:lnTo>
                <a:lnTo>
                  <a:pt x="106679" y="80771"/>
                </a:lnTo>
                <a:lnTo>
                  <a:pt x="144779" y="80771"/>
                </a:lnTo>
                <a:lnTo>
                  <a:pt x="144779" y="83819"/>
                </a:lnTo>
                <a:lnTo>
                  <a:pt x="105155" y="83819"/>
                </a:lnTo>
                <a:lnTo>
                  <a:pt x="104647" y="84835"/>
                </a:lnTo>
                <a:close/>
              </a:path>
              <a:path w="144779" h="144780">
                <a:moveTo>
                  <a:pt x="41147" y="88391"/>
                </a:moveTo>
                <a:lnTo>
                  <a:pt x="39623" y="83819"/>
                </a:lnTo>
                <a:lnTo>
                  <a:pt x="40131" y="84835"/>
                </a:lnTo>
                <a:lnTo>
                  <a:pt x="41147" y="88391"/>
                </a:lnTo>
                <a:close/>
              </a:path>
              <a:path w="144779" h="144780">
                <a:moveTo>
                  <a:pt x="40131" y="84835"/>
                </a:moveTo>
                <a:lnTo>
                  <a:pt x="39623" y="83819"/>
                </a:lnTo>
                <a:lnTo>
                  <a:pt x="39841" y="83819"/>
                </a:lnTo>
                <a:lnTo>
                  <a:pt x="40131" y="84835"/>
                </a:lnTo>
                <a:close/>
              </a:path>
              <a:path w="144779" h="144780">
                <a:moveTo>
                  <a:pt x="103631" y="88391"/>
                </a:moveTo>
                <a:lnTo>
                  <a:pt x="104647" y="84835"/>
                </a:lnTo>
                <a:lnTo>
                  <a:pt x="105155" y="83819"/>
                </a:lnTo>
                <a:lnTo>
                  <a:pt x="103631" y="88391"/>
                </a:lnTo>
                <a:close/>
              </a:path>
              <a:path w="144779" h="144780">
                <a:moveTo>
                  <a:pt x="143255" y="88391"/>
                </a:moveTo>
                <a:lnTo>
                  <a:pt x="103631" y="88391"/>
                </a:lnTo>
                <a:lnTo>
                  <a:pt x="105155" y="83819"/>
                </a:lnTo>
                <a:lnTo>
                  <a:pt x="144779" y="83819"/>
                </a:lnTo>
                <a:lnTo>
                  <a:pt x="144779" y="86867"/>
                </a:lnTo>
                <a:lnTo>
                  <a:pt x="143255" y="86867"/>
                </a:lnTo>
                <a:lnTo>
                  <a:pt x="143255" y="88391"/>
                </a:lnTo>
                <a:close/>
              </a:path>
              <a:path w="144779" h="144780">
                <a:moveTo>
                  <a:pt x="41909" y="88391"/>
                </a:moveTo>
                <a:lnTo>
                  <a:pt x="41147" y="88391"/>
                </a:lnTo>
                <a:lnTo>
                  <a:pt x="40131" y="84835"/>
                </a:lnTo>
                <a:lnTo>
                  <a:pt x="41909" y="88391"/>
                </a:lnTo>
                <a:close/>
              </a:path>
              <a:path w="144779" h="144780">
                <a:moveTo>
                  <a:pt x="141949" y="92963"/>
                </a:moveTo>
                <a:lnTo>
                  <a:pt x="100583" y="92963"/>
                </a:lnTo>
                <a:lnTo>
                  <a:pt x="104647" y="84835"/>
                </a:lnTo>
                <a:lnTo>
                  <a:pt x="103631" y="88391"/>
                </a:lnTo>
                <a:lnTo>
                  <a:pt x="143255" y="88391"/>
                </a:lnTo>
                <a:lnTo>
                  <a:pt x="141949" y="92963"/>
                </a:lnTo>
                <a:close/>
              </a:path>
              <a:path w="144779" h="144780">
                <a:moveTo>
                  <a:pt x="44703" y="92963"/>
                </a:moveTo>
                <a:lnTo>
                  <a:pt x="44195" y="92963"/>
                </a:lnTo>
                <a:lnTo>
                  <a:pt x="42671" y="89915"/>
                </a:lnTo>
                <a:lnTo>
                  <a:pt x="44703" y="92963"/>
                </a:lnTo>
                <a:close/>
              </a:path>
              <a:path w="144779" h="144780">
                <a:moveTo>
                  <a:pt x="97231" y="97231"/>
                </a:moveTo>
                <a:lnTo>
                  <a:pt x="102107" y="89915"/>
                </a:lnTo>
                <a:lnTo>
                  <a:pt x="100583" y="92963"/>
                </a:lnTo>
                <a:lnTo>
                  <a:pt x="141949" y="92963"/>
                </a:lnTo>
                <a:lnTo>
                  <a:pt x="141078" y="96011"/>
                </a:lnTo>
                <a:lnTo>
                  <a:pt x="99059" y="96011"/>
                </a:lnTo>
                <a:lnTo>
                  <a:pt x="97231" y="97231"/>
                </a:lnTo>
                <a:close/>
              </a:path>
              <a:path w="144779" h="144780">
                <a:moveTo>
                  <a:pt x="48767" y="99059"/>
                </a:moveTo>
                <a:lnTo>
                  <a:pt x="45719" y="96011"/>
                </a:lnTo>
                <a:lnTo>
                  <a:pt x="47548" y="97231"/>
                </a:lnTo>
                <a:lnTo>
                  <a:pt x="48767" y="99059"/>
                </a:lnTo>
                <a:close/>
              </a:path>
              <a:path w="144779" h="144780">
                <a:moveTo>
                  <a:pt x="47548" y="97231"/>
                </a:moveTo>
                <a:lnTo>
                  <a:pt x="45719" y="96011"/>
                </a:lnTo>
                <a:lnTo>
                  <a:pt x="46735" y="96011"/>
                </a:lnTo>
                <a:lnTo>
                  <a:pt x="47548" y="97231"/>
                </a:lnTo>
                <a:close/>
              </a:path>
              <a:path w="144779" h="144780">
                <a:moveTo>
                  <a:pt x="96011" y="99059"/>
                </a:moveTo>
                <a:lnTo>
                  <a:pt x="97231" y="97231"/>
                </a:lnTo>
                <a:lnTo>
                  <a:pt x="99059" y="96011"/>
                </a:lnTo>
                <a:lnTo>
                  <a:pt x="96011" y="99059"/>
                </a:lnTo>
                <a:close/>
              </a:path>
              <a:path w="144779" h="144780">
                <a:moveTo>
                  <a:pt x="140207" y="99059"/>
                </a:moveTo>
                <a:lnTo>
                  <a:pt x="96011" y="99059"/>
                </a:lnTo>
                <a:lnTo>
                  <a:pt x="99059" y="96011"/>
                </a:lnTo>
                <a:lnTo>
                  <a:pt x="141078" y="96011"/>
                </a:lnTo>
                <a:lnTo>
                  <a:pt x="140207" y="99059"/>
                </a:lnTo>
                <a:close/>
              </a:path>
              <a:path w="144779" h="144780">
                <a:moveTo>
                  <a:pt x="50291" y="99059"/>
                </a:moveTo>
                <a:lnTo>
                  <a:pt x="48767" y="99059"/>
                </a:lnTo>
                <a:lnTo>
                  <a:pt x="47548" y="97231"/>
                </a:lnTo>
                <a:lnTo>
                  <a:pt x="50291" y="99059"/>
                </a:lnTo>
                <a:close/>
              </a:path>
              <a:path w="144779" h="144780">
                <a:moveTo>
                  <a:pt x="89915" y="102107"/>
                </a:moveTo>
                <a:lnTo>
                  <a:pt x="97231" y="97231"/>
                </a:lnTo>
                <a:lnTo>
                  <a:pt x="96011" y="99059"/>
                </a:lnTo>
                <a:lnTo>
                  <a:pt x="140207" y="99059"/>
                </a:lnTo>
                <a:lnTo>
                  <a:pt x="140207" y="100583"/>
                </a:lnTo>
                <a:lnTo>
                  <a:pt x="92963" y="100583"/>
                </a:lnTo>
                <a:lnTo>
                  <a:pt x="89915" y="102107"/>
                </a:lnTo>
                <a:close/>
              </a:path>
              <a:path w="144779" h="144780">
                <a:moveTo>
                  <a:pt x="54863" y="102107"/>
                </a:moveTo>
                <a:lnTo>
                  <a:pt x="51815" y="100583"/>
                </a:lnTo>
                <a:lnTo>
                  <a:pt x="52577" y="100583"/>
                </a:lnTo>
                <a:lnTo>
                  <a:pt x="54863" y="102107"/>
                </a:lnTo>
                <a:close/>
              </a:path>
              <a:path w="144779" h="144780">
                <a:moveTo>
                  <a:pt x="84835" y="104647"/>
                </a:moveTo>
                <a:lnTo>
                  <a:pt x="92963" y="100583"/>
                </a:lnTo>
                <a:lnTo>
                  <a:pt x="140207" y="100583"/>
                </a:lnTo>
                <a:lnTo>
                  <a:pt x="140207" y="102107"/>
                </a:lnTo>
                <a:lnTo>
                  <a:pt x="138683" y="102107"/>
                </a:lnTo>
                <a:lnTo>
                  <a:pt x="137921" y="103631"/>
                </a:lnTo>
                <a:lnTo>
                  <a:pt x="88391" y="103631"/>
                </a:lnTo>
                <a:lnTo>
                  <a:pt x="84835" y="104647"/>
                </a:lnTo>
                <a:close/>
              </a:path>
              <a:path w="144779" h="144780">
                <a:moveTo>
                  <a:pt x="60959" y="105155"/>
                </a:moveTo>
                <a:lnTo>
                  <a:pt x="56387" y="103631"/>
                </a:lnTo>
                <a:lnTo>
                  <a:pt x="59943" y="104647"/>
                </a:lnTo>
                <a:lnTo>
                  <a:pt x="60959" y="105155"/>
                </a:lnTo>
                <a:close/>
              </a:path>
              <a:path w="144779" h="144780">
                <a:moveTo>
                  <a:pt x="59943" y="104647"/>
                </a:moveTo>
                <a:lnTo>
                  <a:pt x="56387" y="103631"/>
                </a:lnTo>
                <a:lnTo>
                  <a:pt x="57911" y="103631"/>
                </a:lnTo>
                <a:lnTo>
                  <a:pt x="59943" y="104647"/>
                </a:lnTo>
                <a:close/>
              </a:path>
              <a:path w="144779" h="144780">
                <a:moveTo>
                  <a:pt x="83819" y="105155"/>
                </a:moveTo>
                <a:lnTo>
                  <a:pt x="84835" y="104647"/>
                </a:lnTo>
                <a:lnTo>
                  <a:pt x="88391" y="103631"/>
                </a:lnTo>
                <a:lnTo>
                  <a:pt x="83819" y="105155"/>
                </a:lnTo>
                <a:close/>
              </a:path>
              <a:path w="144779" h="144780">
                <a:moveTo>
                  <a:pt x="137159" y="105155"/>
                </a:moveTo>
                <a:lnTo>
                  <a:pt x="83819" y="105155"/>
                </a:lnTo>
                <a:lnTo>
                  <a:pt x="88391" y="103631"/>
                </a:lnTo>
                <a:lnTo>
                  <a:pt x="137921" y="103631"/>
                </a:lnTo>
                <a:lnTo>
                  <a:pt x="137159" y="105155"/>
                </a:lnTo>
                <a:close/>
              </a:path>
              <a:path w="144779" h="144780">
                <a:moveTo>
                  <a:pt x="61721" y="105155"/>
                </a:moveTo>
                <a:lnTo>
                  <a:pt x="60959" y="105155"/>
                </a:lnTo>
                <a:lnTo>
                  <a:pt x="59943" y="104647"/>
                </a:lnTo>
                <a:lnTo>
                  <a:pt x="61721" y="105155"/>
                </a:lnTo>
                <a:close/>
              </a:path>
              <a:path w="144779" h="144780">
                <a:moveTo>
                  <a:pt x="136397" y="106679"/>
                </a:moveTo>
                <a:lnTo>
                  <a:pt x="77723" y="106679"/>
                </a:lnTo>
                <a:lnTo>
                  <a:pt x="84835" y="104647"/>
                </a:lnTo>
                <a:lnTo>
                  <a:pt x="83819" y="105155"/>
                </a:lnTo>
                <a:lnTo>
                  <a:pt x="137159" y="105155"/>
                </a:lnTo>
                <a:lnTo>
                  <a:pt x="136397" y="106679"/>
                </a:lnTo>
                <a:close/>
              </a:path>
              <a:path w="144779" h="144780">
                <a:moveTo>
                  <a:pt x="100583" y="140207"/>
                </a:moveTo>
                <a:lnTo>
                  <a:pt x="44195" y="140207"/>
                </a:lnTo>
                <a:lnTo>
                  <a:pt x="42671" y="138683"/>
                </a:lnTo>
                <a:lnTo>
                  <a:pt x="33527" y="134111"/>
                </a:lnTo>
                <a:lnTo>
                  <a:pt x="32003" y="132587"/>
                </a:lnTo>
                <a:lnTo>
                  <a:pt x="112775" y="132587"/>
                </a:lnTo>
                <a:lnTo>
                  <a:pt x="111251" y="134111"/>
                </a:lnTo>
                <a:lnTo>
                  <a:pt x="102107" y="138683"/>
                </a:lnTo>
                <a:lnTo>
                  <a:pt x="100583" y="140207"/>
                </a:lnTo>
                <a:close/>
              </a:path>
              <a:path w="144779" h="144780">
                <a:moveTo>
                  <a:pt x="88391" y="143255"/>
                </a:moveTo>
                <a:lnTo>
                  <a:pt x="56387" y="143255"/>
                </a:lnTo>
                <a:lnTo>
                  <a:pt x="45719" y="140207"/>
                </a:lnTo>
                <a:lnTo>
                  <a:pt x="99059" y="140207"/>
                </a:lnTo>
                <a:lnTo>
                  <a:pt x="88391" y="143255"/>
                </a:lnTo>
                <a:close/>
              </a:path>
              <a:path w="144779" h="144780">
                <a:moveTo>
                  <a:pt x="85343" y="144779"/>
                </a:moveTo>
                <a:lnTo>
                  <a:pt x="59435" y="144779"/>
                </a:lnTo>
                <a:lnTo>
                  <a:pt x="57911" y="143255"/>
                </a:lnTo>
                <a:lnTo>
                  <a:pt x="86867" y="143255"/>
                </a:lnTo>
                <a:lnTo>
                  <a:pt x="85343" y="144779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/>
          <p:nvPr/>
        </p:nvSpPr>
        <p:spPr>
          <a:xfrm>
            <a:off x="3820209" y="2794984"/>
            <a:ext cx="3181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4265676" y="2512313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 h="0">
                <a:moveTo>
                  <a:pt x="0" y="0"/>
                </a:moveTo>
                <a:lnTo>
                  <a:pt x="576072" y="0"/>
                </a:lnTo>
              </a:path>
            </a:pathLst>
          </a:custGeom>
          <a:ln w="25908">
            <a:solidFill>
              <a:srgbClr val="B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 txBox="1"/>
          <p:nvPr/>
        </p:nvSpPr>
        <p:spPr>
          <a:xfrm>
            <a:off x="6787388" y="5173995"/>
            <a:ext cx="240029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7793735" y="4311396"/>
            <a:ext cx="326390" cy="76200"/>
          </a:xfrm>
          <a:custGeom>
            <a:avLst/>
            <a:gdLst/>
            <a:ahLst/>
            <a:cxnLst/>
            <a:rect l="l" t="t" r="r" b="b"/>
            <a:pathLst>
              <a:path w="326390" h="76200">
                <a:moveTo>
                  <a:pt x="288036" y="76200"/>
                </a:moveTo>
                <a:lnTo>
                  <a:pt x="273724" y="73032"/>
                </a:lnTo>
                <a:lnTo>
                  <a:pt x="261556" y="64579"/>
                </a:lnTo>
                <a:lnTo>
                  <a:pt x="253103" y="52411"/>
                </a:lnTo>
                <a:lnTo>
                  <a:pt x="249936" y="38100"/>
                </a:lnTo>
                <a:lnTo>
                  <a:pt x="253103" y="23145"/>
                </a:lnTo>
                <a:lnTo>
                  <a:pt x="261556" y="11049"/>
                </a:lnTo>
                <a:lnTo>
                  <a:pt x="273724" y="2952"/>
                </a:lnTo>
                <a:lnTo>
                  <a:pt x="288036" y="0"/>
                </a:lnTo>
                <a:lnTo>
                  <a:pt x="302990" y="2952"/>
                </a:lnTo>
                <a:lnTo>
                  <a:pt x="315087" y="11049"/>
                </a:lnTo>
                <a:lnTo>
                  <a:pt x="323183" y="23145"/>
                </a:lnTo>
                <a:lnTo>
                  <a:pt x="323427" y="24384"/>
                </a:lnTo>
                <a:lnTo>
                  <a:pt x="288036" y="24384"/>
                </a:lnTo>
                <a:lnTo>
                  <a:pt x="288036" y="50292"/>
                </a:lnTo>
                <a:lnTo>
                  <a:pt x="323620" y="50292"/>
                </a:lnTo>
                <a:lnTo>
                  <a:pt x="323183" y="52411"/>
                </a:lnTo>
                <a:lnTo>
                  <a:pt x="315087" y="64579"/>
                </a:lnTo>
                <a:lnTo>
                  <a:pt x="302990" y="73032"/>
                </a:lnTo>
                <a:lnTo>
                  <a:pt x="288036" y="76200"/>
                </a:lnTo>
                <a:close/>
              </a:path>
              <a:path w="326390" h="76200">
                <a:moveTo>
                  <a:pt x="252634" y="50292"/>
                </a:moveTo>
                <a:lnTo>
                  <a:pt x="0" y="50292"/>
                </a:lnTo>
                <a:lnTo>
                  <a:pt x="0" y="24384"/>
                </a:lnTo>
                <a:lnTo>
                  <a:pt x="252840" y="24384"/>
                </a:lnTo>
                <a:lnTo>
                  <a:pt x="249936" y="38100"/>
                </a:lnTo>
                <a:lnTo>
                  <a:pt x="252634" y="50292"/>
                </a:lnTo>
                <a:close/>
              </a:path>
              <a:path w="326390" h="76200">
                <a:moveTo>
                  <a:pt x="323620" y="50292"/>
                </a:moveTo>
                <a:lnTo>
                  <a:pt x="288036" y="50292"/>
                </a:lnTo>
                <a:lnTo>
                  <a:pt x="288036" y="24384"/>
                </a:lnTo>
                <a:lnTo>
                  <a:pt x="323427" y="24384"/>
                </a:lnTo>
                <a:lnTo>
                  <a:pt x="326136" y="38100"/>
                </a:lnTo>
                <a:lnTo>
                  <a:pt x="323620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 txBox="1"/>
          <p:nvPr/>
        </p:nvSpPr>
        <p:spPr>
          <a:xfrm>
            <a:off x="7326832" y="3910085"/>
            <a:ext cx="211454" cy="346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5">
                <a:latin typeface="Times New Roman"/>
                <a:cs typeface="Times New Roman"/>
              </a:rPr>
              <a:t>C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7512782" y="4073923"/>
            <a:ext cx="118745" cy="233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5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7651419" y="4964621"/>
            <a:ext cx="8191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7240523" y="4345685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 h="0">
                <a:moveTo>
                  <a:pt x="0" y="0"/>
                </a:moveTo>
                <a:lnTo>
                  <a:pt x="431292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7205471" y="4332732"/>
            <a:ext cx="76200" cy="1550035"/>
          </a:xfrm>
          <a:custGeom>
            <a:avLst/>
            <a:gdLst/>
            <a:ahLst/>
            <a:cxnLst/>
            <a:rect l="l" t="t" r="r" b="b"/>
            <a:pathLst>
              <a:path w="76200" h="1550035">
                <a:moveTo>
                  <a:pt x="24384" y="1476612"/>
                </a:moveTo>
                <a:lnTo>
                  <a:pt x="24384" y="0"/>
                </a:lnTo>
                <a:lnTo>
                  <a:pt x="50292" y="0"/>
                </a:lnTo>
                <a:lnTo>
                  <a:pt x="50292" y="1473708"/>
                </a:lnTo>
                <a:lnTo>
                  <a:pt x="38100" y="1473708"/>
                </a:lnTo>
                <a:lnTo>
                  <a:pt x="24384" y="1476612"/>
                </a:lnTo>
                <a:close/>
              </a:path>
              <a:path w="76200" h="1550035">
                <a:moveTo>
                  <a:pt x="50292" y="1511808"/>
                </a:moveTo>
                <a:lnTo>
                  <a:pt x="24384" y="1511808"/>
                </a:lnTo>
                <a:lnTo>
                  <a:pt x="24384" y="1476612"/>
                </a:lnTo>
                <a:lnTo>
                  <a:pt x="38100" y="1473708"/>
                </a:lnTo>
                <a:lnTo>
                  <a:pt x="50292" y="1476406"/>
                </a:lnTo>
                <a:lnTo>
                  <a:pt x="50292" y="1511808"/>
                </a:lnTo>
                <a:close/>
              </a:path>
              <a:path w="76200" h="1550035">
                <a:moveTo>
                  <a:pt x="50292" y="1476406"/>
                </a:moveTo>
                <a:lnTo>
                  <a:pt x="38100" y="1473708"/>
                </a:lnTo>
                <a:lnTo>
                  <a:pt x="50292" y="1473708"/>
                </a:lnTo>
                <a:lnTo>
                  <a:pt x="50292" y="1476406"/>
                </a:lnTo>
                <a:close/>
              </a:path>
              <a:path w="76200" h="1550035">
                <a:moveTo>
                  <a:pt x="76200" y="1511808"/>
                </a:moveTo>
                <a:lnTo>
                  <a:pt x="50292" y="1511808"/>
                </a:lnTo>
                <a:lnTo>
                  <a:pt x="50292" y="1476406"/>
                </a:lnTo>
                <a:lnTo>
                  <a:pt x="52411" y="1476875"/>
                </a:lnTo>
                <a:lnTo>
                  <a:pt x="64579" y="1485328"/>
                </a:lnTo>
                <a:lnTo>
                  <a:pt x="73032" y="1497496"/>
                </a:lnTo>
                <a:lnTo>
                  <a:pt x="76200" y="1511808"/>
                </a:lnTo>
                <a:close/>
              </a:path>
              <a:path w="76200" h="1550035">
                <a:moveTo>
                  <a:pt x="38100" y="1549908"/>
                </a:moveTo>
                <a:lnTo>
                  <a:pt x="23145" y="1546955"/>
                </a:lnTo>
                <a:lnTo>
                  <a:pt x="11049" y="1538859"/>
                </a:lnTo>
                <a:lnTo>
                  <a:pt x="2952" y="1526762"/>
                </a:lnTo>
                <a:lnTo>
                  <a:pt x="0" y="1511808"/>
                </a:lnTo>
                <a:lnTo>
                  <a:pt x="2952" y="1497496"/>
                </a:lnTo>
                <a:lnTo>
                  <a:pt x="11049" y="1485328"/>
                </a:lnTo>
                <a:lnTo>
                  <a:pt x="23145" y="1476875"/>
                </a:lnTo>
                <a:lnTo>
                  <a:pt x="24384" y="1476612"/>
                </a:lnTo>
                <a:lnTo>
                  <a:pt x="24384" y="1511808"/>
                </a:lnTo>
                <a:lnTo>
                  <a:pt x="76200" y="1511808"/>
                </a:lnTo>
                <a:lnTo>
                  <a:pt x="73032" y="1526762"/>
                </a:lnTo>
                <a:lnTo>
                  <a:pt x="64579" y="1538859"/>
                </a:lnTo>
                <a:lnTo>
                  <a:pt x="52411" y="1546955"/>
                </a:lnTo>
                <a:lnTo>
                  <a:pt x="38100" y="1549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7045452" y="5224272"/>
            <a:ext cx="394970" cy="394970"/>
          </a:xfrm>
          <a:custGeom>
            <a:avLst/>
            <a:gdLst/>
            <a:ahLst/>
            <a:cxnLst/>
            <a:rect l="l" t="t" r="r" b="b"/>
            <a:pathLst>
              <a:path w="394970" h="394970">
                <a:moveTo>
                  <a:pt x="217931" y="394715"/>
                </a:moveTo>
                <a:lnTo>
                  <a:pt x="178307" y="394715"/>
                </a:lnTo>
                <a:lnTo>
                  <a:pt x="158495" y="391667"/>
                </a:lnTo>
                <a:lnTo>
                  <a:pt x="121920" y="379475"/>
                </a:lnTo>
                <a:lnTo>
                  <a:pt x="73152" y="350519"/>
                </a:lnTo>
                <a:lnTo>
                  <a:pt x="35052" y="309371"/>
                </a:lnTo>
                <a:lnTo>
                  <a:pt x="16764" y="275843"/>
                </a:lnTo>
                <a:lnTo>
                  <a:pt x="4572" y="237743"/>
                </a:lnTo>
                <a:lnTo>
                  <a:pt x="0" y="198119"/>
                </a:lnTo>
                <a:lnTo>
                  <a:pt x="1524" y="178307"/>
                </a:lnTo>
                <a:lnTo>
                  <a:pt x="9144" y="140207"/>
                </a:lnTo>
                <a:lnTo>
                  <a:pt x="33528" y="88391"/>
                </a:lnTo>
                <a:lnTo>
                  <a:pt x="57912" y="57911"/>
                </a:lnTo>
                <a:lnTo>
                  <a:pt x="102108" y="24383"/>
                </a:lnTo>
                <a:lnTo>
                  <a:pt x="138684" y="9143"/>
                </a:lnTo>
                <a:lnTo>
                  <a:pt x="176783" y="1523"/>
                </a:lnTo>
                <a:lnTo>
                  <a:pt x="196595" y="0"/>
                </a:lnTo>
                <a:lnTo>
                  <a:pt x="216407" y="1523"/>
                </a:lnTo>
                <a:lnTo>
                  <a:pt x="254507" y="9143"/>
                </a:lnTo>
                <a:lnTo>
                  <a:pt x="291083" y="22859"/>
                </a:lnTo>
                <a:lnTo>
                  <a:pt x="312855" y="38099"/>
                </a:lnTo>
                <a:lnTo>
                  <a:pt x="182880" y="38099"/>
                </a:lnTo>
                <a:lnTo>
                  <a:pt x="166116" y="41147"/>
                </a:lnTo>
                <a:lnTo>
                  <a:pt x="150876" y="44195"/>
                </a:lnTo>
                <a:lnTo>
                  <a:pt x="137160" y="50291"/>
                </a:lnTo>
                <a:lnTo>
                  <a:pt x="121920" y="56387"/>
                </a:lnTo>
                <a:lnTo>
                  <a:pt x="109728" y="65531"/>
                </a:lnTo>
                <a:lnTo>
                  <a:pt x="97536" y="73151"/>
                </a:lnTo>
                <a:lnTo>
                  <a:pt x="85344" y="83819"/>
                </a:lnTo>
                <a:lnTo>
                  <a:pt x="57912" y="120395"/>
                </a:lnTo>
                <a:lnTo>
                  <a:pt x="39624" y="179831"/>
                </a:lnTo>
                <a:lnTo>
                  <a:pt x="38100" y="196595"/>
                </a:lnTo>
                <a:lnTo>
                  <a:pt x="39624" y="213359"/>
                </a:lnTo>
                <a:lnTo>
                  <a:pt x="50292" y="259079"/>
                </a:lnTo>
                <a:lnTo>
                  <a:pt x="74676" y="298703"/>
                </a:lnTo>
                <a:lnTo>
                  <a:pt x="120396" y="338327"/>
                </a:lnTo>
                <a:lnTo>
                  <a:pt x="179831" y="356615"/>
                </a:lnTo>
                <a:lnTo>
                  <a:pt x="313563" y="356615"/>
                </a:lnTo>
                <a:lnTo>
                  <a:pt x="307848" y="361187"/>
                </a:lnTo>
                <a:lnTo>
                  <a:pt x="292607" y="370331"/>
                </a:lnTo>
                <a:lnTo>
                  <a:pt x="274319" y="379475"/>
                </a:lnTo>
                <a:lnTo>
                  <a:pt x="257556" y="385571"/>
                </a:lnTo>
                <a:lnTo>
                  <a:pt x="237743" y="391667"/>
                </a:lnTo>
                <a:lnTo>
                  <a:pt x="217931" y="394715"/>
                </a:lnTo>
                <a:close/>
              </a:path>
              <a:path w="394970" h="394970">
                <a:moveTo>
                  <a:pt x="313563" y="356615"/>
                </a:moveTo>
                <a:lnTo>
                  <a:pt x="213359" y="356615"/>
                </a:lnTo>
                <a:lnTo>
                  <a:pt x="243840" y="350519"/>
                </a:lnTo>
                <a:lnTo>
                  <a:pt x="259080" y="345947"/>
                </a:lnTo>
                <a:lnTo>
                  <a:pt x="297180" y="321563"/>
                </a:lnTo>
                <a:lnTo>
                  <a:pt x="329184" y="288035"/>
                </a:lnTo>
                <a:lnTo>
                  <a:pt x="348995" y="245363"/>
                </a:lnTo>
                <a:lnTo>
                  <a:pt x="356615" y="198119"/>
                </a:lnTo>
                <a:lnTo>
                  <a:pt x="355091" y="182879"/>
                </a:lnTo>
                <a:lnTo>
                  <a:pt x="353567" y="166115"/>
                </a:lnTo>
                <a:lnTo>
                  <a:pt x="336804" y="121919"/>
                </a:lnTo>
                <a:lnTo>
                  <a:pt x="310895" y="85343"/>
                </a:lnTo>
                <a:lnTo>
                  <a:pt x="274319" y="57911"/>
                </a:lnTo>
                <a:lnTo>
                  <a:pt x="230124" y="41147"/>
                </a:lnTo>
                <a:lnTo>
                  <a:pt x="198119" y="38099"/>
                </a:lnTo>
                <a:lnTo>
                  <a:pt x="312855" y="38099"/>
                </a:lnTo>
                <a:lnTo>
                  <a:pt x="348995" y="71627"/>
                </a:lnTo>
                <a:lnTo>
                  <a:pt x="385572" y="138683"/>
                </a:lnTo>
                <a:lnTo>
                  <a:pt x="393191" y="176783"/>
                </a:lnTo>
                <a:lnTo>
                  <a:pt x="394715" y="196595"/>
                </a:lnTo>
                <a:lnTo>
                  <a:pt x="393191" y="216407"/>
                </a:lnTo>
                <a:lnTo>
                  <a:pt x="385572" y="256031"/>
                </a:lnTo>
                <a:lnTo>
                  <a:pt x="361187" y="307847"/>
                </a:lnTo>
                <a:lnTo>
                  <a:pt x="323087" y="348995"/>
                </a:lnTo>
                <a:lnTo>
                  <a:pt x="313563" y="3566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7184135" y="4643627"/>
            <a:ext cx="140335" cy="361315"/>
          </a:xfrm>
          <a:custGeom>
            <a:avLst/>
            <a:gdLst/>
            <a:ahLst/>
            <a:cxnLst/>
            <a:rect l="l" t="t" r="r" b="b"/>
            <a:pathLst>
              <a:path w="140334" h="361314">
                <a:moveTo>
                  <a:pt x="0" y="0"/>
                </a:moveTo>
                <a:lnTo>
                  <a:pt x="140208" y="0"/>
                </a:lnTo>
                <a:lnTo>
                  <a:pt x="140208" y="361188"/>
                </a:lnTo>
                <a:lnTo>
                  <a:pt x="0" y="3611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7165847" y="4625340"/>
            <a:ext cx="177165" cy="398145"/>
          </a:xfrm>
          <a:custGeom>
            <a:avLst/>
            <a:gdLst/>
            <a:ahLst/>
            <a:cxnLst/>
            <a:rect l="l" t="t" r="r" b="b"/>
            <a:pathLst>
              <a:path w="177165" h="398145">
                <a:moveTo>
                  <a:pt x="176783" y="397763"/>
                </a:moveTo>
                <a:lnTo>
                  <a:pt x="0" y="397763"/>
                </a:lnTo>
                <a:lnTo>
                  <a:pt x="0" y="0"/>
                </a:lnTo>
                <a:lnTo>
                  <a:pt x="176783" y="0"/>
                </a:lnTo>
                <a:lnTo>
                  <a:pt x="176783" y="18287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359663"/>
                </a:lnTo>
                <a:lnTo>
                  <a:pt x="18288" y="359663"/>
                </a:lnTo>
                <a:lnTo>
                  <a:pt x="38100" y="379476"/>
                </a:lnTo>
                <a:lnTo>
                  <a:pt x="176783" y="379476"/>
                </a:lnTo>
                <a:lnTo>
                  <a:pt x="176783" y="397763"/>
                </a:lnTo>
                <a:close/>
              </a:path>
              <a:path w="177165" h="398145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77165" h="398145">
                <a:moveTo>
                  <a:pt x="138684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38684" y="18288"/>
                </a:lnTo>
                <a:lnTo>
                  <a:pt x="138684" y="38100"/>
                </a:lnTo>
                <a:close/>
              </a:path>
              <a:path w="177165" h="398145">
                <a:moveTo>
                  <a:pt x="138684" y="379476"/>
                </a:moveTo>
                <a:lnTo>
                  <a:pt x="138684" y="18288"/>
                </a:lnTo>
                <a:lnTo>
                  <a:pt x="158495" y="38100"/>
                </a:lnTo>
                <a:lnTo>
                  <a:pt x="176783" y="38100"/>
                </a:lnTo>
                <a:lnTo>
                  <a:pt x="176783" y="359663"/>
                </a:lnTo>
                <a:lnTo>
                  <a:pt x="158495" y="359663"/>
                </a:lnTo>
                <a:lnTo>
                  <a:pt x="138684" y="379476"/>
                </a:lnTo>
                <a:close/>
              </a:path>
              <a:path w="177165" h="398145">
                <a:moveTo>
                  <a:pt x="176783" y="38100"/>
                </a:moveTo>
                <a:lnTo>
                  <a:pt x="158495" y="38100"/>
                </a:lnTo>
                <a:lnTo>
                  <a:pt x="138684" y="18288"/>
                </a:lnTo>
                <a:lnTo>
                  <a:pt x="176783" y="18287"/>
                </a:lnTo>
                <a:lnTo>
                  <a:pt x="176783" y="38100"/>
                </a:lnTo>
                <a:close/>
              </a:path>
              <a:path w="177165" h="398145">
                <a:moveTo>
                  <a:pt x="38100" y="379476"/>
                </a:moveTo>
                <a:lnTo>
                  <a:pt x="18288" y="359663"/>
                </a:lnTo>
                <a:lnTo>
                  <a:pt x="38100" y="359663"/>
                </a:lnTo>
                <a:lnTo>
                  <a:pt x="38100" y="379476"/>
                </a:lnTo>
                <a:close/>
              </a:path>
              <a:path w="177165" h="398145">
                <a:moveTo>
                  <a:pt x="138684" y="379476"/>
                </a:moveTo>
                <a:lnTo>
                  <a:pt x="38100" y="379476"/>
                </a:lnTo>
                <a:lnTo>
                  <a:pt x="38100" y="359663"/>
                </a:lnTo>
                <a:lnTo>
                  <a:pt x="138684" y="359663"/>
                </a:lnTo>
                <a:lnTo>
                  <a:pt x="138684" y="379476"/>
                </a:lnTo>
                <a:close/>
              </a:path>
              <a:path w="177165" h="398145">
                <a:moveTo>
                  <a:pt x="176783" y="379476"/>
                </a:moveTo>
                <a:lnTo>
                  <a:pt x="138684" y="379476"/>
                </a:lnTo>
                <a:lnTo>
                  <a:pt x="158495" y="359663"/>
                </a:lnTo>
                <a:lnTo>
                  <a:pt x="176783" y="359663"/>
                </a:lnTo>
                <a:lnTo>
                  <a:pt x="176783" y="3794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 txBox="1"/>
          <p:nvPr/>
        </p:nvSpPr>
        <p:spPr>
          <a:xfrm>
            <a:off x="6721904" y="4148504"/>
            <a:ext cx="443230" cy="8616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1445" marR="5080" indent="-119380">
              <a:lnSpc>
                <a:spcPct val="108700"/>
              </a:lnSpc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2 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6890972" y="5465102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6848871" y="4908946"/>
            <a:ext cx="177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7515900" y="4788382"/>
            <a:ext cx="160655" cy="784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marL="34925">
              <a:lnSpc>
                <a:spcPct val="100000"/>
              </a:lnSpc>
              <a:spcBef>
                <a:spcPts val="320"/>
              </a:spcBef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7514431" y="4442221"/>
            <a:ext cx="177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7678673" y="4133088"/>
            <a:ext cx="0" cy="421005"/>
          </a:xfrm>
          <a:custGeom>
            <a:avLst/>
            <a:gdLst/>
            <a:ahLst/>
            <a:cxnLst/>
            <a:rect l="l" t="t" r="r" b="b"/>
            <a:pathLst>
              <a:path w="0" h="421004">
                <a:moveTo>
                  <a:pt x="0" y="0"/>
                </a:moveTo>
                <a:lnTo>
                  <a:pt x="0" y="42062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7780782" y="4133088"/>
            <a:ext cx="0" cy="421005"/>
          </a:xfrm>
          <a:custGeom>
            <a:avLst/>
            <a:gdLst/>
            <a:ahLst/>
            <a:cxnLst/>
            <a:rect l="l" t="t" r="r" b="b"/>
            <a:pathLst>
              <a:path w="0" h="421004">
                <a:moveTo>
                  <a:pt x="0" y="0"/>
                </a:moveTo>
                <a:lnTo>
                  <a:pt x="0" y="42062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 txBox="1"/>
          <p:nvPr/>
        </p:nvSpPr>
        <p:spPr>
          <a:xfrm>
            <a:off x="7852568" y="4310062"/>
            <a:ext cx="177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9309590" y="4312878"/>
            <a:ext cx="26289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8660130" y="3275076"/>
            <a:ext cx="0" cy="421005"/>
          </a:xfrm>
          <a:custGeom>
            <a:avLst/>
            <a:gdLst/>
            <a:ahLst/>
            <a:cxnLst/>
            <a:rect l="l" t="t" r="r" b="b"/>
            <a:pathLst>
              <a:path w="0" h="421004">
                <a:moveTo>
                  <a:pt x="0" y="0"/>
                </a:moveTo>
                <a:lnTo>
                  <a:pt x="0" y="42062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8576309" y="3275076"/>
            <a:ext cx="0" cy="421005"/>
          </a:xfrm>
          <a:custGeom>
            <a:avLst/>
            <a:gdLst/>
            <a:ahLst/>
            <a:cxnLst/>
            <a:rect l="l" t="t" r="r" b="b"/>
            <a:pathLst>
              <a:path w="0" h="421004">
                <a:moveTo>
                  <a:pt x="0" y="0"/>
                </a:moveTo>
                <a:lnTo>
                  <a:pt x="0" y="42062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8670035" y="3472434"/>
            <a:ext cx="684530" cy="0"/>
          </a:xfrm>
          <a:custGeom>
            <a:avLst/>
            <a:gdLst/>
            <a:ahLst/>
            <a:cxnLst/>
            <a:rect l="l" t="t" r="r" b="b"/>
            <a:pathLst>
              <a:path w="684529" h="0">
                <a:moveTo>
                  <a:pt x="0" y="0"/>
                </a:moveTo>
                <a:lnTo>
                  <a:pt x="684276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8042147" y="3435095"/>
            <a:ext cx="541020" cy="76200"/>
          </a:xfrm>
          <a:custGeom>
            <a:avLst/>
            <a:gdLst/>
            <a:ahLst/>
            <a:cxnLst/>
            <a:rect l="l" t="t" r="r" b="b"/>
            <a:pathLst>
              <a:path w="541020" h="76200">
                <a:moveTo>
                  <a:pt x="38100" y="76200"/>
                </a:moveTo>
                <a:lnTo>
                  <a:pt x="23145" y="73247"/>
                </a:lnTo>
                <a:lnTo>
                  <a:pt x="11049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788"/>
                </a:lnTo>
                <a:lnTo>
                  <a:pt x="11049" y="11620"/>
                </a:lnTo>
                <a:lnTo>
                  <a:pt x="23145" y="3167"/>
                </a:lnTo>
                <a:lnTo>
                  <a:pt x="38100" y="0"/>
                </a:lnTo>
                <a:lnTo>
                  <a:pt x="53054" y="3167"/>
                </a:lnTo>
                <a:lnTo>
                  <a:pt x="65151" y="11620"/>
                </a:lnTo>
                <a:lnTo>
                  <a:pt x="73247" y="23788"/>
                </a:lnTo>
                <a:lnTo>
                  <a:pt x="73684" y="25908"/>
                </a:lnTo>
                <a:lnTo>
                  <a:pt x="38100" y="25908"/>
                </a:lnTo>
                <a:lnTo>
                  <a:pt x="38100" y="51816"/>
                </a:lnTo>
                <a:lnTo>
                  <a:pt x="73491" y="51816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38100" y="76200"/>
                </a:lnTo>
                <a:close/>
              </a:path>
              <a:path w="541020" h="76200">
                <a:moveTo>
                  <a:pt x="73491" y="51816"/>
                </a:moveTo>
                <a:lnTo>
                  <a:pt x="38100" y="51816"/>
                </a:lnTo>
                <a:lnTo>
                  <a:pt x="38100" y="25908"/>
                </a:lnTo>
                <a:lnTo>
                  <a:pt x="73684" y="25908"/>
                </a:lnTo>
                <a:lnTo>
                  <a:pt x="76200" y="38100"/>
                </a:lnTo>
                <a:lnTo>
                  <a:pt x="73491" y="51816"/>
                </a:lnTo>
                <a:close/>
              </a:path>
              <a:path w="541020" h="76200">
                <a:moveTo>
                  <a:pt x="541019" y="51816"/>
                </a:moveTo>
                <a:lnTo>
                  <a:pt x="73491" y="51816"/>
                </a:lnTo>
                <a:lnTo>
                  <a:pt x="76200" y="38100"/>
                </a:lnTo>
                <a:lnTo>
                  <a:pt x="73684" y="25908"/>
                </a:lnTo>
                <a:lnTo>
                  <a:pt x="541019" y="25908"/>
                </a:lnTo>
                <a:lnTo>
                  <a:pt x="541019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 txBox="1"/>
          <p:nvPr/>
        </p:nvSpPr>
        <p:spPr>
          <a:xfrm>
            <a:off x="8789952" y="3004781"/>
            <a:ext cx="211454" cy="346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5">
                <a:latin typeface="Times New Roman"/>
                <a:cs typeface="Times New Roman"/>
              </a:rPr>
              <a:t>C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8975777" y="3168618"/>
            <a:ext cx="118745" cy="233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5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8977884" y="3433572"/>
            <a:ext cx="76200" cy="2452370"/>
          </a:xfrm>
          <a:custGeom>
            <a:avLst/>
            <a:gdLst/>
            <a:ahLst/>
            <a:cxnLst/>
            <a:rect l="l" t="t" r="r" b="b"/>
            <a:pathLst>
              <a:path w="76200" h="2452370">
                <a:moveTo>
                  <a:pt x="25908" y="73792"/>
                </a:moveTo>
                <a:lnTo>
                  <a:pt x="23145" y="73247"/>
                </a:lnTo>
                <a:lnTo>
                  <a:pt x="11049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6200" y="38100"/>
                </a:lnTo>
                <a:lnTo>
                  <a:pt x="25908" y="38100"/>
                </a:lnTo>
                <a:lnTo>
                  <a:pt x="25908" y="73792"/>
                </a:lnTo>
                <a:close/>
              </a:path>
              <a:path w="76200" h="2452370">
                <a:moveTo>
                  <a:pt x="38100" y="76200"/>
                </a:moveTo>
                <a:lnTo>
                  <a:pt x="25908" y="73792"/>
                </a:lnTo>
                <a:lnTo>
                  <a:pt x="25908" y="38100"/>
                </a:lnTo>
                <a:lnTo>
                  <a:pt x="50292" y="38100"/>
                </a:lnTo>
                <a:lnTo>
                  <a:pt x="50292" y="73792"/>
                </a:lnTo>
                <a:lnTo>
                  <a:pt x="38100" y="76200"/>
                </a:lnTo>
                <a:close/>
              </a:path>
              <a:path w="76200" h="2452370">
                <a:moveTo>
                  <a:pt x="50292" y="73792"/>
                </a:moveTo>
                <a:lnTo>
                  <a:pt x="50292" y="38100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50292" y="73792"/>
                </a:lnTo>
                <a:close/>
              </a:path>
              <a:path w="76200" h="2452370">
                <a:moveTo>
                  <a:pt x="25908" y="2378498"/>
                </a:moveTo>
                <a:lnTo>
                  <a:pt x="25908" y="73792"/>
                </a:lnTo>
                <a:lnTo>
                  <a:pt x="38100" y="76200"/>
                </a:lnTo>
                <a:lnTo>
                  <a:pt x="50292" y="76200"/>
                </a:lnTo>
                <a:lnTo>
                  <a:pt x="50292" y="2375916"/>
                </a:lnTo>
                <a:lnTo>
                  <a:pt x="38100" y="2375916"/>
                </a:lnTo>
                <a:lnTo>
                  <a:pt x="25908" y="2378498"/>
                </a:lnTo>
                <a:close/>
              </a:path>
              <a:path w="76200" h="2452370">
                <a:moveTo>
                  <a:pt x="50292" y="76200"/>
                </a:moveTo>
                <a:lnTo>
                  <a:pt x="38100" y="76200"/>
                </a:lnTo>
                <a:lnTo>
                  <a:pt x="50292" y="73792"/>
                </a:lnTo>
                <a:lnTo>
                  <a:pt x="50292" y="76200"/>
                </a:lnTo>
                <a:close/>
              </a:path>
              <a:path w="76200" h="2452370">
                <a:moveTo>
                  <a:pt x="50292" y="2414016"/>
                </a:moveTo>
                <a:lnTo>
                  <a:pt x="25908" y="2414016"/>
                </a:lnTo>
                <a:lnTo>
                  <a:pt x="25908" y="2378498"/>
                </a:lnTo>
                <a:lnTo>
                  <a:pt x="38100" y="2375916"/>
                </a:lnTo>
                <a:lnTo>
                  <a:pt x="50292" y="2378498"/>
                </a:lnTo>
                <a:lnTo>
                  <a:pt x="50292" y="2414016"/>
                </a:lnTo>
                <a:close/>
              </a:path>
              <a:path w="76200" h="2452370">
                <a:moveTo>
                  <a:pt x="50292" y="2378498"/>
                </a:moveTo>
                <a:lnTo>
                  <a:pt x="38100" y="2375916"/>
                </a:lnTo>
                <a:lnTo>
                  <a:pt x="50292" y="2375916"/>
                </a:lnTo>
                <a:lnTo>
                  <a:pt x="50292" y="2378498"/>
                </a:lnTo>
                <a:close/>
              </a:path>
              <a:path w="76200" h="2452370">
                <a:moveTo>
                  <a:pt x="38100" y="2452116"/>
                </a:moveTo>
                <a:lnTo>
                  <a:pt x="23145" y="2449163"/>
                </a:lnTo>
                <a:lnTo>
                  <a:pt x="11049" y="2441066"/>
                </a:lnTo>
                <a:lnTo>
                  <a:pt x="2952" y="2428970"/>
                </a:lnTo>
                <a:lnTo>
                  <a:pt x="0" y="2414016"/>
                </a:lnTo>
                <a:lnTo>
                  <a:pt x="2952" y="2399704"/>
                </a:lnTo>
                <a:lnTo>
                  <a:pt x="11049" y="2387536"/>
                </a:lnTo>
                <a:lnTo>
                  <a:pt x="23145" y="2379083"/>
                </a:lnTo>
                <a:lnTo>
                  <a:pt x="25908" y="2378498"/>
                </a:lnTo>
                <a:lnTo>
                  <a:pt x="25908" y="2414016"/>
                </a:lnTo>
                <a:lnTo>
                  <a:pt x="76200" y="2414016"/>
                </a:lnTo>
                <a:lnTo>
                  <a:pt x="73247" y="2428970"/>
                </a:lnTo>
                <a:lnTo>
                  <a:pt x="65151" y="2441066"/>
                </a:lnTo>
                <a:lnTo>
                  <a:pt x="53054" y="2449163"/>
                </a:lnTo>
                <a:lnTo>
                  <a:pt x="38100" y="2452116"/>
                </a:lnTo>
                <a:close/>
              </a:path>
              <a:path w="76200" h="2452370">
                <a:moveTo>
                  <a:pt x="76200" y="2414016"/>
                </a:moveTo>
                <a:lnTo>
                  <a:pt x="50292" y="2414016"/>
                </a:lnTo>
                <a:lnTo>
                  <a:pt x="50292" y="2378498"/>
                </a:lnTo>
                <a:lnTo>
                  <a:pt x="53054" y="2379083"/>
                </a:lnTo>
                <a:lnTo>
                  <a:pt x="65151" y="2387536"/>
                </a:lnTo>
                <a:lnTo>
                  <a:pt x="73247" y="2399704"/>
                </a:lnTo>
                <a:lnTo>
                  <a:pt x="76200" y="2414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8944355" y="4405884"/>
            <a:ext cx="140335" cy="467995"/>
          </a:xfrm>
          <a:custGeom>
            <a:avLst/>
            <a:gdLst/>
            <a:ahLst/>
            <a:cxnLst/>
            <a:rect l="l" t="t" r="r" b="b"/>
            <a:pathLst>
              <a:path w="140334" h="467995">
                <a:moveTo>
                  <a:pt x="0" y="0"/>
                </a:moveTo>
                <a:lnTo>
                  <a:pt x="140208" y="0"/>
                </a:lnTo>
                <a:lnTo>
                  <a:pt x="140208" y="467867"/>
                </a:lnTo>
                <a:lnTo>
                  <a:pt x="0" y="4678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8924544" y="4386072"/>
            <a:ext cx="180340" cy="506095"/>
          </a:xfrm>
          <a:custGeom>
            <a:avLst/>
            <a:gdLst/>
            <a:ahLst/>
            <a:cxnLst/>
            <a:rect l="l" t="t" r="r" b="b"/>
            <a:pathLst>
              <a:path w="180340" h="506095">
                <a:moveTo>
                  <a:pt x="179831" y="505967"/>
                </a:moveTo>
                <a:lnTo>
                  <a:pt x="0" y="505967"/>
                </a:lnTo>
                <a:lnTo>
                  <a:pt x="0" y="0"/>
                </a:lnTo>
                <a:lnTo>
                  <a:pt x="179831" y="0"/>
                </a:lnTo>
                <a:lnTo>
                  <a:pt x="179831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467867"/>
                </a:lnTo>
                <a:lnTo>
                  <a:pt x="19812" y="467867"/>
                </a:lnTo>
                <a:lnTo>
                  <a:pt x="38100" y="487680"/>
                </a:lnTo>
                <a:lnTo>
                  <a:pt x="179831" y="487680"/>
                </a:lnTo>
                <a:lnTo>
                  <a:pt x="179831" y="505967"/>
                </a:lnTo>
                <a:close/>
              </a:path>
              <a:path w="180340" h="506095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80340" h="506095">
                <a:moveTo>
                  <a:pt x="141732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41732" y="19812"/>
                </a:lnTo>
                <a:lnTo>
                  <a:pt x="141732" y="38100"/>
                </a:lnTo>
                <a:close/>
              </a:path>
              <a:path w="180340" h="506095">
                <a:moveTo>
                  <a:pt x="141732" y="487680"/>
                </a:moveTo>
                <a:lnTo>
                  <a:pt x="141732" y="19812"/>
                </a:lnTo>
                <a:lnTo>
                  <a:pt x="160019" y="38100"/>
                </a:lnTo>
                <a:lnTo>
                  <a:pt x="179831" y="38100"/>
                </a:lnTo>
                <a:lnTo>
                  <a:pt x="179831" y="467867"/>
                </a:lnTo>
                <a:lnTo>
                  <a:pt x="160019" y="467867"/>
                </a:lnTo>
                <a:lnTo>
                  <a:pt x="141732" y="487680"/>
                </a:lnTo>
                <a:close/>
              </a:path>
              <a:path w="180340" h="506095">
                <a:moveTo>
                  <a:pt x="179831" y="38100"/>
                </a:moveTo>
                <a:lnTo>
                  <a:pt x="160019" y="38100"/>
                </a:lnTo>
                <a:lnTo>
                  <a:pt x="141732" y="19812"/>
                </a:lnTo>
                <a:lnTo>
                  <a:pt x="179831" y="19812"/>
                </a:lnTo>
                <a:lnTo>
                  <a:pt x="179831" y="38100"/>
                </a:lnTo>
                <a:close/>
              </a:path>
              <a:path w="180340" h="506095">
                <a:moveTo>
                  <a:pt x="38100" y="487680"/>
                </a:moveTo>
                <a:lnTo>
                  <a:pt x="19812" y="467867"/>
                </a:lnTo>
                <a:lnTo>
                  <a:pt x="38100" y="467867"/>
                </a:lnTo>
                <a:lnTo>
                  <a:pt x="38100" y="487680"/>
                </a:lnTo>
                <a:close/>
              </a:path>
              <a:path w="180340" h="506095">
                <a:moveTo>
                  <a:pt x="141732" y="487680"/>
                </a:moveTo>
                <a:lnTo>
                  <a:pt x="38100" y="487680"/>
                </a:lnTo>
                <a:lnTo>
                  <a:pt x="38100" y="467867"/>
                </a:lnTo>
                <a:lnTo>
                  <a:pt x="141732" y="467867"/>
                </a:lnTo>
                <a:lnTo>
                  <a:pt x="141732" y="487680"/>
                </a:lnTo>
                <a:close/>
              </a:path>
              <a:path w="180340" h="506095">
                <a:moveTo>
                  <a:pt x="179831" y="487680"/>
                </a:moveTo>
                <a:lnTo>
                  <a:pt x="141732" y="487680"/>
                </a:lnTo>
                <a:lnTo>
                  <a:pt x="160019" y="467867"/>
                </a:lnTo>
                <a:lnTo>
                  <a:pt x="179831" y="467867"/>
                </a:lnTo>
                <a:lnTo>
                  <a:pt x="179831" y="487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 txBox="1"/>
          <p:nvPr/>
        </p:nvSpPr>
        <p:spPr>
          <a:xfrm>
            <a:off x="8520190" y="4418099"/>
            <a:ext cx="3632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9317125" y="5033799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9290843" y="3613546"/>
            <a:ext cx="177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9346692" y="3413760"/>
            <a:ext cx="102235" cy="108585"/>
          </a:xfrm>
          <a:custGeom>
            <a:avLst/>
            <a:gdLst/>
            <a:ahLst/>
            <a:cxnLst/>
            <a:rect l="l" t="t" r="r" b="b"/>
            <a:pathLst>
              <a:path w="102234" h="108585">
                <a:moveTo>
                  <a:pt x="51816" y="108203"/>
                </a:moveTo>
                <a:lnTo>
                  <a:pt x="31503" y="103941"/>
                </a:lnTo>
                <a:lnTo>
                  <a:pt x="15049" y="92392"/>
                </a:lnTo>
                <a:lnTo>
                  <a:pt x="4024" y="75414"/>
                </a:lnTo>
                <a:lnTo>
                  <a:pt x="0" y="54863"/>
                </a:lnTo>
                <a:lnTo>
                  <a:pt x="4024" y="33432"/>
                </a:lnTo>
                <a:lnTo>
                  <a:pt x="15049" y="16001"/>
                </a:lnTo>
                <a:lnTo>
                  <a:pt x="31503" y="4286"/>
                </a:lnTo>
                <a:lnTo>
                  <a:pt x="51816" y="0"/>
                </a:lnTo>
                <a:lnTo>
                  <a:pt x="71247" y="4286"/>
                </a:lnTo>
                <a:lnTo>
                  <a:pt x="87249" y="16001"/>
                </a:lnTo>
                <a:lnTo>
                  <a:pt x="98107" y="33432"/>
                </a:lnTo>
                <a:lnTo>
                  <a:pt x="102108" y="54863"/>
                </a:lnTo>
                <a:lnTo>
                  <a:pt x="98107" y="75414"/>
                </a:lnTo>
                <a:lnTo>
                  <a:pt x="87249" y="92392"/>
                </a:lnTo>
                <a:lnTo>
                  <a:pt x="71247" y="103941"/>
                </a:lnTo>
                <a:lnTo>
                  <a:pt x="51816" y="1082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9328403" y="3395472"/>
            <a:ext cx="140335" cy="146685"/>
          </a:xfrm>
          <a:custGeom>
            <a:avLst/>
            <a:gdLst/>
            <a:ahLst/>
            <a:cxnLst/>
            <a:rect l="l" t="t" r="r" b="b"/>
            <a:pathLst>
              <a:path w="140334" h="146685">
                <a:moveTo>
                  <a:pt x="82296" y="1523"/>
                </a:moveTo>
                <a:lnTo>
                  <a:pt x="57912" y="1523"/>
                </a:lnTo>
                <a:lnTo>
                  <a:pt x="67056" y="0"/>
                </a:lnTo>
                <a:lnTo>
                  <a:pt x="71628" y="0"/>
                </a:lnTo>
                <a:lnTo>
                  <a:pt x="82296" y="1523"/>
                </a:lnTo>
                <a:close/>
              </a:path>
              <a:path w="140334" h="146685">
                <a:moveTo>
                  <a:pt x="96012" y="6095"/>
                </a:moveTo>
                <a:lnTo>
                  <a:pt x="42672" y="6095"/>
                </a:lnTo>
                <a:lnTo>
                  <a:pt x="44195" y="4571"/>
                </a:lnTo>
                <a:lnTo>
                  <a:pt x="53339" y="1523"/>
                </a:lnTo>
                <a:lnTo>
                  <a:pt x="85344" y="1523"/>
                </a:lnTo>
                <a:lnTo>
                  <a:pt x="96012" y="4571"/>
                </a:lnTo>
                <a:lnTo>
                  <a:pt x="96012" y="6095"/>
                </a:lnTo>
                <a:close/>
              </a:path>
              <a:path w="140334" h="146685">
                <a:moveTo>
                  <a:pt x="108204" y="12191"/>
                </a:moveTo>
                <a:lnTo>
                  <a:pt x="32004" y="12191"/>
                </a:lnTo>
                <a:lnTo>
                  <a:pt x="39624" y="6095"/>
                </a:lnTo>
                <a:lnTo>
                  <a:pt x="99060" y="6095"/>
                </a:lnTo>
                <a:lnTo>
                  <a:pt x="108204" y="12191"/>
                </a:lnTo>
                <a:close/>
              </a:path>
              <a:path w="140334" h="146685">
                <a:moveTo>
                  <a:pt x="118872" y="124967"/>
                </a:moveTo>
                <a:lnTo>
                  <a:pt x="19812" y="124967"/>
                </a:lnTo>
                <a:lnTo>
                  <a:pt x="19812" y="123443"/>
                </a:lnTo>
                <a:lnTo>
                  <a:pt x="18288" y="121919"/>
                </a:lnTo>
                <a:lnTo>
                  <a:pt x="12192" y="114299"/>
                </a:lnTo>
                <a:lnTo>
                  <a:pt x="10668" y="112775"/>
                </a:lnTo>
                <a:lnTo>
                  <a:pt x="10668" y="111251"/>
                </a:lnTo>
                <a:lnTo>
                  <a:pt x="6096" y="102107"/>
                </a:lnTo>
                <a:lnTo>
                  <a:pt x="4572" y="102107"/>
                </a:lnTo>
                <a:lnTo>
                  <a:pt x="4572" y="99059"/>
                </a:lnTo>
                <a:lnTo>
                  <a:pt x="1524" y="88391"/>
                </a:lnTo>
                <a:lnTo>
                  <a:pt x="1524" y="85343"/>
                </a:lnTo>
                <a:lnTo>
                  <a:pt x="0" y="74675"/>
                </a:lnTo>
                <a:lnTo>
                  <a:pt x="0" y="71627"/>
                </a:lnTo>
                <a:lnTo>
                  <a:pt x="1460" y="59943"/>
                </a:lnTo>
                <a:lnTo>
                  <a:pt x="1524" y="56387"/>
                </a:lnTo>
                <a:lnTo>
                  <a:pt x="4572" y="45719"/>
                </a:lnTo>
                <a:lnTo>
                  <a:pt x="4572" y="44195"/>
                </a:lnTo>
                <a:lnTo>
                  <a:pt x="6096" y="42671"/>
                </a:lnTo>
                <a:lnTo>
                  <a:pt x="10668" y="33527"/>
                </a:lnTo>
                <a:lnTo>
                  <a:pt x="12192" y="32003"/>
                </a:lnTo>
                <a:lnTo>
                  <a:pt x="12192" y="30479"/>
                </a:lnTo>
                <a:lnTo>
                  <a:pt x="18288" y="22859"/>
                </a:lnTo>
                <a:lnTo>
                  <a:pt x="21336" y="19811"/>
                </a:lnTo>
                <a:lnTo>
                  <a:pt x="28956" y="13715"/>
                </a:lnTo>
                <a:lnTo>
                  <a:pt x="28956" y="12191"/>
                </a:lnTo>
                <a:lnTo>
                  <a:pt x="109728" y="12191"/>
                </a:lnTo>
                <a:lnTo>
                  <a:pt x="118872" y="21335"/>
                </a:lnTo>
                <a:lnTo>
                  <a:pt x="120396" y="21335"/>
                </a:lnTo>
                <a:lnTo>
                  <a:pt x="120396" y="22859"/>
                </a:lnTo>
                <a:lnTo>
                  <a:pt x="126491" y="30479"/>
                </a:lnTo>
                <a:lnTo>
                  <a:pt x="128016" y="32003"/>
                </a:lnTo>
                <a:lnTo>
                  <a:pt x="128016" y="33527"/>
                </a:lnTo>
                <a:lnTo>
                  <a:pt x="131064" y="38099"/>
                </a:lnTo>
                <a:lnTo>
                  <a:pt x="65532" y="38099"/>
                </a:lnTo>
                <a:lnTo>
                  <a:pt x="60960" y="39623"/>
                </a:lnTo>
                <a:lnTo>
                  <a:pt x="59436" y="39623"/>
                </a:lnTo>
                <a:lnTo>
                  <a:pt x="50292" y="44195"/>
                </a:lnTo>
                <a:lnTo>
                  <a:pt x="51435" y="44195"/>
                </a:lnTo>
                <a:lnTo>
                  <a:pt x="49530" y="45719"/>
                </a:lnTo>
                <a:lnTo>
                  <a:pt x="48768" y="45719"/>
                </a:lnTo>
                <a:lnTo>
                  <a:pt x="45719" y="48767"/>
                </a:lnTo>
                <a:lnTo>
                  <a:pt x="46736" y="48767"/>
                </a:lnTo>
                <a:lnTo>
                  <a:pt x="44704" y="51815"/>
                </a:lnTo>
                <a:lnTo>
                  <a:pt x="44195" y="51815"/>
                </a:lnTo>
                <a:lnTo>
                  <a:pt x="41910" y="56387"/>
                </a:lnTo>
                <a:lnTo>
                  <a:pt x="41148" y="56387"/>
                </a:lnTo>
                <a:lnTo>
                  <a:pt x="39624" y="60959"/>
                </a:lnTo>
                <a:lnTo>
                  <a:pt x="39841" y="60959"/>
                </a:lnTo>
                <a:lnTo>
                  <a:pt x="38970" y="64007"/>
                </a:lnTo>
                <a:lnTo>
                  <a:pt x="38100" y="64007"/>
                </a:lnTo>
                <a:lnTo>
                  <a:pt x="38100" y="82295"/>
                </a:lnTo>
                <a:lnTo>
                  <a:pt x="39406" y="82295"/>
                </a:lnTo>
                <a:lnTo>
                  <a:pt x="40277" y="85343"/>
                </a:lnTo>
                <a:lnTo>
                  <a:pt x="39624" y="85343"/>
                </a:lnTo>
                <a:lnTo>
                  <a:pt x="44195" y="94487"/>
                </a:lnTo>
                <a:lnTo>
                  <a:pt x="45110" y="94487"/>
                </a:lnTo>
                <a:lnTo>
                  <a:pt x="46329" y="96011"/>
                </a:lnTo>
                <a:lnTo>
                  <a:pt x="45719" y="96011"/>
                </a:lnTo>
                <a:lnTo>
                  <a:pt x="53339" y="103631"/>
                </a:lnTo>
                <a:lnTo>
                  <a:pt x="54864" y="103631"/>
                </a:lnTo>
                <a:lnTo>
                  <a:pt x="57150" y="105155"/>
                </a:lnTo>
                <a:lnTo>
                  <a:pt x="56387" y="105155"/>
                </a:lnTo>
                <a:lnTo>
                  <a:pt x="59436" y="106679"/>
                </a:lnTo>
                <a:lnTo>
                  <a:pt x="60959" y="106679"/>
                </a:lnTo>
                <a:lnTo>
                  <a:pt x="65532" y="108203"/>
                </a:lnTo>
                <a:lnTo>
                  <a:pt x="130047" y="108203"/>
                </a:lnTo>
                <a:lnTo>
                  <a:pt x="128016" y="111251"/>
                </a:lnTo>
                <a:lnTo>
                  <a:pt x="128016" y="114299"/>
                </a:lnTo>
                <a:lnTo>
                  <a:pt x="126491" y="114299"/>
                </a:lnTo>
                <a:lnTo>
                  <a:pt x="120396" y="121919"/>
                </a:lnTo>
                <a:lnTo>
                  <a:pt x="120396" y="123443"/>
                </a:lnTo>
                <a:lnTo>
                  <a:pt x="118872" y="124967"/>
                </a:lnTo>
                <a:close/>
              </a:path>
              <a:path w="140334" h="146685">
                <a:moveTo>
                  <a:pt x="60960" y="39623"/>
                </a:moveTo>
                <a:lnTo>
                  <a:pt x="65532" y="38099"/>
                </a:lnTo>
                <a:lnTo>
                  <a:pt x="67056" y="38099"/>
                </a:lnTo>
                <a:lnTo>
                  <a:pt x="69341" y="38426"/>
                </a:lnTo>
                <a:lnTo>
                  <a:pt x="60960" y="39623"/>
                </a:lnTo>
                <a:close/>
              </a:path>
              <a:path w="140334" h="146685">
                <a:moveTo>
                  <a:pt x="69342" y="38426"/>
                </a:moveTo>
                <a:lnTo>
                  <a:pt x="67056" y="38099"/>
                </a:lnTo>
                <a:lnTo>
                  <a:pt x="71628" y="38099"/>
                </a:lnTo>
                <a:lnTo>
                  <a:pt x="69342" y="38426"/>
                </a:lnTo>
                <a:close/>
              </a:path>
              <a:path w="140334" h="146685">
                <a:moveTo>
                  <a:pt x="77724" y="39623"/>
                </a:moveTo>
                <a:lnTo>
                  <a:pt x="69342" y="38426"/>
                </a:lnTo>
                <a:lnTo>
                  <a:pt x="71628" y="38099"/>
                </a:lnTo>
                <a:lnTo>
                  <a:pt x="73152" y="38099"/>
                </a:lnTo>
                <a:lnTo>
                  <a:pt x="77724" y="39623"/>
                </a:lnTo>
                <a:close/>
              </a:path>
              <a:path w="140334" h="146685">
                <a:moveTo>
                  <a:pt x="80264" y="40131"/>
                </a:moveTo>
                <a:lnTo>
                  <a:pt x="73152" y="38099"/>
                </a:lnTo>
                <a:lnTo>
                  <a:pt x="131064" y="38099"/>
                </a:lnTo>
                <a:lnTo>
                  <a:pt x="132080" y="39623"/>
                </a:lnTo>
                <a:lnTo>
                  <a:pt x="79248" y="39623"/>
                </a:lnTo>
                <a:lnTo>
                  <a:pt x="80264" y="40131"/>
                </a:lnTo>
                <a:close/>
              </a:path>
              <a:path w="140334" h="146685">
                <a:moveTo>
                  <a:pt x="56387" y="41147"/>
                </a:moveTo>
                <a:lnTo>
                  <a:pt x="59436" y="39623"/>
                </a:lnTo>
                <a:lnTo>
                  <a:pt x="60960" y="39623"/>
                </a:lnTo>
                <a:lnTo>
                  <a:pt x="56387" y="41147"/>
                </a:lnTo>
                <a:close/>
              </a:path>
              <a:path w="140334" h="146685">
                <a:moveTo>
                  <a:pt x="83820" y="41147"/>
                </a:moveTo>
                <a:lnTo>
                  <a:pt x="80264" y="40131"/>
                </a:lnTo>
                <a:lnTo>
                  <a:pt x="79248" y="39623"/>
                </a:lnTo>
                <a:lnTo>
                  <a:pt x="83820" y="41147"/>
                </a:lnTo>
                <a:close/>
              </a:path>
              <a:path w="140334" h="146685">
                <a:moveTo>
                  <a:pt x="133096" y="41147"/>
                </a:moveTo>
                <a:lnTo>
                  <a:pt x="83820" y="41147"/>
                </a:lnTo>
                <a:lnTo>
                  <a:pt x="79248" y="39623"/>
                </a:lnTo>
                <a:lnTo>
                  <a:pt x="132080" y="39623"/>
                </a:lnTo>
                <a:lnTo>
                  <a:pt x="133096" y="41147"/>
                </a:lnTo>
                <a:close/>
              </a:path>
              <a:path w="140334" h="146685">
                <a:moveTo>
                  <a:pt x="134112" y="44195"/>
                </a:moveTo>
                <a:lnTo>
                  <a:pt x="88391" y="44195"/>
                </a:lnTo>
                <a:lnTo>
                  <a:pt x="80264" y="40131"/>
                </a:lnTo>
                <a:lnTo>
                  <a:pt x="83820" y="41147"/>
                </a:lnTo>
                <a:lnTo>
                  <a:pt x="133096" y="41147"/>
                </a:lnTo>
                <a:lnTo>
                  <a:pt x="134112" y="42671"/>
                </a:lnTo>
                <a:lnTo>
                  <a:pt x="134112" y="44195"/>
                </a:lnTo>
                <a:close/>
              </a:path>
              <a:path w="140334" h="146685">
                <a:moveTo>
                  <a:pt x="51435" y="44195"/>
                </a:moveTo>
                <a:lnTo>
                  <a:pt x="50292" y="44195"/>
                </a:lnTo>
                <a:lnTo>
                  <a:pt x="53339" y="42671"/>
                </a:lnTo>
                <a:lnTo>
                  <a:pt x="51435" y="44195"/>
                </a:lnTo>
                <a:close/>
              </a:path>
              <a:path w="140334" h="146685">
                <a:moveTo>
                  <a:pt x="90786" y="47026"/>
                </a:moveTo>
                <a:lnTo>
                  <a:pt x="85344" y="42671"/>
                </a:lnTo>
                <a:lnTo>
                  <a:pt x="88391" y="44195"/>
                </a:lnTo>
                <a:lnTo>
                  <a:pt x="134112" y="44195"/>
                </a:lnTo>
                <a:lnTo>
                  <a:pt x="134112" y="45719"/>
                </a:lnTo>
                <a:lnTo>
                  <a:pt x="89916" y="45719"/>
                </a:lnTo>
                <a:lnTo>
                  <a:pt x="90786" y="47026"/>
                </a:lnTo>
                <a:close/>
              </a:path>
              <a:path w="140334" h="146685">
                <a:moveTo>
                  <a:pt x="45719" y="48767"/>
                </a:moveTo>
                <a:lnTo>
                  <a:pt x="48768" y="45719"/>
                </a:lnTo>
                <a:lnTo>
                  <a:pt x="47897" y="47026"/>
                </a:lnTo>
                <a:lnTo>
                  <a:pt x="45719" y="48767"/>
                </a:lnTo>
                <a:close/>
              </a:path>
              <a:path w="140334" h="146685">
                <a:moveTo>
                  <a:pt x="47897" y="47026"/>
                </a:moveTo>
                <a:lnTo>
                  <a:pt x="48768" y="45719"/>
                </a:lnTo>
                <a:lnTo>
                  <a:pt x="49530" y="45719"/>
                </a:lnTo>
                <a:lnTo>
                  <a:pt x="47897" y="47026"/>
                </a:lnTo>
                <a:close/>
              </a:path>
              <a:path w="140334" h="146685">
                <a:moveTo>
                  <a:pt x="92964" y="48767"/>
                </a:moveTo>
                <a:lnTo>
                  <a:pt x="90786" y="47026"/>
                </a:lnTo>
                <a:lnTo>
                  <a:pt x="89916" y="45719"/>
                </a:lnTo>
                <a:lnTo>
                  <a:pt x="92964" y="48767"/>
                </a:lnTo>
                <a:close/>
              </a:path>
              <a:path w="140334" h="146685">
                <a:moveTo>
                  <a:pt x="134982" y="48767"/>
                </a:moveTo>
                <a:lnTo>
                  <a:pt x="92964" y="48767"/>
                </a:lnTo>
                <a:lnTo>
                  <a:pt x="89916" y="45719"/>
                </a:lnTo>
                <a:lnTo>
                  <a:pt x="134112" y="45719"/>
                </a:lnTo>
                <a:lnTo>
                  <a:pt x="134982" y="48767"/>
                </a:lnTo>
                <a:close/>
              </a:path>
              <a:path w="140334" h="146685">
                <a:moveTo>
                  <a:pt x="46736" y="48767"/>
                </a:moveTo>
                <a:lnTo>
                  <a:pt x="45719" y="48767"/>
                </a:lnTo>
                <a:lnTo>
                  <a:pt x="47897" y="47026"/>
                </a:lnTo>
                <a:lnTo>
                  <a:pt x="46736" y="48767"/>
                </a:lnTo>
                <a:close/>
              </a:path>
              <a:path w="140334" h="146685">
                <a:moveTo>
                  <a:pt x="96012" y="54863"/>
                </a:moveTo>
                <a:lnTo>
                  <a:pt x="90786" y="47026"/>
                </a:lnTo>
                <a:lnTo>
                  <a:pt x="92964" y="48767"/>
                </a:lnTo>
                <a:lnTo>
                  <a:pt x="134982" y="48767"/>
                </a:lnTo>
                <a:lnTo>
                  <a:pt x="135853" y="51815"/>
                </a:lnTo>
                <a:lnTo>
                  <a:pt x="94488" y="51815"/>
                </a:lnTo>
                <a:lnTo>
                  <a:pt x="96012" y="54863"/>
                </a:lnTo>
                <a:close/>
              </a:path>
              <a:path w="140334" h="146685">
                <a:moveTo>
                  <a:pt x="42672" y="54863"/>
                </a:moveTo>
                <a:lnTo>
                  <a:pt x="44195" y="51815"/>
                </a:lnTo>
                <a:lnTo>
                  <a:pt x="44704" y="51815"/>
                </a:lnTo>
                <a:lnTo>
                  <a:pt x="42672" y="54863"/>
                </a:lnTo>
                <a:close/>
              </a:path>
              <a:path w="140334" h="146685">
                <a:moveTo>
                  <a:pt x="98552" y="59943"/>
                </a:moveTo>
                <a:lnTo>
                  <a:pt x="94488" y="51815"/>
                </a:lnTo>
                <a:lnTo>
                  <a:pt x="135853" y="51815"/>
                </a:lnTo>
                <a:lnTo>
                  <a:pt x="137160" y="56387"/>
                </a:lnTo>
                <a:lnTo>
                  <a:pt x="97536" y="56387"/>
                </a:lnTo>
                <a:lnTo>
                  <a:pt x="98552" y="59943"/>
                </a:lnTo>
                <a:close/>
              </a:path>
              <a:path w="140334" h="146685">
                <a:moveTo>
                  <a:pt x="39624" y="60959"/>
                </a:moveTo>
                <a:lnTo>
                  <a:pt x="41148" y="56387"/>
                </a:lnTo>
                <a:lnTo>
                  <a:pt x="40132" y="59943"/>
                </a:lnTo>
                <a:lnTo>
                  <a:pt x="39624" y="60959"/>
                </a:lnTo>
                <a:close/>
              </a:path>
              <a:path w="140334" h="146685">
                <a:moveTo>
                  <a:pt x="40132" y="59943"/>
                </a:moveTo>
                <a:lnTo>
                  <a:pt x="41148" y="56387"/>
                </a:lnTo>
                <a:lnTo>
                  <a:pt x="41910" y="56387"/>
                </a:lnTo>
                <a:lnTo>
                  <a:pt x="40132" y="59943"/>
                </a:lnTo>
                <a:close/>
              </a:path>
              <a:path w="140334" h="146685">
                <a:moveTo>
                  <a:pt x="99060" y="60959"/>
                </a:moveTo>
                <a:lnTo>
                  <a:pt x="98552" y="59943"/>
                </a:lnTo>
                <a:lnTo>
                  <a:pt x="97536" y="56387"/>
                </a:lnTo>
                <a:lnTo>
                  <a:pt x="99060" y="60959"/>
                </a:lnTo>
                <a:close/>
              </a:path>
              <a:path w="140334" h="146685">
                <a:moveTo>
                  <a:pt x="138684" y="60959"/>
                </a:moveTo>
                <a:lnTo>
                  <a:pt x="99060" y="60959"/>
                </a:lnTo>
                <a:lnTo>
                  <a:pt x="97536" y="56387"/>
                </a:lnTo>
                <a:lnTo>
                  <a:pt x="137160" y="56387"/>
                </a:lnTo>
                <a:lnTo>
                  <a:pt x="138684" y="57911"/>
                </a:lnTo>
                <a:lnTo>
                  <a:pt x="138684" y="60959"/>
                </a:lnTo>
                <a:close/>
              </a:path>
              <a:path w="140334" h="146685">
                <a:moveTo>
                  <a:pt x="39841" y="60959"/>
                </a:moveTo>
                <a:lnTo>
                  <a:pt x="39624" y="60959"/>
                </a:lnTo>
                <a:lnTo>
                  <a:pt x="40132" y="59943"/>
                </a:lnTo>
                <a:lnTo>
                  <a:pt x="39841" y="60959"/>
                </a:lnTo>
                <a:close/>
              </a:path>
              <a:path w="140334" h="146685">
                <a:moveTo>
                  <a:pt x="100584" y="67055"/>
                </a:moveTo>
                <a:lnTo>
                  <a:pt x="98552" y="59943"/>
                </a:lnTo>
                <a:lnTo>
                  <a:pt x="99060" y="60959"/>
                </a:lnTo>
                <a:lnTo>
                  <a:pt x="138684" y="60959"/>
                </a:lnTo>
                <a:lnTo>
                  <a:pt x="138684" y="64007"/>
                </a:lnTo>
                <a:lnTo>
                  <a:pt x="100584" y="64007"/>
                </a:lnTo>
                <a:lnTo>
                  <a:pt x="100584" y="67055"/>
                </a:lnTo>
                <a:close/>
              </a:path>
              <a:path w="140334" h="146685">
                <a:moveTo>
                  <a:pt x="38100" y="67055"/>
                </a:moveTo>
                <a:lnTo>
                  <a:pt x="38100" y="64007"/>
                </a:lnTo>
                <a:lnTo>
                  <a:pt x="38970" y="64007"/>
                </a:lnTo>
                <a:lnTo>
                  <a:pt x="38100" y="67055"/>
                </a:lnTo>
                <a:close/>
              </a:path>
              <a:path w="140334" h="146685">
                <a:moveTo>
                  <a:pt x="101890" y="73151"/>
                </a:moveTo>
                <a:lnTo>
                  <a:pt x="100584" y="64007"/>
                </a:lnTo>
                <a:lnTo>
                  <a:pt x="138684" y="64007"/>
                </a:lnTo>
                <a:lnTo>
                  <a:pt x="138684" y="71627"/>
                </a:lnTo>
                <a:lnTo>
                  <a:pt x="102108" y="71627"/>
                </a:lnTo>
                <a:lnTo>
                  <a:pt x="101890" y="73151"/>
                </a:lnTo>
                <a:close/>
              </a:path>
              <a:path w="140334" h="146685">
                <a:moveTo>
                  <a:pt x="102108" y="74675"/>
                </a:moveTo>
                <a:lnTo>
                  <a:pt x="101890" y="73151"/>
                </a:lnTo>
                <a:lnTo>
                  <a:pt x="102108" y="71627"/>
                </a:lnTo>
                <a:lnTo>
                  <a:pt x="102108" y="74675"/>
                </a:lnTo>
                <a:close/>
              </a:path>
              <a:path w="140334" h="146685">
                <a:moveTo>
                  <a:pt x="138684" y="74675"/>
                </a:moveTo>
                <a:lnTo>
                  <a:pt x="102108" y="74675"/>
                </a:lnTo>
                <a:lnTo>
                  <a:pt x="102108" y="71627"/>
                </a:lnTo>
                <a:lnTo>
                  <a:pt x="140208" y="71627"/>
                </a:lnTo>
                <a:lnTo>
                  <a:pt x="140208" y="73151"/>
                </a:lnTo>
                <a:lnTo>
                  <a:pt x="138684" y="74675"/>
                </a:lnTo>
                <a:close/>
              </a:path>
              <a:path w="140334" h="146685">
                <a:moveTo>
                  <a:pt x="138684" y="82295"/>
                </a:moveTo>
                <a:lnTo>
                  <a:pt x="100584" y="82295"/>
                </a:lnTo>
                <a:lnTo>
                  <a:pt x="101890" y="73151"/>
                </a:lnTo>
                <a:lnTo>
                  <a:pt x="102108" y="74675"/>
                </a:lnTo>
                <a:lnTo>
                  <a:pt x="138684" y="74675"/>
                </a:lnTo>
                <a:lnTo>
                  <a:pt x="138684" y="82295"/>
                </a:lnTo>
                <a:close/>
              </a:path>
              <a:path w="140334" h="146685">
                <a:moveTo>
                  <a:pt x="39406" y="82295"/>
                </a:moveTo>
                <a:lnTo>
                  <a:pt x="38100" y="82295"/>
                </a:lnTo>
                <a:lnTo>
                  <a:pt x="38100" y="77723"/>
                </a:lnTo>
                <a:lnTo>
                  <a:pt x="39406" y="82295"/>
                </a:lnTo>
                <a:close/>
              </a:path>
              <a:path w="140334" h="146685">
                <a:moveTo>
                  <a:pt x="97536" y="88391"/>
                </a:moveTo>
                <a:lnTo>
                  <a:pt x="100584" y="77723"/>
                </a:lnTo>
                <a:lnTo>
                  <a:pt x="100584" y="82295"/>
                </a:lnTo>
                <a:lnTo>
                  <a:pt x="138684" y="82295"/>
                </a:lnTo>
                <a:lnTo>
                  <a:pt x="138684" y="85343"/>
                </a:lnTo>
                <a:lnTo>
                  <a:pt x="99060" y="85343"/>
                </a:lnTo>
                <a:lnTo>
                  <a:pt x="97536" y="88391"/>
                </a:lnTo>
                <a:close/>
              </a:path>
              <a:path w="140334" h="146685">
                <a:moveTo>
                  <a:pt x="41148" y="88391"/>
                </a:moveTo>
                <a:lnTo>
                  <a:pt x="39624" y="85343"/>
                </a:lnTo>
                <a:lnTo>
                  <a:pt x="40277" y="85343"/>
                </a:lnTo>
                <a:lnTo>
                  <a:pt x="41148" y="88391"/>
                </a:lnTo>
                <a:close/>
              </a:path>
              <a:path w="140334" h="146685">
                <a:moveTo>
                  <a:pt x="135418" y="94487"/>
                </a:moveTo>
                <a:lnTo>
                  <a:pt x="94488" y="94487"/>
                </a:lnTo>
                <a:lnTo>
                  <a:pt x="99060" y="85343"/>
                </a:lnTo>
                <a:lnTo>
                  <a:pt x="138684" y="85343"/>
                </a:lnTo>
                <a:lnTo>
                  <a:pt x="138684" y="88391"/>
                </a:lnTo>
                <a:lnTo>
                  <a:pt x="137160" y="88391"/>
                </a:lnTo>
                <a:lnTo>
                  <a:pt x="135418" y="94487"/>
                </a:lnTo>
                <a:close/>
              </a:path>
              <a:path w="140334" h="146685">
                <a:moveTo>
                  <a:pt x="45110" y="94487"/>
                </a:moveTo>
                <a:lnTo>
                  <a:pt x="44195" y="94487"/>
                </a:lnTo>
                <a:lnTo>
                  <a:pt x="42671" y="91439"/>
                </a:lnTo>
                <a:lnTo>
                  <a:pt x="45110" y="94487"/>
                </a:lnTo>
                <a:close/>
              </a:path>
              <a:path w="140334" h="146685">
                <a:moveTo>
                  <a:pt x="89916" y="99059"/>
                </a:moveTo>
                <a:lnTo>
                  <a:pt x="96012" y="91439"/>
                </a:lnTo>
                <a:lnTo>
                  <a:pt x="94488" y="94487"/>
                </a:lnTo>
                <a:lnTo>
                  <a:pt x="135418" y="94487"/>
                </a:lnTo>
                <a:lnTo>
                  <a:pt x="134982" y="96011"/>
                </a:lnTo>
                <a:lnTo>
                  <a:pt x="92964" y="96011"/>
                </a:lnTo>
                <a:lnTo>
                  <a:pt x="89916" y="99059"/>
                </a:lnTo>
                <a:close/>
              </a:path>
              <a:path w="140334" h="146685">
                <a:moveTo>
                  <a:pt x="48768" y="99059"/>
                </a:moveTo>
                <a:lnTo>
                  <a:pt x="45719" y="96011"/>
                </a:lnTo>
                <a:lnTo>
                  <a:pt x="46329" y="96011"/>
                </a:lnTo>
                <a:lnTo>
                  <a:pt x="48768" y="99059"/>
                </a:lnTo>
                <a:close/>
              </a:path>
              <a:path w="140334" h="146685">
                <a:moveTo>
                  <a:pt x="133096" y="103631"/>
                </a:moveTo>
                <a:lnTo>
                  <a:pt x="85344" y="103631"/>
                </a:lnTo>
                <a:lnTo>
                  <a:pt x="92964" y="96011"/>
                </a:lnTo>
                <a:lnTo>
                  <a:pt x="134982" y="96011"/>
                </a:lnTo>
                <a:lnTo>
                  <a:pt x="134112" y="99059"/>
                </a:lnTo>
                <a:lnTo>
                  <a:pt x="134112" y="102107"/>
                </a:lnTo>
                <a:lnTo>
                  <a:pt x="133096" y="103631"/>
                </a:lnTo>
                <a:close/>
              </a:path>
              <a:path w="140334" h="146685">
                <a:moveTo>
                  <a:pt x="54864" y="103631"/>
                </a:moveTo>
                <a:lnTo>
                  <a:pt x="53339" y="103631"/>
                </a:lnTo>
                <a:lnTo>
                  <a:pt x="50291" y="100583"/>
                </a:lnTo>
                <a:lnTo>
                  <a:pt x="54864" y="103631"/>
                </a:lnTo>
                <a:close/>
              </a:path>
              <a:path w="140334" h="146685">
                <a:moveTo>
                  <a:pt x="79819" y="106298"/>
                </a:moveTo>
                <a:lnTo>
                  <a:pt x="88391" y="100583"/>
                </a:lnTo>
                <a:lnTo>
                  <a:pt x="85344" y="103631"/>
                </a:lnTo>
                <a:lnTo>
                  <a:pt x="133096" y="103631"/>
                </a:lnTo>
                <a:lnTo>
                  <a:pt x="132079" y="105155"/>
                </a:lnTo>
                <a:lnTo>
                  <a:pt x="83820" y="105155"/>
                </a:lnTo>
                <a:lnTo>
                  <a:pt x="79819" y="106298"/>
                </a:lnTo>
                <a:close/>
              </a:path>
              <a:path w="140334" h="146685">
                <a:moveTo>
                  <a:pt x="59436" y="106679"/>
                </a:moveTo>
                <a:lnTo>
                  <a:pt x="56387" y="105155"/>
                </a:lnTo>
                <a:lnTo>
                  <a:pt x="57912" y="105663"/>
                </a:lnTo>
                <a:lnTo>
                  <a:pt x="59436" y="106679"/>
                </a:lnTo>
                <a:close/>
              </a:path>
              <a:path w="140334" h="146685">
                <a:moveTo>
                  <a:pt x="57912" y="105663"/>
                </a:moveTo>
                <a:lnTo>
                  <a:pt x="56387" y="105155"/>
                </a:lnTo>
                <a:lnTo>
                  <a:pt x="57150" y="105155"/>
                </a:lnTo>
                <a:lnTo>
                  <a:pt x="57912" y="105663"/>
                </a:lnTo>
                <a:close/>
              </a:path>
              <a:path w="140334" h="146685">
                <a:moveTo>
                  <a:pt x="79248" y="106679"/>
                </a:moveTo>
                <a:lnTo>
                  <a:pt x="79819" y="106298"/>
                </a:lnTo>
                <a:lnTo>
                  <a:pt x="83820" y="105155"/>
                </a:lnTo>
                <a:lnTo>
                  <a:pt x="79248" y="106679"/>
                </a:lnTo>
                <a:close/>
              </a:path>
              <a:path w="140334" h="146685">
                <a:moveTo>
                  <a:pt x="131064" y="106679"/>
                </a:moveTo>
                <a:lnTo>
                  <a:pt x="79248" y="106679"/>
                </a:lnTo>
                <a:lnTo>
                  <a:pt x="83820" y="105155"/>
                </a:lnTo>
                <a:lnTo>
                  <a:pt x="132079" y="105155"/>
                </a:lnTo>
                <a:lnTo>
                  <a:pt x="131064" y="106679"/>
                </a:lnTo>
                <a:close/>
              </a:path>
              <a:path w="140334" h="146685">
                <a:moveTo>
                  <a:pt x="60959" y="106679"/>
                </a:moveTo>
                <a:lnTo>
                  <a:pt x="59436" y="106679"/>
                </a:lnTo>
                <a:lnTo>
                  <a:pt x="57912" y="105663"/>
                </a:lnTo>
                <a:lnTo>
                  <a:pt x="60959" y="106679"/>
                </a:lnTo>
                <a:close/>
              </a:path>
              <a:path w="140334" h="146685">
                <a:moveTo>
                  <a:pt x="130047" y="108203"/>
                </a:moveTo>
                <a:lnTo>
                  <a:pt x="73152" y="108203"/>
                </a:lnTo>
                <a:lnTo>
                  <a:pt x="79819" y="106298"/>
                </a:lnTo>
                <a:lnTo>
                  <a:pt x="79248" y="106679"/>
                </a:lnTo>
                <a:lnTo>
                  <a:pt x="131064" y="106679"/>
                </a:lnTo>
                <a:lnTo>
                  <a:pt x="130047" y="108203"/>
                </a:lnTo>
                <a:close/>
              </a:path>
              <a:path w="140334" h="146685">
                <a:moveTo>
                  <a:pt x="67056" y="108203"/>
                </a:moveTo>
                <a:lnTo>
                  <a:pt x="65532" y="108203"/>
                </a:lnTo>
                <a:lnTo>
                  <a:pt x="60960" y="106679"/>
                </a:lnTo>
                <a:lnTo>
                  <a:pt x="69341" y="107877"/>
                </a:lnTo>
                <a:lnTo>
                  <a:pt x="67056" y="108203"/>
                </a:lnTo>
                <a:close/>
              </a:path>
              <a:path w="140334" h="146685">
                <a:moveTo>
                  <a:pt x="73152" y="108203"/>
                </a:moveTo>
                <a:lnTo>
                  <a:pt x="71628" y="108203"/>
                </a:lnTo>
                <a:lnTo>
                  <a:pt x="69341" y="107877"/>
                </a:lnTo>
                <a:lnTo>
                  <a:pt x="77724" y="106679"/>
                </a:lnTo>
                <a:lnTo>
                  <a:pt x="73152" y="108203"/>
                </a:lnTo>
                <a:close/>
              </a:path>
              <a:path w="140334" h="146685">
                <a:moveTo>
                  <a:pt x="71628" y="108203"/>
                </a:moveTo>
                <a:lnTo>
                  <a:pt x="67056" y="108203"/>
                </a:lnTo>
                <a:lnTo>
                  <a:pt x="69341" y="107877"/>
                </a:lnTo>
                <a:lnTo>
                  <a:pt x="71628" y="108203"/>
                </a:lnTo>
                <a:close/>
              </a:path>
              <a:path w="140334" h="146685">
                <a:moveTo>
                  <a:pt x="97536" y="140207"/>
                </a:moveTo>
                <a:lnTo>
                  <a:pt x="41148" y="140207"/>
                </a:lnTo>
                <a:lnTo>
                  <a:pt x="39624" y="138683"/>
                </a:lnTo>
                <a:lnTo>
                  <a:pt x="32004" y="134111"/>
                </a:lnTo>
                <a:lnTo>
                  <a:pt x="30480" y="134111"/>
                </a:lnTo>
                <a:lnTo>
                  <a:pt x="21336" y="124967"/>
                </a:lnTo>
                <a:lnTo>
                  <a:pt x="117348" y="124967"/>
                </a:lnTo>
                <a:lnTo>
                  <a:pt x="111252" y="132587"/>
                </a:lnTo>
                <a:lnTo>
                  <a:pt x="109728" y="132587"/>
                </a:lnTo>
                <a:lnTo>
                  <a:pt x="108204" y="134111"/>
                </a:lnTo>
                <a:lnTo>
                  <a:pt x="99060" y="138683"/>
                </a:lnTo>
                <a:lnTo>
                  <a:pt x="97536" y="140207"/>
                </a:lnTo>
                <a:close/>
              </a:path>
              <a:path w="140334" h="146685">
                <a:moveTo>
                  <a:pt x="83820" y="144779"/>
                </a:moveTo>
                <a:lnTo>
                  <a:pt x="54864" y="144779"/>
                </a:lnTo>
                <a:lnTo>
                  <a:pt x="53339" y="143255"/>
                </a:lnTo>
                <a:lnTo>
                  <a:pt x="44195" y="140207"/>
                </a:lnTo>
                <a:lnTo>
                  <a:pt x="96012" y="140207"/>
                </a:lnTo>
                <a:lnTo>
                  <a:pt x="85344" y="143255"/>
                </a:lnTo>
                <a:lnTo>
                  <a:pt x="83820" y="144779"/>
                </a:lnTo>
                <a:close/>
              </a:path>
              <a:path w="140334" h="146685">
                <a:moveTo>
                  <a:pt x="71628" y="146303"/>
                </a:moveTo>
                <a:lnTo>
                  <a:pt x="67056" y="146303"/>
                </a:lnTo>
                <a:lnTo>
                  <a:pt x="57912" y="144779"/>
                </a:lnTo>
                <a:lnTo>
                  <a:pt x="82296" y="144779"/>
                </a:lnTo>
                <a:lnTo>
                  <a:pt x="71628" y="146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9364980" y="5786627"/>
            <a:ext cx="102235" cy="108585"/>
          </a:xfrm>
          <a:custGeom>
            <a:avLst/>
            <a:gdLst/>
            <a:ahLst/>
            <a:cxnLst/>
            <a:rect l="l" t="t" r="r" b="b"/>
            <a:pathLst>
              <a:path w="102234" h="108585">
                <a:moveTo>
                  <a:pt x="50292" y="108203"/>
                </a:moveTo>
                <a:lnTo>
                  <a:pt x="30860" y="103917"/>
                </a:lnTo>
                <a:lnTo>
                  <a:pt x="14858" y="92201"/>
                </a:lnTo>
                <a:lnTo>
                  <a:pt x="4000" y="74771"/>
                </a:lnTo>
                <a:lnTo>
                  <a:pt x="0" y="53339"/>
                </a:lnTo>
                <a:lnTo>
                  <a:pt x="4000" y="32789"/>
                </a:lnTo>
                <a:lnTo>
                  <a:pt x="14859" y="15811"/>
                </a:lnTo>
                <a:lnTo>
                  <a:pt x="30860" y="4262"/>
                </a:lnTo>
                <a:lnTo>
                  <a:pt x="50292" y="0"/>
                </a:lnTo>
                <a:lnTo>
                  <a:pt x="70604" y="4262"/>
                </a:lnTo>
                <a:lnTo>
                  <a:pt x="87058" y="15811"/>
                </a:lnTo>
                <a:lnTo>
                  <a:pt x="98083" y="32789"/>
                </a:lnTo>
                <a:lnTo>
                  <a:pt x="102108" y="53339"/>
                </a:lnTo>
                <a:lnTo>
                  <a:pt x="98083" y="74771"/>
                </a:lnTo>
                <a:lnTo>
                  <a:pt x="87058" y="92201"/>
                </a:lnTo>
                <a:lnTo>
                  <a:pt x="70604" y="103917"/>
                </a:lnTo>
                <a:lnTo>
                  <a:pt x="50292" y="1082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9345167" y="5766816"/>
            <a:ext cx="140335" cy="146685"/>
          </a:xfrm>
          <a:custGeom>
            <a:avLst/>
            <a:gdLst/>
            <a:ahLst/>
            <a:cxnLst/>
            <a:rect l="l" t="t" r="r" b="b"/>
            <a:pathLst>
              <a:path w="140334" h="146685">
                <a:moveTo>
                  <a:pt x="82296" y="1523"/>
                </a:moveTo>
                <a:lnTo>
                  <a:pt x="57912" y="1523"/>
                </a:lnTo>
                <a:lnTo>
                  <a:pt x="68580" y="0"/>
                </a:lnTo>
                <a:lnTo>
                  <a:pt x="73152" y="0"/>
                </a:lnTo>
                <a:lnTo>
                  <a:pt x="82296" y="1523"/>
                </a:lnTo>
                <a:close/>
              </a:path>
              <a:path w="140334" h="146685">
                <a:moveTo>
                  <a:pt x="96012" y="6095"/>
                </a:moveTo>
                <a:lnTo>
                  <a:pt x="44195" y="6095"/>
                </a:lnTo>
                <a:lnTo>
                  <a:pt x="54864" y="3047"/>
                </a:lnTo>
                <a:lnTo>
                  <a:pt x="54864" y="1523"/>
                </a:lnTo>
                <a:lnTo>
                  <a:pt x="85344" y="1523"/>
                </a:lnTo>
                <a:lnTo>
                  <a:pt x="86868" y="3047"/>
                </a:lnTo>
                <a:lnTo>
                  <a:pt x="96012" y="6095"/>
                </a:lnTo>
                <a:close/>
              </a:path>
              <a:path w="140334" h="146685">
                <a:moveTo>
                  <a:pt x="99060" y="140207"/>
                </a:moveTo>
                <a:lnTo>
                  <a:pt x="41148" y="140207"/>
                </a:lnTo>
                <a:lnTo>
                  <a:pt x="32004" y="134111"/>
                </a:lnTo>
                <a:lnTo>
                  <a:pt x="30480" y="132587"/>
                </a:lnTo>
                <a:lnTo>
                  <a:pt x="28956" y="132587"/>
                </a:lnTo>
                <a:lnTo>
                  <a:pt x="21336" y="126491"/>
                </a:lnTo>
                <a:lnTo>
                  <a:pt x="21336" y="124967"/>
                </a:lnTo>
                <a:lnTo>
                  <a:pt x="19812" y="124967"/>
                </a:lnTo>
                <a:lnTo>
                  <a:pt x="19812" y="123443"/>
                </a:lnTo>
                <a:lnTo>
                  <a:pt x="13716" y="115823"/>
                </a:lnTo>
                <a:lnTo>
                  <a:pt x="12192" y="114299"/>
                </a:lnTo>
                <a:lnTo>
                  <a:pt x="12192" y="112775"/>
                </a:lnTo>
                <a:lnTo>
                  <a:pt x="10668" y="112775"/>
                </a:lnTo>
                <a:lnTo>
                  <a:pt x="6096" y="103631"/>
                </a:lnTo>
                <a:lnTo>
                  <a:pt x="6096" y="99059"/>
                </a:lnTo>
                <a:lnTo>
                  <a:pt x="3048" y="89915"/>
                </a:lnTo>
                <a:lnTo>
                  <a:pt x="1524" y="88391"/>
                </a:lnTo>
                <a:lnTo>
                  <a:pt x="1524" y="85343"/>
                </a:lnTo>
                <a:lnTo>
                  <a:pt x="0" y="74675"/>
                </a:lnTo>
                <a:lnTo>
                  <a:pt x="0" y="71627"/>
                </a:lnTo>
                <a:lnTo>
                  <a:pt x="1524" y="60959"/>
                </a:lnTo>
                <a:lnTo>
                  <a:pt x="1524" y="57911"/>
                </a:lnTo>
                <a:lnTo>
                  <a:pt x="3048" y="57911"/>
                </a:lnTo>
                <a:lnTo>
                  <a:pt x="6096" y="47243"/>
                </a:lnTo>
                <a:lnTo>
                  <a:pt x="6096" y="44195"/>
                </a:lnTo>
                <a:lnTo>
                  <a:pt x="10668" y="35051"/>
                </a:lnTo>
                <a:lnTo>
                  <a:pt x="12192" y="33527"/>
                </a:lnTo>
                <a:lnTo>
                  <a:pt x="12192" y="32003"/>
                </a:lnTo>
                <a:lnTo>
                  <a:pt x="13716" y="32003"/>
                </a:lnTo>
                <a:lnTo>
                  <a:pt x="19812" y="22859"/>
                </a:lnTo>
                <a:lnTo>
                  <a:pt x="28956" y="13715"/>
                </a:lnTo>
                <a:lnTo>
                  <a:pt x="30480" y="13715"/>
                </a:lnTo>
                <a:lnTo>
                  <a:pt x="32004" y="12191"/>
                </a:lnTo>
                <a:lnTo>
                  <a:pt x="41148" y="7619"/>
                </a:lnTo>
                <a:lnTo>
                  <a:pt x="42672" y="6095"/>
                </a:lnTo>
                <a:lnTo>
                  <a:pt x="99060" y="6095"/>
                </a:lnTo>
                <a:lnTo>
                  <a:pt x="99060" y="7619"/>
                </a:lnTo>
                <a:lnTo>
                  <a:pt x="108204" y="12191"/>
                </a:lnTo>
                <a:lnTo>
                  <a:pt x="109728" y="12191"/>
                </a:lnTo>
                <a:lnTo>
                  <a:pt x="118872" y="21335"/>
                </a:lnTo>
                <a:lnTo>
                  <a:pt x="120396" y="21335"/>
                </a:lnTo>
                <a:lnTo>
                  <a:pt x="120396" y="22859"/>
                </a:lnTo>
                <a:lnTo>
                  <a:pt x="121920" y="22859"/>
                </a:lnTo>
                <a:lnTo>
                  <a:pt x="128016" y="32003"/>
                </a:lnTo>
                <a:lnTo>
                  <a:pt x="129539" y="33527"/>
                </a:lnTo>
                <a:lnTo>
                  <a:pt x="129539" y="35051"/>
                </a:lnTo>
                <a:lnTo>
                  <a:pt x="131064" y="38099"/>
                </a:lnTo>
                <a:lnTo>
                  <a:pt x="65532" y="38099"/>
                </a:lnTo>
                <a:lnTo>
                  <a:pt x="56387" y="41147"/>
                </a:lnTo>
                <a:lnTo>
                  <a:pt x="58674" y="41147"/>
                </a:lnTo>
                <a:lnTo>
                  <a:pt x="56387" y="42671"/>
                </a:lnTo>
                <a:lnTo>
                  <a:pt x="54864" y="42671"/>
                </a:lnTo>
                <a:lnTo>
                  <a:pt x="47244" y="50291"/>
                </a:lnTo>
                <a:lnTo>
                  <a:pt x="47853" y="50291"/>
                </a:lnTo>
                <a:lnTo>
                  <a:pt x="46634" y="51815"/>
                </a:lnTo>
                <a:lnTo>
                  <a:pt x="45719" y="51815"/>
                </a:lnTo>
                <a:lnTo>
                  <a:pt x="41148" y="60959"/>
                </a:lnTo>
                <a:lnTo>
                  <a:pt x="41801" y="60959"/>
                </a:lnTo>
                <a:lnTo>
                  <a:pt x="40930" y="64007"/>
                </a:lnTo>
                <a:lnTo>
                  <a:pt x="39624" y="64007"/>
                </a:lnTo>
                <a:lnTo>
                  <a:pt x="38535" y="71627"/>
                </a:lnTo>
                <a:lnTo>
                  <a:pt x="38100" y="71627"/>
                </a:lnTo>
                <a:lnTo>
                  <a:pt x="38100" y="74675"/>
                </a:lnTo>
                <a:lnTo>
                  <a:pt x="38535" y="74675"/>
                </a:lnTo>
                <a:lnTo>
                  <a:pt x="39624" y="82295"/>
                </a:lnTo>
                <a:lnTo>
                  <a:pt x="40640" y="82295"/>
                </a:lnTo>
                <a:lnTo>
                  <a:pt x="41656" y="85343"/>
                </a:lnTo>
                <a:lnTo>
                  <a:pt x="41148" y="85343"/>
                </a:lnTo>
                <a:lnTo>
                  <a:pt x="45719" y="94487"/>
                </a:lnTo>
                <a:lnTo>
                  <a:pt x="46228" y="94487"/>
                </a:lnTo>
                <a:lnTo>
                  <a:pt x="48260" y="97535"/>
                </a:lnTo>
                <a:lnTo>
                  <a:pt x="47244" y="97535"/>
                </a:lnTo>
                <a:lnTo>
                  <a:pt x="50292" y="100583"/>
                </a:lnTo>
                <a:lnTo>
                  <a:pt x="51053" y="100583"/>
                </a:lnTo>
                <a:lnTo>
                  <a:pt x="52959" y="102107"/>
                </a:lnTo>
                <a:lnTo>
                  <a:pt x="51816" y="102107"/>
                </a:lnTo>
                <a:lnTo>
                  <a:pt x="57912" y="105155"/>
                </a:lnTo>
                <a:lnTo>
                  <a:pt x="56387" y="105155"/>
                </a:lnTo>
                <a:lnTo>
                  <a:pt x="65532" y="108203"/>
                </a:lnTo>
                <a:lnTo>
                  <a:pt x="131826" y="108203"/>
                </a:lnTo>
                <a:lnTo>
                  <a:pt x="129539" y="112775"/>
                </a:lnTo>
                <a:lnTo>
                  <a:pt x="128016" y="114299"/>
                </a:lnTo>
                <a:lnTo>
                  <a:pt x="128016" y="115823"/>
                </a:lnTo>
                <a:lnTo>
                  <a:pt x="121920" y="123443"/>
                </a:lnTo>
                <a:lnTo>
                  <a:pt x="118872" y="126491"/>
                </a:lnTo>
                <a:lnTo>
                  <a:pt x="111252" y="132587"/>
                </a:lnTo>
                <a:lnTo>
                  <a:pt x="109728" y="134111"/>
                </a:lnTo>
                <a:lnTo>
                  <a:pt x="108204" y="134111"/>
                </a:lnTo>
                <a:lnTo>
                  <a:pt x="99060" y="140207"/>
                </a:lnTo>
                <a:close/>
              </a:path>
              <a:path w="140334" h="146685">
                <a:moveTo>
                  <a:pt x="62484" y="39623"/>
                </a:moveTo>
                <a:lnTo>
                  <a:pt x="65532" y="38099"/>
                </a:lnTo>
                <a:lnTo>
                  <a:pt x="68580" y="38099"/>
                </a:lnTo>
                <a:lnTo>
                  <a:pt x="70866" y="38426"/>
                </a:lnTo>
                <a:lnTo>
                  <a:pt x="62484" y="39623"/>
                </a:lnTo>
                <a:close/>
              </a:path>
              <a:path w="140334" h="146685">
                <a:moveTo>
                  <a:pt x="70866" y="38426"/>
                </a:moveTo>
                <a:lnTo>
                  <a:pt x="68580" y="38099"/>
                </a:lnTo>
                <a:lnTo>
                  <a:pt x="73152" y="38099"/>
                </a:lnTo>
                <a:lnTo>
                  <a:pt x="70866" y="38426"/>
                </a:lnTo>
                <a:close/>
              </a:path>
              <a:path w="140334" h="146685">
                <a:moveTo>
                  <a:pt x="79247" y="39623"/>
                </a:moveTo>
                <a:lnTo>
                  <a:pt x="70866" y="38426"/>
                </a:lnTo>
                <a:lnTo>
                  <a:pt x="73152" y="38099"/>
                </a:lnTo>
                <a:lnTo>
                  <a:pt x="74676" y="38099"/>
                </a:lnTo>
                <a:lnTo>
                  <a:pt x="79247" y="39623"/>
                </a:lnTo>
                <a:close/>
              </a:path>
              <a:path w="140334" h="146685">
                <a:moveTo>
                  <a:pt x="82296" y="40639"/>
                </a:moveTo>
                <a:lnTo>
                  <a:pt x="74676" y="38099"/>
                </a:lnTo>
                <a:lnTo>
                  <a:pt x="131064" y="38099"/>
                </a:lnTo>
                <a:lnTo>
                  <a:pt x="131826" y="39623"/>
                </a:lnTo>
                <a:lnTo>
                  <a:pt x="80772" y="39623"/>
                </a:lnTo>
                <a:lnTo>
                  <a:pt x="82296" y="40639"/>
                </a:lnTo>
                <a:close/>
              </a:path>
              <a:path w="140334" h="146685">
                <a:moveTo>
                  <a:pt x="58674" y="41147"/>
                </a:moveTo>
                <a:lnTo>
                  <a:pt x="56387" y="41147"/>
                </a:lnTo>
                <a:lnTo>
                  <a:pt x="60960" y="39623"/>
                </a:lnTo>
                <a:lnTo>
                  <a:pt x="58674" y="41147"/>
                </a:lnTo>
                <a:close/>
              </a:path>
              <a:path w="140334" h="146685">
                <a:moveTo>
                  <a:pt x="83820" y="41147"/>
                </a:moveTo>
                <a:lnTo>
                  <a:pt x="82296" y="40639"/>
                </a:lnTo>
                <a:lnTo>
                  <a:pt x="80772" y="39623"/>
                </a:lnTo>
                <a:lnTo>
                  <a:pt x="83820" y="41147"/>
                </a:lnTo>
                <a:close/>
              </a:path>
              <a:path w="140334" h="146685">
                <a:moveTo>
                  <a:pt x="132588" y="41147"/>
                </a:moveTo>
                <a:lnTo>
                  <a:pt x="83820" y="41147"/>
                </a:lnTo>
                <a:lnTo>
                  <a:pt x="80772" y="39623"/>
                </a:lnTo>
                <a:lnTo>
                  <a:pt x="131826" y="39623"/>
                </a:lnTo>
                <a:lnTo>
                  <a:pt x="132588" y="41147"/>
                </a:lnTo>
                <a:close/>
              </a:path>
              <a:path w="140334" h="146685">
                <a:moveTo>
                  <a:pt x="89916" y="45719"/>
                </a:moveTo>
                <a:lnTo>
                  <a:pt x="82296" y="40639"/>
                </a:lnTo>
                <a:lnTo>
                  <a:pt x="83820" y="41147"/>
                </a:lnTo>
                <a:lnTo>
                  <a:pt x="132588" y="41147"/>
                </a:lnTo>
                <a:lnTo>
                  <a:pt x="133350" y="42671"/>
                </a:lnTo>
                <a:lnTo>
                  <a:pt x="86868" y="42671"/>
                </a:lnTo>
                <a:lnTo>
                  <a:pt x="89916" y="45719"/>
                </a:lnTo>
                <a:close/>
              </a:path>
              <a:path w="140334" h="146685">
                <a:moveTo>
                  <a:pt x="51816" y="45719"/>
                </a:moveTo>
                <a:lnTo>
                  <a:pt x="54864" y="42671"/>
                </a:lnTo>
                <a:lnTo>
                  <a:pt x="56387" y="42671"/>
                </a:lnTo>
                <a:lnTo>
                  <a:pt x="51816" y="45719"/>
                </a:lnTo>
                <a:close/>
              </a:path>
              <a:path w="140334" h="146685">
                <a:moveTo>
                  <a:pt x="136506" y="50291"/>
                </a:moveTo>
                <a:lnTo>
                  <a:pt x="94488" y="50291"/>
                </a:lnTo>
                <a:lnTo>
                  <a:pt x="86868" y="42671"/>
                </a:lnTo>
                <a:lnTo>
                  <a:pt x="133350" y="42671"/>
                </a:lnTo>
                <a:lnTo>
                  <a:pt x="134112" y="44195"/>
                </a:lnTo>
                <a:lnTo>
                  <a:pt x="135636" y="45719"/>
                </a:lnTo>
                <a:lnTo>
                  <a:pt x="135636" y="47243"/>
                </a:lnTo>
                <a:lnTo>
                  <a:pt x="136506" y="50291"/>
                </a:lnTo>
                <a:close/>
              </a:path>
              <a:path w="140334" h="146685">
                <a:moveTo>
                  <a:pt x="47853" y="50291"/>
                </a:moveTo>
                <a:lnTo>
                  <a:pt x="47244" y="50291"/>
                </a:lnTo>
                <a:lnTo>
                  <a:pt x="50292" y="47243"/>
                </a:lnTo>
                <a:lnTo>
                  <a:pt x="47853" y="50291"/>
                </a:lnTo>
                <a:close/>
              </a:path>
              <a:path w="140334" h="146685">
                <a:moveTo>
                  <a:pt x="97536" y="54863"/>
                </a:moveTo>
                <a:lnTo>
                  <a:pt x="91439" y="47243"/>
                </a:lnTo>
                <a:lnTo>
                  <a:pt x="94488" y="50291"/>
                </a:lnTo>
                <a:lnTo>
                  <a:pt x="136506" y="50291"/>
                </a:lnTo>
                <a:lnTo>
                  <a:pt x="136942" y="51815"/>
                </a:lnTo>
                <a:lnTo>
                  <a:pt x="96012" y="51815"/>
                </a:lnTo>
                <a:lnTo>
                  <a:pt x="97536" y="54863"/>
                </a:lnTo>
                <a:close/>
              </a:path>
              <a:path w="140334" h="146685">
                <a:moveTo>
                  <a:pt x="44195" y="54863"/>
                </a:moveTo>
                <a:lnTo>
                  <a:pt x="45719" y="51815"/>
                </a:lnTo>
                <a:lnTo>
                  <a:pt x="46634" y="51815"/>
                </a:lnTo>
                <a:lnTo>
                  <a:pt x="44195" y="54863"/>
                </a:lnTo>
                <a:close/>
              </a:path>
              <a:path w="140334" h="146685">
                <a:moveTo>
                  <a:pt x="138684" y="60959"/>
                </a:moveTo>
                <a:lnTo>
                  <a:pt x="100584" y="60959"/>
                </a:lnTo>
                <a:lnTo>
                  <a:pt x="96012" y="51815"/>
                </a:lnTo>
                <a:lnTo>
                  <a:pt x="136942" y="51815"/>
                </a:lnTo>
                <a:lnTo>
                  <a:pt x="138684" y="57911"/>
                </a:lnTo>
                <a:lnTo>
                  <a:pt x="138684" y="60959"/>
                </a:lnTo>
                <a:close/>
              </a:path>
              <a:path w="140334" h="146685">
                <a:moveTo>
                  <a:pt x="41801" y="60959"/>
                </a:moveTo>
                <a:lnTo>
                  <a:pt x="41148" y="60959"/>
                </a:lnTo>
                <a:lnTo>
                  <a:pt x="42672" y="57911"/>
                </a:lnTo>
                <a:lnTo>
                  <a:pt x="41801" y="60959"/>
                </a:lnTo>
                <a:close/>
              </a:path>
              <a:path w="140334" h="146685">
                <a:moveTo>
                  <a:pt x="139772" y="68579"/>
                </a:moveTo>
                <a:lnTo>
                  <a:pt x="102108" y="68579"/>
                </a:lnTo>
                <a:lnTo>
                  <a:pt x="99060" y="57911"/>
                </a:lnTo>
                <a:lnTo>
                  <a:pt x="100584" y="60959"/>
                </a:lnTo>
                <a:lnTo>
                  <a:pt x="138684" y="60959"/>
                </a:lnTo>
                <a:lnTo>
                  <a:pt x="139772" y="68579"/>
                </a:lnTo>
                <a:close/>
              </a:path>
              <a:path w="140334" h="146685">
                <a:moveTo>
                  <a:pt x="39624" y="68579"/>
                </a:moveTo>
                <a:lnTo>
                  <a:pt x="39624" y="64007"/>
                </a:lnTo>
                <a:lnTo>
                  <a:pt x="40930" y="64007"/>
                </a:lnTo>
                <a:lnTo>
                  <a:pt x="39624" y="68579"/>
                </a:lnTo>
                <a:close/>
              </a:path>
              <a:path w="140334" h="146685">
                <a:moveTo>
                  <a:pt x="101890" y="73151"/>
                </a:moveTo>
                <a:lnTo>
                  <a:pt x="100584" y="64007"/>
                </a:lnTo>
                <a:lnTo>
                  <a:pt x="102108" y="68579"/>
                </a:lnTo>
                <a:lnTo>
                  <a:pt x="139772" y="68579"/>
                </a:lnTo>
                <a:lnTo>
                  <a:pt x="140208" y="71627"/>
                </a:lnTo>
                <a:lnTo>
                  <a:pt x="102108" y="71627"/>
                </a:lnTo>
                <a:lnTo>
                  <a:pt x="101890" y="73151"/>
                </a:lnTo>
                <a:close/>
              </a:path>
              <a:path w="140334" h="146685">
                <a:moveTo>
                  <a:pt x="38100" y="74675"/>
                </a:moveTo>
                <a:lnTo>
                  <a:pt x="38100" y="71627"/>
                </a:lnTo>
                <a:lnTo>
                  <a:pt x="38317" y="73151"/>
                </a:lnTo>
                <a:lnTo>
                  <a:pt x="38100" y="74675"/>
                </a:lnTo>
                <a:close/>
              </a:path>
              <a:path w="140334" h="146685">
                <a:moveTo>
                  <a:pt x="38317" y="73151"/>
                </a:moveTo>
                <a:lnTo>
                  <a:pt x="38100" y="71627"/>
                </a:lnTo>
                <a:lnTo>
                  <a:pt x="38535" y="71627"/>
                </a:lnTo>
                <a:lnTo>
                  <a:pt x="38317" y="73151"/>
                </a:lnTo>
                <a:close/>
              </a:path>
              <a:path w="140334" h="146685">
                <a:moveTo>
                  <a:pt x="102108" y="74675"/>
                </a:moveTo>
                <a:lnTo>
                  <a:pt x="101890" y="73151"/>
                </a:lnTo>
                <a:lnTo>
                  <a:pt x="102108" y="71627"/>
                </a:lnTo>
                <a:lnTo>
                  <a:pt x="102108" y="74675"/>
                </a:lnTo>
                <a:close/>
              </a:path>
              <a:path w="140334" h="146685">
                <a:moveTo>
                  <a:pt x="140208" y="74675"/>
                </a:moveTo>
                <a:lnTo>
                  <a:pt x="102108" y="74675"/>
                </a:lnTo>
                <a:lnTo>
                  <a:pt x="102108" y="71627"/>
                </a:lnTo>
                <a:lnTo>
                  <a:pt x="140208" y="71627"/>
                </a:lnTo>
                <a:lnTo>
                  <a:pt x="140208" y="74675"/>
                </a:lnTo>
                <a:close/>
              </a:path>
              <a:path w="140334" h="146685">
                <a:moveTo>
                  <a:pt x="38535" y="74675"/>
                </a:moveTo>
                <a:lnTo>
                  <a:pt x="38100" y="74675"/>
                </a:lnTo>
                <a:lnTo>
                  <a:pt x="38317" y="73151"/>
                </a:lnTo>
                <a:lnTo>
                  <a:pt x="38535" y="74675"/>
                </a:lnTo>
                <a:close/>
              </a:path>
              <a:path w="140334" h="146685">
                <a:moveTo>
                  <a:pt x="100584" y="82295"/>
                </a:moveTo>
                <a:lnTo>
                  <a:pt x="101890" y="73151"/>
                </a:lnTo>
                <a:lnTo>
                  <a:pt x="102108" y="74675"/>
                </a:lnTo>
                <a:lnTo>
                  <a:pt x="140208" y="74675"/>
                </a:lnTo>
                <a:lnTo>
                  <a:pt x="139554" y="79247"/>
                </a:lnTo>
                <a:lnTo>
                  <a:pt x="102108" y="79247"/>
                </a:lnTo>
                <a:lnTo>
                  <a:pt x="100584" y="82295"/>
                </a:lnTo>
                <a:close/>
              </a:path>
              <a:path w="140334" h="146685">
                <a:moveTo>
                  <a:pt x="40640" y="82295"/>
                </a:moveTo>
                <a:lnTo>
                  <a:pt x="39624" y="82295"/>
                </a:lnTo>
                <a:lnTo>
                  <a:pt x="39624" y="79247"/>
                </a:lnTo>
                <a:lnTo>
                  <a:pt x="40640" y="82295"/>
                </a:lnTo>
                <a:close/>
              </a:path>
              <a:path w="140334" h="146685">
                <a:moveTo>
                  <a:pt x="99060" y="88391"/>
                </a:moveTo>
                <a:lnTo>
                  <a:pt x="102108" y="79247"/>
                </a:lnTo>
                <a:lnTo>
                  <a:pt x="139554" y="79247"/>
                </a:lnTo>
                <a:lnTo>
                  <a:pt x="138684" y="85343"/>
                </a:lnTo>
                <a:lnTo>
                  <a:pt x="100584" y="85343"/>
                </a:lnTo>
                <a:lnTo>
                  <a:pt x="99060" y="88391"/>
                </a:lnTo>
                <a:close/>
              </a:path>
              <a:path w="140334" h="146685">
                <a:moveTo>
                  <a:pt x="42672" y="88391"/>
                </a:moveTo>
                <a:lnTo>
                  <a:pt x="41148" y="85343"/>
                </a:lnTo>
                <a:lnTo>
                  <a:pt x="41656" y="85343"/>
                </a:lnTo>
                <a:lnTo>
                  <a:pt x="42672" y="88391"/>
                </a:lnTo>
                <a:close/>
              </a:path>
              <a:path w="140334" h="146685">
                <a:moveTo>
                  <a:pt x="137160" y="94487"/>
                </a:moveTo>
                <a:lnTo>
                  <a:pt x="96012" y="94487"/>
                </a:lnTo>
                <a:lnTo>
                  <a:pt x="100584" y="85343"/>
                </a:lnTo>
                <a:lnTo>
                  <a:pt x="138684" y="85343"/>
                </a:lnTo>
                <a:lnTo>
                  <a:pt x="138684" y="89915"/>
                </a:lnTo>
                <a:lnTo>
                  <a:pt x="137160" y="94487"/>
                </a:lnTo>
                <a:close/>
              </a:path>
              <a:path w="140334" h="146685">
                <a:moveTo>
                  <a:pt x="46228" y="94487"/>
                </a:moveTo>
                <a:lnTo>
                  <a:pt x="45719" y="94487"/>
                </a:lnTo>
                <a:lnTo>
                  <a:pt x="44196" y="91439"/>
                </a:lnTo>
                <a:lnTo>
                  <a:pt x="46228" y="94487"/>
                </a:lnTo>
                <a:close/>
              </a:path>
              <a:path w="140334" h="146685">
                <a:moveTo>
                  <a:pt x="92310" y="99277"/>
                </a:moveTo>
                <a:lnTo>
                  <a:pt x="97536" y="91439"/>
                </a:lnTo>
                <a:lnTo>
                  <a:pt x="96012" y="94487"/>
                </a:lnTo>
                <a:lnTo>
                  <a:pt x="137160" y="94487"/>
                </a:lnTo>
                <a:lnTo>
                  <a:pt x="136144" y="97535"/>
                </a:lnTo>
                <a:lnTo>
                  <a:pt x="94488" y="97535"/>
                </a:lnTo>
                <a:lnTo>
                  <a:pt x="92310" y="99277"/>
                </a:lnTo>
                <a:close/>
              </a:path>
              <a:path w="140334" h="146685">
                <a:moveTo>
                  <a:pt x="50292" y="100583"/>
                </a:moveTo>
                <a:lnTo>
                  <a:pt x="47244" y="97535"/>
                </a:lnTo>
                <a:lnTo>
                  <a:pt x="49421" y="99277"/>
                </a:lnTo>
                <a:lnTo>
                  <a:pt x="50292" y="100583"/>
                </a:lnTo>
                <a:close/>
              </a:path>
              <a:path w="140334" h="146685">
                <a:moveTo>
                  <a:pt x="49421" y="99277"/>
                </a:moveTo>
                <a:lnTo>
                  <a:pt x="47244" y="97535"/>
                </a:lnTo>
                <a:lnTo>
                  <a:pt x="48260" y="97535"/>
                </a:lnTo>
                <a:lnTo>
                  <a:pt x="49421" y="99277"/>
                </a:lnTo>
                <a:close/>
              </a:path>
              <a:path w="140334" h="146685">
                <a:moveTo>
                  <a:pt x="91439" y="100583"/>
                </a:moveTo>
                <a:lnTo>
                  <a:pt x="92310" y="99277"/>
                </a:lnTo>
                <a:lnTo>
                  <a:pt x="94488" y="97535"/>
                </a:lnTo>
                <a:lnTo>
                  <a:pt x="91439" y="100583"/>
                </a:lnTo>
                <a:close/>
              </a:path>
              <a:path w="140334" h="146685">
                <a:moveTo>
                  <a:pt x="135636" y="100583"/>
                </a:moveTo>
                <a:lnTo>
                  <a:pt x="91439" y="100583"/>
                </a:lnTo>
                <a:lnTo>
                  <a:pt x="94488" y="97535"/>
                </a:lnTo>
                <a:lnTo>
                  <a:pt x="136144" y="97535"/>
                </a:lnTo>
                <a:lnTo>
                  <a:pt x="135636" y="99059"/>
                </a:lnTo>
                <a:lnTo>
                  <a:pt x="135636" y="100583"/>
                </a:lnTo>
                <a:close/>
              </a:path>
              <a:path w="140334" h="146685">
                <a:moveTo>
                  <a:pt x="51053" y="100583"/>
                </a:moveTo>
                <a:lnTo>
                  <a:pt x="50292" y="100583"/>
                </a:lnTo>
                <a:lnTo>
                  <a:pt x="49421" y="99277"/>
                </a:lnTo>
                <a:lnTo>
                  <a:pt x="51053" y="100583"/>
                </a:lnTo>
                <a:close/>
              </a:path>
              <a:path w="140334" h="146685">
                <a:moveTo>
                  <a:pt x="86868" y="103631"/>
                </a:moveTo>
                <a:lnTo>
                  <a:pt x="92310" y="99277"/>
                </a:lnTo>
                <a:lnTo>
                  <a:pt x="91439" y="100583"/>
                </a:lnTo>
                <a:lnTo>
                  <a:pt x="135636" y="100583"/>
                </a:lnTo>
                <a:lnTo>
                  <a:pt x="134112" y="102107"/>
                </a:lnTo>
                <a:lnTo>
                  <a:pt x="89916" y="102107"/>
                </a:lnTo>
                <a:lnTo>
                  <a:pt x="86868" y="103631"/>
                </a:lnTo>
                <a:close/>
              </a:path>
              <a:path w="140334" h="146685">
                <a:moveTo>
                  <a:pt x="54864" y="103631"/>
                </a:moveTo>
                <a:lnTo>
                  <a:pt x="51816" y="102107"/>
                </a:lnTo>
                <a:lnTo>
                  <a:pt x="52959" y="102107"/>
                </a:lnTo>
                <a:lnTo>
                  <a:pt x="54864" y="103631"/>
                </a:lnTo>
                <a:close/>
              </a:path>
              <a:path w="140334" h="146685">
                <a:moveTo>
                  <a:pt x="132588" y="106679"/>
                </a:moveTo>
                <a:lnTo>
                  <a:pt x="80772" y="106679"/>
                </a:lnTo>
                <a:lnTo>
                  <a:pt x="89916" y="102107"/>
                </a:lnTo>
                <a:lnTo>
                  <a:pt x="134112" y="102107"/>
                </a:lnTo>
                <a:lnTo>
                  <a:pt x="134112" y="103631"/>
                </a:lnTo>
                <a:lnTo>
                  <a:pt x="132588" y="106679"/>
                </a:lnTo>
                <a:close/>
              </a:path>
              <a:path w="140334" h="146685">
                <a:moveTo>
                  <a:pt x="60960" y="106679"/>
                </a:moveTo>
                <a:lnTo>
                  <a:pt x="56387" y="105155"/>
                </a:lnTo>
                <a:lnTo>
                  <a:pt x="57912" y="105155"/>
                </a:lnTo>
                <a:lnTo>
                  <a:pt x="60960" y="106679"/>
                </a:lnTo>
                <a:close/>
              </a:path>
              <a:path w="140334" h="146685">
                <a:moveTo>
                  <a:pt x="131826" y="108203"/>
                </a:moveTo>
                <a:lnTo>
                  <a:pt x="74676" y="108203"/>
                </a:lnTo>
                <a:lnTo>
                  <a:pt x="83820" y="105155"/>
                </a:lnTo>
                <a:lnTo>
                  <a:pt x="80772" y="106679"/>
                </a:lnTo>
                <a:lnTo>
                  <a:pt x="132588" y="106679"/>
                </a:lnTo>
                <a:lnTo>
                  <a:pt x="131826" y="108203"/>
                </a:lnTo>
                <a:close/>
              </a:path>
              <a:path w="140334" h="146685">
                <a:moveTo>
                  <a:pt x="68580" y="108203"/>
                </a:moveTo>
                <a:lnTo>
                  <a:pt x="65532" y="108203"/>
                </a:lnTo>
                <a:lnTo>
                  <a:pt x="62484" y="106679"/>
                </a:lnTo>
                <a:lnTo>
                  <a:pt x="70866" y="107877"/>
                </a:lnTo>
                <a:lnTo>
                  <a:pt x="68580" y="108203"/>
                </a:lnTo>
                <a:close/>
              </a:path>
              <a:path w="140334" h="146685">
                <a:moveTo>
                  <a:pt x="74676" y="108203"/>
                </a:moveTo>
                <a:lnTo>
                  <a:pt x="73152" y="108203"/>
                </a:lnTo>
                <a:lnTo>
                  <a:pt x="70866" y="107877"/>
                </a:lnTo>
                <a:lnTo>
                  <a:pt x="79248" y="106679"/>
                </a:lnTo>
                <a:lnTo>
                  <a:pt x="74676" y="108203"/>
                </a:lnTo>
                <a:close/>
              </a:path>
              <a:path w="140334" h="146685">
                <a:moveTo>
                  <a:pt x="73152" y="108203"/>
                </a:moveTo>
                <a:lnTo>
                  <a:pt x="68580" y="108203"/>
                </a:lnTo>
                <a:lnTo>
                  <a:pt x="70866" y="107877"/>
                </a:lnTo>
                <a:lnTo>
                  <a:pt x="73152" y="108203"/>
                </a:lnTo>
                <a:close/>
              </a:path>
              <a:path w="140334" h="146685">
                <a:moveTo>
                  <a:pt x="86868" y="144779"/>
                </a:moveTo>
                <a:lnTo>
                  <a:pt x="54864" y="144779"/>
                </a:lnTo>
                <a:lnTo>
                  <a:pt x="44195" y="141731"/>
                </a:lnTo>
                <a:lnTo>
                  <a:pt x="44195" y="140207"/>
                </a:lnTo>
                <a:lnTo>
                  <a:pt x="97536" y="140207"/>
                </a:lnTo>
                <a:lnTo>
                  <a:pt x="96012" y="141731"/>
                </a:lnTo>
                <a:lnTo>
                  <a:pt x="86868" y="144779"/>
                </a:lnTo>
                <a:close/>
              </a:path>
              <a:path w="140334" h="146685">
                <a:moveTo>
                  <a:pt x="73152" y="146303"/>
                </a:moveTo>
                <a:lnTo>
                  <a:pt x="68580" y="146303"/>
                </a:lnTo>
                <a:lnTo>
                  <a:pt x="57912" y="144779"/>
                </a:lnTo>
                <a:lnTo>
                  <a:pt x="82296" y="144779"/>
                </a:lnTo>
                <a:lnTo>
                  <a:pt x="73152" y="146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 txBox="1"/>
          <p:nvPr/>
        </p:nvSpPr>
        <p:spPr>
          <a:xfrm>
            <a:off x="8347868" y="3109912"/>
            <a:ext cx="177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8113776" y="5846826"/>
            <a:ext cx="1260475" cy="0"/>
          </a:xfrm>
          <a:custGeom>
            <a:avLst/>
            <a:gdLst/>
            <a:ahLst/>
            <a:cxnLst/>
            <a:rect l="l" t="t" r="r" b="b"/>
            <a:pathLst>
              <a:path w="1260475" h="0">
                <a:moveTo>
                  <a:pt x="0" y="0"/>
                </a:moveTo>
                <a:lnTo>
                  <a:pt x="1260347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6062471" y="3893820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 h="0">
                <a:moveTo>
                  <a:pt x="0" y="0"/>
                </a:moveTo>
                <a:lnTo>
                  <a:pt x="539496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5894832" y="4795265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 h="0">
                <a:moveTo>
                  <a:pt x="0" y="0"/>
                </a:moveTo>
                <a:lnTo>
                  <a:pt x="35966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5894832" y="4693158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 h="0">
                <a:moveTo>
                  <a:pt x="0" y="0"/>
                </a:moveTo>
                <a:lnTo>
                  <a:pt x="35966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6064758" y="3887723"/>
            <a:ext cx="0" cy="792480"/>
          </a:xfrm>
          <a:custGeom>
            <a:avLst/>
            <a:gdLst/>
            <a:ahLst/>
            <a:cxnLst/>
            <a:rect l="l" t="t" r="r" b="b"/>
            <a:pathLst>
              <a:path w="0" h="792479">
                <a:moveTo>
                  <a:pt x="0" y="0"/>
                </a:moveTo>
                <a:lnTo>
                  <a:pt x="0" y="792479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6064758" y="4805172"/>
            <a:ext cx="0" cy="1043940"/>
          </a:xfrm>
          <a:custGeom>
            <a:avLst/>
            <a:gdLst/>
            <a:ahLst/>
            <a:cxnLst/>
            <a:rect l="l" t="t" r="r" b="b"/>
            <a:pathLst>
              <a:path w="0" h="1043939">
                <a:moveTo>
                  <a:pt x="0" y="0"/>
                </a:moveTo>
                <a:lnTo>
                  <a:pt x="0" y="104394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 txBox="1"/>
          <p:nvPr/>
        </p:nvSpPr>
        <p:spPr>
          <a:xfrm>
            <a:off x="5683979" y="4777667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5886708" y="4954032"/>
            <a:ext cx="13843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5827315" y="4342209"/>
            <a:ext cx="177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6050279" y="5809488"/>
            <a:ext cx="596265" cy="76200"/>
          </a:xfrm>
          <a:custGeom>
            <a:avLst/>
            <a:gdLst/>
            <a:ahLst/>
            <a:cxnLst/>
            <a:rect l="l" t="t" r="r" b="b"/>
            <a:pathLst>
              <a:path w="596265" h="76200">
                <a:moveTo>
                  <a:pt x="557784" y="76199"/>
                </a:moveTo>
                <a:lnTo>
                  <a:pt x="543472" y="73247"/>
                </a:lnTo>
                <a:lnTo>
                  <a:pt x="531304" y="65150"/>
                </a:lnTo>
                <a:lnTo>
                  <a:pt x="522851" y="53054"/>
                </a:lnTo>
                <a:lnTo>
                  <a:pt x="519684" y="38099"/>
                </a:lnTo>
                <a:lnTo>
                  <a:pt x="522851" y="23788"/>
                </a:lnTo>
                <a:lnTo>
                  <a:pt x="531304" y="11620"/>
                </a:lnTo>
                <a:lnTo>
                  <a:pt x="543472" y="3167"/>
                </a:lnTo>
                <a:lnTo>
                  <a:pt x="557784" y="0"/>
                </a:lnTo>
                <a:lnTo>
                  <a:pt x="572738" y="3167"/>
                </a:lnTo>
                <a:lnTo>
                  <a:pt x="584835" y="11620"/>
                </a:lnTo>
                <a:lnTo>
                  <a:pt x="592931" y="23788"/>
                </a:lnTo>
                <a:lnTo>
                  <a:pt x="593368" y="25907"/>
                </a:lnTo>
                <a:lnTo>
                  <a:pt x="557784" y="25907"/>
                </a:lnTo>
                <a:lnTo>
                  <a:pt x="557784" y="51815"/>
                </a:lnTo>
                <a:lnTo>
                  <a:pt x="593175" y="51815"/>
                </a:lnTo>
                <a:lnTo>
                  <a:pt x="592931" y="53054"/>
                </a:lnTo>
                <a:lnTo>
                  <a:pt x="584835" y="65150"/>
                </a:lnTo>
                <a:lnTo>
                  <a:pt x="572738" y="73247"/>
                </a:lnTo>
                <a:lnTo>
                  <a:pt x="557784" y="76199"/>
                </a:lnTo>
                <a:close/>
              </a:path>
              <a:path w="596265" h="76200">
                <a:moveTo>
                  <a:pt x="522588" y="51815"/>
                </a:moveTo>
                <a:lnTo>
                  <a:pt x="0" y="51815"/>
                </a:lnTo>
                <a:lnTo>
                  <a:pt x="0" y="25907"/>
                </a:lnTo>
                <a:lnTo>
                  <a:pt x="522382" y="25907"/>
                </a:lnTo>
                <a:lnTo>
                  <a:pt x="519684" y="38099"/>
                </a:lnTo>
                <a:lnTo>
                  <a:pt x="522588" y="51815"/>
                </a:lnTo>
                <a:close/>
              </a:path>
              <a:path w="596265" h="76200">
                <a:moveTo>
                  <a:pt x="593175" y="51815"/>
                </a:moveTo>
                <a:lnTo>
                  <a:pt x="557784" y="51815"/>
                </a:lnTo>
                <a:lnTo>
                  <a:pt x="557784" y="25907"/>
                </a:lnTo>
                <a:lnTo>
                  <a:pt x="593368" y="25907"/>
                </a:lnTo>
                <a:lnTo>
                  <a:pt x="595884" y="38099"/>
                </a:lnTo>
                <a:lnTo>
                  <a:pt x="593175" y="51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 txBox="1"/>
          <p:nvPr/>
        </p:nvSpPr>
        <p:spPr>
          <a:xfrm>
            <a:off x="1310155" y="6811063"/>
            <a:ext cx="3733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18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: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07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8295" rIns="0" bIns="0" rtlCol="0" vert="horz">
            <a:spAutoFit/>
          </a:bodyPr>
          <a:lstStyle/>
          <a:p>
            <a:pPr marL="3416935">
              <a:lnSpc>
                <a:spcPts val="1370"/>
              </a:lnSpc>
            </a:pPr>
            <a:fld id="{81D60167-4931-47E6-BA6A-407CBD079E47}" type="slidenum">
              <a:rPr dirty="0" spc="-5">
                <a:latin typeface="Arial"/>
                <a:cs typeface="Arial"/>
              </a:rPr>
              <a:t>13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9840" y="714188"/>
            <a:ext cx="222758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40">
                <a:solidFill>
                  <a:srgbClr val="0000CC"/>
                </a:solidFill>
                <a:latin typeface="宋体"/>
                <a:cs typeface="宋体"/>
              </a:rPr>
              <a:t>2.</a:t>
            </a:r>
            <a:r>
              <a:rPr dirty="0" sz="2800" spc="-670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800" spc="-5">
                <a:solidFill>
                  <a:srgbClr val="0000CC"/>
                </a:solidFill>
                <a:latin typeface="宋体"/>
                <a:cs typeface="宋体"/>
              </a:rPr>
              <a:t>静态工作点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37831" y="1676400"/>
            <a:ext cx="15557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直</a:t>
            </a:r>
            <a:r>
              <a:rPr dirty="0" sz="2400" spc="20">
                <a:latin typeface="宋体"/>
                <a:cs typeface="宋体"/>
              </a:rPr>
              <a:t>流通</a:t>
            </a:r>
            <a:r>
              <a:rPr dirty="0" sz="2400">
                <a:latin typeface="宋体"/>
                <a:cs typeface="宋体"/>
              </a:rPr>
              <a:t>路：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3384" y="2262187"/>
            <a:ext cx="400621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基极分压偏置；发射极偏置。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4.5.2</a:t>
            </a:r>
            <a:r>
              <a:rPr dirty="0" spc="-680"/>
              <a:t> </a:t>
            </a:r>
            <a:r>
              <a:rPr dirty="0" spc="-5"/>
              <a:t>共基极放大电路</a:t>
            </a:r>
          </a:p>
        </p:txBody>
      </p:sp>
      <p:sp>
        <p:nvSpPr>
          <p:cNvPr id="6" name="object 6"/>
          <p:cNvSpPr/>
          <p:nvPr/>
        </p:nvSpPr>
        <p:spPr>
          <a:xfrm>
            <a:off x="1623821" y="2496311"/>
            <a:ext cx="0" cy="634365"/>
          </a:xfrm>
          <a:custGeom>
            <a:avLst/>
            <a:gdLst/>
            <a:ahLst/>
            <a:cxnLst/>
            <a:rect l="l" t="t" r="r" b="b"/>
            <a:pathLst>
              <a:path w="0" h="634364">
                <a:moveTo>
                  <a:pt x="0" y="0"/>
                </a:moveTo>
                <a:lnTo>
                  <a:pt x="0" y="633984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23821" y="3598164"/>
            <a:ext cx="0" cy="611505"/>
          </a:xfrm>
          <a:custGeom>
            <a:avLst/>
            <a:gdLst/>
            <a:ahLst/>
            <a:cxnLst/>
            <a:rect l="l" t="t" r="r" b="b"/>
            <a:pathLst>
              <a:path w="0" h="611504">
                <a:moveTo>
                  <a:pt x="0" y="0"/>
                </a:moveTo>
                <a:lnTo>
                  <a:pt x="0" y="611124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23821" y="4677155"/>
            <a:ext cx="0" cy="1203960"/>
          </a:xfrm>
          <a:custGeom>
            <a:avLst/>
            <a:gdLst/>
            <a:ahLst/>
            <a:cxnLst/>
            <a:rect l="l" t="t" r="r" b="b"/>
            <a:pathLst>
              <a:path w="0" h="1203960">
                <a:moveTo>
                  <a:pt x="0" y="0"/>
                </a:moveTo>
                <a:lnTo>
                  <a:pt x="0" y="1203959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47524" y="3199831"/>
            <a:ext cx="408940" cy="328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85"/>
              </a:lnSpc>
            </a:pPr>
            <a:r>
              <a:rPr dirty="0" baseline="13888" sz="3300" spc="-7">
                <a:latin typeface="Times New Roman"/>
                <a:cs typeface="Times New Roman"/>
              </a:rPr>
              <a:t>R</a:t>
            </a:r>
            <a:r>
              <a:rPr dirty="0" sz="1450" spc="90">
                <a:latin typeface="Times New Roman"/>
                <a:cs typeface="Times New Roman"/>
              </a:rPr>
              <a:t>b</a:t>
            </a:r>
            <a:r>
              <a:rPr dirty="0" sz="1450" spc="5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46859" y="3130296"/>
            <a:ext cx="140335" cy="467995"/>
          </a:xfrm>
          <a:custGeom>
            <a:avLst/>
            <a:gdLst/>
            <a:ahLst/>
            <a:cxnLst/>
            <a:rect l="l" t="t" r="r" b="b"/>
            <a:pathLst>
              <a:path w="140335" h="467995">
                <a:moveTo>
                  <a:pt x="0" y="0"/>
                </a:moveTo>
                <a:lnTo>
                  <a:pt x="140208" y="0"/>
                </a:lnTo>
                <a:lnTo>
                  <a:pt x="140208" y="467867"/>
                </a:lnTo>
                <a:lnTo>
                  <a:pt x="0" y="4678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27048" y="3110483"/>
            <a:ext cx="178435" cy="506095"/>
          </a:xfrm>
          <a:custGeom>
            <a:avLst/>
            <a:gdLst/>
            <a:ahLst/>
            <a:cxnLst/>
            <a:rect l="l" t="t" r="r" b="b"/>
            <a:pathLst>
              <a:path w="178435" h="506095">
                <a:moveTo>
                  <a:pt x="178307" y="505967"/>
                </a:moveTo>
                <a:lnTo>
                  <a:pt x="0" y="505967"/>
                </a:lnTo>
                <a:lnTo>
                  <a:pt x="0" y="0"/>
                </a:lnTo>
                <a:lnTo>
                  <a:pt x="178307" y="0"/>
                </a:lnTo>
                <a:lnTo>
                  <a:pt x="178307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467867"/>
                </a:lnTo>
                <a:lnTo>
                  <a:pt x="19812" y="467867"/>
                </a:lnTo>
                <a:lnTo>
                  <a:pt x="38100" y="487680"/>
                </a:lnTo>
                <a:lnTo>
                  <a:pt x="178307" y="487680"/>
                </a:lnTo>
                <a:lnTo>
                  <a:pt x="178307" y="505967"/>
                </a:lnTo>
                <a:close/>
              </a:path>
              <a:path w="178435" h="506095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78435" h="506095">
                <a:moveTo>
                  <a:pt x="140208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40208" y="19812"/>
                </a:lnTo>
                <a:lnTo>
                  <a:pt x="140208" y="38100"/>
                </a:lnTo>
                <a:close/>
              </a:path>
              <a:path w="178435" h="506095">
                <a:moveTo>
                  <a:pt x="140208" y="487680"/>
                </a:moveTo>
                <a:lnTo>
                  <a:pt x="140208" y="19812"/>
                </a:lnTo>
                <a:lnTo>
                  <a:pt x="160019" y="38100"/>
                </a:lnTo>
                <a:lnTo>
                  <a:pt x="178307" y="38100"/>
                </a:lnTo>
                <a:lnTo>
                  <a:pt x="178307" y="467867"/>
                </a:lnTo>
                <a:lnTo>
                  <a:pt x="160019" y="467867"/>
                </a:lnTo>
                <a:lnTo>
                  <a:pt x="140208" y="487680"/>
                </a:lnTo>
                <a:close/>
              </a:path>
              <a:path w="178435" h="506095">
                <a:moveTo>
                  <a:pt x="178307" y="38100"/>
                </a:moveTo>
                <a:lnTo>
                  <a:pt x="160019" y="38100"/>
                </a:lnTo>
                <a:lnTo>
                  <a:pt x="140208" y="19812"/>
                </a:lnTo>
                <a:lnTo>
                  <a:pt x="178307" y="19812"/>
                </a:lnTo>
                <a:lnTo>
                  <a:pt x="178307" y="38100"/>
                </a:lnTo>
                <a:close/>
              </a:path>
              <a:path w="178435" h="506095">
                <a:moveTo>
                  <a:pt x="38100" y="487680"/>
                </a:moveTo>
                <a:lnTo>
                  <a:pt x="19812" y="467867"/>
                </a:lnTo>
                <a:lnTo>
                  <a:pt x="38100" y="467867"/>
                </a:lnTo>
                <a:lnTo>
                  <a:pt x="38100" y="487680"/>
                </a:lnTo>
                <a:close/>
              </a:path>
              <a:path w="178435" h="506095">
                <a:moveTo>
                  <a:pt x="140208" y="487680"/>
                </a:moveTo>
                <a:lnTo>
                  <a:pt x="38100" y="487680"/>
                </a:lnTo>
                <a:lnTo>
                  <a:pt x="38100" y="467867"/>
                </a:lnTo>
                <a:lnTo>
                  <a:pt x="140208" y="467867"/>
                </a:lnTo>
                <a:lnTo>
                  <a:pt x="140208" y="487680"/>
                </a:lnTo>
                <a:close/>
              </a:path>
              <a:path w="178435" h="506095">
                <a:moveTo>
                  <a:pt x="178307" y="487680"/>
                </a:moveTo>
                <a:lnTo>
                  <a:pt x="140208" y="487680"/>
                </a:lnTo>
                <a:lnTo>
                  <a:pt x="160019" y="467867"/>
                </a:lnTo>
                <a:lnTo>
                  <a:pt x="178307" y="467867"/>
                </a:lnTo>
                <a:lnTo>
                  <a:pt x="178307" y="487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97529" y="2482596"/>
            <a:ext cx="0" cy="375285"/>
          </a:xfrm>
          <a:custGeom>
            <a:avLst/>
            <a:gdLst/>
            <a:ahLst/>
            <a:cxnLst/>
            <a:rect l="l" t="t" r="r" b="b"/>
            <a:pathLst>
              <a:path w="0" h="375285">
                <a:moveTo>
                  <a:pt x="0" y="0"/>
                </a:moveTo>
                <a:lnTo>
                  <a:pt x="0" y="374903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97529" y="3325367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903982" y="3691127"/>
            <a:ext cx="0" cy="463550"/>
          </a:xfrm>
          <a:custGeom>
            <a:avLst/>
            <a:gdLst/>
            <a:ahLst/>
            <a:cxnLst/>
            <a:rect l="l" t="t" r="r" b="b"/>
            <a:pathLst>
              <a:path w="0" h="463550">
                <a:moveTo>
                  <a:pt x="0" y="0"/>
                </a:moveTo>
                <a:lnTo>
                  <a:pt x="0" y="46329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889503" y="3909059"/>
            <a:ext cx="227329" cy="253365"/>
          </a:xfrm>
          <a:custGeom>
            <a:avLst/>
            <a:gdLst/>
            <a:ahLst/>
            <a:cxnLst/>
            <a:rect l="l" t="t" r="r" b="b"/>
            <a:pathLst>
              <a:path w="227330" h="253364">
                <a:moveTo>
                  <a:pt x="86476" y="122834"/>
                </a:moveTo>
                <a:lnTo>
                  <a:pt x="0" y="24384"/>
                </a:lnTo>
                <a:lnTo>
                  <a:pt x="28956" y="0"/>
                </a:lnTo>
                <a:lnTo>
                  <a:pt x="114959" y="97911"/>
                </a:lnTo>
                <a:lnTo>
                  <a:pt x="86476" y="122834"/>
                </a:lnTo>
                <a:close/>
              </a:path>
              <a:path w="227330" h="253364">
                <a:moveTo>
                  <a:pt x="173090" y="137160"/>
                </a:moveTo>
                <a:lnTo>
                  <a:pt x="99060" y="137160"/>
                </a:lnTo>
                <a:lnTo>
                  <a:pt x="128016" y="112775"/>
                </a:lnTo>
                <a:lnTo>
                  <a:pt x="114959" y="97911"/>
                </a:lnTo>
                <a:lnTo>
                  <a:pt x="143256" y="73152"/>
                </a:lnTo>
                <a:lnTo>
                  <a:pt x="173090" y="137160"/>
                </a:lnTo>
                <a:close/>
              </a:path>
              <a:path w="227330" h="253364">
                <a:moveTo>
                  <a:pt x="99060" y="137160"/>
                </a:moveTo>
                <a:lnTo>
                  <a:pt x="86476" y="122834"/>
                </a:lnTo>
                <a:lnTo>
                  <a:pt x="114959" y="97911"/>
                </a:lnTo>
                <a:lnTo>
                  <a:pt x="128016" y="112775"/>
                </a:lnTo>
                <a:lnTo>
                  <a:pt x="99060" y="137160"/>
                </a:lnTo>
                <a:close/>
              </a:path>
              <a:path w="227330" h="253364">
                <a:moveTo>
                  <a:pt x="227075" y="252983"/>
                </a:moveTo>
                <a:lnTo>
                  <a:pt x="57912" y="147828"/>
                </a:lnTo>
                <a:lnTo>
                  <a:pt x="86476" y="122834"/>
                </a:lnTo>
                <a:lnTo>
                  <a:pt x="99060" y="137160"/>
                </a:lnTo>
                <a:lnTo>
                  <a:pt x="173090" y="137160"/>
                </a:lnTo>
                <a:lnTo>
                  <a:pt x="227075" y="2529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891027" y="3685032"/>
            <a:ext cx="239395" cy="234950"/>
          </a:xfrm>
          <a:custGeom>
            <a:avLst/>
            <a:gdLst/>
            <a:ahLst/>
            <a:cxnLst/>
            <a:rect l="l" t="t" r="r" b="b"/>
            <a:pathLst>
              <a:path w="239394" h="234950">
                <a:moveTo>
                  <a:pt x="25908" y="234695"/>
                </a:moveTo>
                <a:lnTo>
                  <a:pt x="0" y="208787"/>
                </a:lnTo>
                <a:lnTo>
                  <a:pt x="211836" y="0"/>
                </a:lnTo>
                <a:lnTo>
                  <a:pt x="239268" y="27432"/>
                </a:lnTo>
                <a:lnTo>
                  <a:pt x="25908" y="2346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03626" y="4146803"/>
            <a:ext cx="0" cy="812800"/>
          </a:xfrm>
          <a:custGeom>
            <a:avLst/>
            <a:gdLst/>
            <a:ahLst/>
            <a:cxnLst/>
            <a:rect l="l" t="t" r="r" b="b"/>
            <a:pathLst>
              <a:path w="0" h="812800">
                <a:moveTo>
                  <a:pt x="0" y="0"/>
                </a:moveTo>
                <a:lnTo>
                  <a:pt x="0" y="812292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03626" y="5426964"/>
            <a:ext cx="0" cy="448309"/>
          </a:xfrm>
          <a:custGeom>
            <a:avLst/>
            <a:gdLst/>
            <a:ahLst/>
            <a:cxnLst/>
            <a:rect l="l" t="t" r="r" b="b"/>
            <a:pathLst>
              <a:path w="0" h="448310">
                <a:moveTo>
                  <a:pt x="0" y="0"/>
                </a:moveTo>
                <a:lnTo>
                  <a:pt x="0" y="448055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612892" y="2414006"/>
            <a:ext cx="52070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85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32760" y="2857500"/>
            <a:ext cx="142240" cy="467995"/>
          </a:xfrm>
          <a:custGeom>
            <a:avLst/>
            <a:gdLst/>
            <a:ahLst/>
            <a:cxnLst/>
            <a:rect l="l" t="t" r="r" b="b"/>
            <a:pathLst>
              <a:path w="142239" h="467995">
                <a:moveTo>
                  <a:pt x="0" y="0"/>
                </a:moveTo>
                <a:lnTo>
                  <a:pt x="141732" y="0"/>
                </a:lnTo>
                <a:lnTo>
                  <a:pt x="141732" y="467867"/>
                </a:lnTo>
                <a:lnTo>
                  <a:pt x="0" y="4678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012948" y="2837688"/>
            <a:ext cx="181610" cy="508000"/>
          </a:xfrm>
          <a:custGeom>
            <a:avLst/>
            <a:gdLst/>
            <a:ahLst/>
            <a:cxnLst/>
            <a:rect l="l" t="t" r="r" b="b"/>
            <a:pathLst>
              <a:path w="181610" h="508000">
                <a:moveTo>
                  <a:pt x="181356" y="507491"/>
                </a:moveTo>
                <a:lnTo>
                  <a:pt x="0" y="507491"/>
                </a:lnTo>
                <a:lnTo>
                  <a:pt x="0" y="0"/>
                </a:lnTo>
                <a:lnTo>
                  <a:pt x="181356" y="0"/>
                </a:lnTo>
                <a:lnTo>
                  <a:pt x="181356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099"/>
                </a:lnTo>
                <a:lnTo>
                  <a:pt x="38100" y="469391"/>
                </a:lnTo>
                <a:lnTo>
                  <a:pt x="19812" y="469391"/>
                </a:lnTo>
                <a:lnTo>
                  <a:pt x="38100" y="487680"/>
                </a:lnTo>
                <a:lnTo>
                  <a:pt x="181356" y="487680"/>
                </a:lnTo>
                <a:lnTo>
                  <a:pt x="181356" y="507491"/>
                </a:lnTo>
                <a:close/>
              </a:path>
              <a:path w="181610" h="508000">
                <a:moveTo>
                  <a:pt x="38100" y="38099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099"/>
                </a:lnTo>
                <a:close/>
              </a:path>
              <a:path w="181610" h="508000">
                <a:moveTo>
                  <a:pt x="143256" y="38099"/>
                </a:moveTo>
                <a:lnTo>
                  <a:pt x="38100" y="38099"/>
                </a:lnTo>
                <a:lnTo>
                  <a:pt x="38100" y="19812"/>
                </a:lnTo>
                <a:lnTo>
                  <a:pt x="143256" y="19812"/>
                </a:lnTo>
                <a:lnTo>
                  <a:pt x="143256" y="38099"/>
                </a:lnTo>
                <a:close/>
              </a:path>
              <a:path w="181610" h="508000">
                <a:moveTo>
                  <a:pt x="143256" y="487680"/>
                </a:moveTo>
                <a:lnTo>
                  <a:pt x="143256" y="19812"/>
                </a:lnTo>
                <a:lnTo>
                  <a:pt x="161543" y="38100"/>
                </a:lnTo>
                <a:lnTo>
                  <a:pt x="181356" y="38099"/>
                </a:lnTo>
                <a:lnTo>
                  <a:pt x="181356" y="469391"/>
                </a:lnTo>
                <a:lnTo>
                  <a:pt x="161543" y="469391"/>
                </a:lnTo>
                <a:lnTo>
                  <a:pt x="143256" y="487680"/>
                </a:lnTo>
                <a:close/>
              </a:path>
              <a:path w="181610" h="508000">
                <a:moveTo>
                  <a:pt x="181356" y="38099"/>
                </a:moveTo>
                <a:lnTo>
                  <a:pt x="161543" y="38100"/>
                </a:lnTo>
                <a:lnTo>
                  <a:pt x="143256" y="19812"/>
                </a:lnTo>
                <a:lnTo>
                  <a:pt x="181356" y="19812"/>
                </a:lnTo>
                <a:lnTo>
                  <a:pt x="181356" y="38099"/>
                </a:lnTo>
                <a:close/>
              </a:path>
              <a:path w="181610" h="508000">
                <a:moveTo>
                  <a:pt x="38100" y="487680"/>
                </a:moveTo>
                <a:lnTo>
                  <a:pt x="19812" y="469391"/>
                </a:lnTo>
                <a:lnTo>
                  <a:pt x="38100" y="469391"/>
                </a:lnTo>
                <a:lnTo>
                  <a:pt x="38100" y="487680"/>
                </a:lnTo>
                <a:close/>
              </a:path>
              <a:path w="181610" h="508000">
                <a:moveTo>
                  <a:pt x="143256" y="487680"/>
                </a:moveTo>
                <a:lnTo>
                  <a:pt x="38100" y="487680"/>
                </a:lnTo>
                <a:lnTo>
                  <a:pt x="38100" y="469391"/>
                </a:lnTo>
                <a:lnTo>
                  <a:pt x="143256" y="469391"/>
                </a:lnTo>
                <a:lnTo>
                  <a:pt x="143256" y="487680"/>
                </a:lnTo>
                <a:close/>
              </a:path>
              <a:path w="181610" h="508000">
                <a:moveTo>
                  <a:pt x="181356" y="487680"/>
                </a:moveTo>
                <a:lnTo>
                  <a:pt x="143256" y="487680"/>
                </a:lnTo>
                <a:lnTo>
                  <a:pt x="161543" y="469391"/>
                </a:lnTo>
                <a:lnTo>
                  <a:pt x="181356" y="469391"/>
                </a:lnTo>
                <a:lnTo>
                  <a:pt x="181356" y="487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378708" y="2449067"/>
            <a:ext cx="140335" cy="146685"/>
          </a:xfrm>
          <a:custGeom>
            <a:avLst/>
            <a:gdLst/>
            <a:ahLst/>
            <a:cxnLst/>
            <a:rect l="l" t="t" r="r" b="b"/>
            <a:pathLst>
              <a:path w="140335" h="146685">
                <a:moveTo>
                  <a:pt x="82296" y="1523"/>
                </a:moveTo>
                <a:lnTo>
                  <a:pt x="57912" y="1523"/>
                </a:lnTo>
                <a:lnTo>
                  <a:pt x="67056" y="0"/>
                </a:lnTo>
                <a:lnTo>
                  <a:pt x="71628" y="0"/>
                </a:lnTo>
                <a:lnTo>
                  <a:pt x="82296" y="1523"/>
                </a:lnTo>
                <a:close/>
              </a:path>
              <a:path w="140335" h="146685">
                <a:moveTo>
                  <a:pt x="96012" y="6095"/>
                </a:moveTo>
                <a:lnTo>
                  <a:pt x="44195" y="6095"/>
                </a:lnTo>
                <a:lnTo>
                  <a:pt x="53339" y="3047"/>
                </a:lnTo>
                <a:lnTo>
                  <a:pt x="54864" y="1523"/>
                </a:lnTo>
                <a:lnTo>
                  <a:pt x="85344" y="1523"/>
                </a:lnTo>
                <a:lnTo>
                  <a:pt x="85344" y="3047"/>
                </a:lnTo>
                <a:lnTo>
                  <a:pt x="96012" y="6095"/>
                </a:lnTo>
                <a:close/>
              </a:path>
              <a:path w="140335" h="146685">
                <a:moveTo>
                  <a:pt x="109728" y="13715"/>
                </a:moveTo>
                <a:lnTo>
                  <a:pt x="30480" y="13715"/>
                </a:lnTo>
                <a:lnTo>
                  <a:pt x="30480" y="12191"/>
                </a:lnTo>
                <a:lnTo>
                  <a:pt x="32004" y="12191"/>
                </a:lnTo>
                <a:lnTo>
                  <a:pt x="41148" y="7619"/>
                </a:lnTo>
                <a:lnTo>
                  <a:pt x="41148" y="6095"/>
                </a:lnTo>
                <a:lnTo>
                  <a:pt x="97536" y="6095"/>
                </a:lnTo>
                <a:lnTo>
                  <a:pt x="99060" y="7619"/>
                </a:lnTo>
                <a:lnTo>
                  <a:pt x="108204" y="12191"/>
                </a:lnTo>
                <a:lnTo>
                  <a:pt x="109728" y="13715"/>
                </a:lnTo>
                <a:close/>
              </a:path>
              <a:path w="140335" h="146685">
                <a:moveTo>
                  <a:pt x="111252" y="132587"/>
                </a:moveTo>
                <a:lnTo>
                  <a:pt x="28956" y="132587"/>
                </a:lnTo>
                <a:lnTo>
                  <a:pt x="21336" y="126491"/>
                </a:lnTo>
                <a:lnTo>
                  <a:pt x="19812" y="124967"/>
                </a:lnTo>
                <a:lnTo>
                  <a:pt x="19812" y="123443"/>
                </a:lnTo>
                <a:lnTo>
                  <a:pt x="18288" y="123443"/>
                </a:lnTo>
                <a:lnTo>
                  <a:pt x="12192" y="115823"/>
                </a:lnTo>
                <a:lnTo>
                  <a:pt x="12192" y="114299"/>
                </a:lnTo>
                <a:lnTo>
                  <a:pt x="10668" y="112775"/>
                </a:lnTo>
                <a:lnTo>
                  <a:pt x="6096" y="103631"/>
                </a:lnTo>
                <a:lnTo>
                  <a:pt x="6096" y="102107"/>
                </a:lnTo>
                <a:lnTo>
                  <a:pt x="4572" y="100583"/>
                </a:lnTo>
                <a:lnTo>
                  <a:pt x="4572" y="99059"/>
                </a:lnTo>
                <a:lnTo>
                  <a:pt x="1524" y="89915"/>
                </a:lnTo>
                <a:lnTo>
                  <a:pt x="1524" y="85343"/>
                </a:lnTo>
                <a:lnTo>
                  <a:pt x="0" y="74675"/>
                </a:lnTo>
                <a:lnTo>
                  <a:pt x="0" y="71627"/>
                </a:lnTo>
                <a:lnTo>
                  <a:pt x="1524" y="60959"/>
                </a:lnTo>
                <a:lnTo>
                  <a:pt x="1524" y="56387"/>
                </a:lnTo>
                <a:lnTo>
                  <a:pt x="4572" y="47243"/>
                </a:lnTo>
                <a:lnTo>
                  <a:pt x="4572" y="45719"/>
                </a:lnTo>
                <a:lnTo>
                  <a:pt x="6096" y="44195"/>
                </a:lnTo>
                <a:lnTo>
                  <a:pt x="10668" y="35051"/>
                </a:lnTo>
                <a:lnTo>
                  <a:pt x="10668" y="33527"/>
                </a:lnTo>
                <a:lnTo>
                  <a:pt x="12192" y="32003"/>
                </a:lnTo>
                <a:lnTo>
                  <a:pt x="18288" y="22859"/>
                </a:lnTo>
                <a:lnTo>
                  <a:pt x="19812" y="22859"/>
                </a:lnTo>
                <a:lnTo>
                  <a:pt x="19812" y="21335"/>
                </a:lnTo>
                <a:lnTo>
                  <a:pt x="21336" y="21335"/>
                </a:lnTo>
                <a:lnTo>
                  <a:pt x="28956" y="13715"/>
                </a:lnTo>
                <a:lnTo>
                  <a:pt x="111252" y="13715"/>
                </a:lnTo>
                <a:lnTo>
                  <a:pt x="120396" y="22859"/>
                </a:lnTo>
                <a:lnTo>
                  <a:pt x="126491" y="32003"/>
                </a:lnTo>
                <a:lnTo>
                  <a:pt x="128016" y="32003"/>
                </a:lnTo>
                <a:lnTo>
                  <a:pt x="128016" y="33527"/>
                </a:lnTo>
                <a:lnTo>
                  <a:pt x="129539" y="35051"/>
                </a:lnTo>
                <a:lnTo>
                  <a:pt x="131064" y="38099"/>
                </a:lnTo>
                <a:lnTo>
                  <a:pt x="65532" y="38099"/>
                </a:lnTo>
                <a:lnTo>
                  <a:pt x="60960" y="39623"/>
                </a:lnTo>
                <a:lnTo>
                  <a:pt x="59436" y="39623"/>
                </a:lnTo>
                <a:lnTo>
                  <a:pt x="56387" y="41147"/>
                </a:lnTo>
                <a:lnTo>
                  <a:pt x="57150" y="41147"/>
                </a:lnTo>
                <a:lnTo>
                  <a:pt x="54864" y="42671"/>
                </a:lnTo>
                <a:lnTo>
                  <a:pt x="53339" y="42671"/>
                </a:lnTo>
                <a:lnTo>
                  <a:pt x="45719" y="48767"/>
                </a:lnTo>
                <a:lnTo>
                  <a:pt x="47548" y="48767"/>
                </a:lnTo>
                <a:lnTo>
                  <a:pt x="45110" y="51815"/>
                </a:lnTo>
                <a:lnTo>
                  <a:pt x="44195" y="51815"/>
                </a:lnTo>
                <a:lnTo>
                  <a:pt x="39624" y="60959"/>
                </a:lnTo>
                <a:lnTo>
                  <a:pt x="40132" y="60959"/>
                </a:lnTo>
                <a:lnTo>
                  <a:pt x="38100" y="67055"/>
                </a:lnTo>
                <a:lnTo>
                  <a:pt x="39188" y="67055"/>
                </a:lnTo>
                <a:lnTo>
                  <a:pt x="38535" y="71627"/>
                </a:lnTo>
                <a:lnTo>
                  <a:pt x="38100" y="71627"/>
                </a:lnTo>
                <a:lnTo>
                  <a:pt x="38100" y="74675"/>
                </a:lnTo>
                <a:lnTo>
                  <a:pt x="38535" y="74675"/>
                </a:lnTo>
                <a:lnTo>
                  <a:pt x="39188" y="79247"/>
                </a:lnTo>
                <a:lnTo>
                  <a:pt x="38100" y="79247"/>
                </a:lnTo>
                <a:lnTo>
                  <a:pt x="40132" y="85343"/>
                </a:lnTo>
                <a:lnTo>
                  <a:pt x="39624" y="85343"/>
                </a:lnTo>
                <a:lnTo>
                  <a:pt x="44195" y="94487"/>
                </a:lnTo>
                <a:lnTo>
                  <a:pt x="44704" y="94487"/>
                </a:lnTo>
                <a:lnTo>
                  <a:pt x="46736" y="97535"/>
                </a:lnTo>
                <a:lnTo>
                  <a:pt x="45719" y="97535"/>
                </a:lnTo>
                <a:lnTo>
                  <a:pt x="48768" y="100583"/>
                </a:lnTo>
                <a:lnTo>
                  <a:pt x="49529" y="100583"/>
                </a:lnTo>
                <a:lnTo>
                  <a:pt x="51435" y="102107"/>
                </a:lnTo>
                <a:lnTo>
                  <a:pt x="50292" y="102107"/>
                </a:lnTo>
                <a:lnTo>
                  <a:pt x="59436" y="106679"/>
                </a:lnTo>
                <a:lnTo>
                  <a:pt x="60959" y="106679"/>
                </a:lnTo>
                <a:lnTo>
                  <a:pt x="65532" y="108203"/>
                </a:lnTo>
                <a:lnTo>
                  <a:pt x="131826" y="108203"/>
                </a:lnTo>
                <a:lnTo>
                  <a:pt x="129539" y="112775"/>
                </a:lnTo>
                <a:lnTo>
                  <a:pt x="128016" y="112775"/>
                </a:lnTo>
                <a:lnTo>
                  <a:pt x="128016" y="114299"/>
                </a:lnTo>
                <a:lnTo>
                  <a:pt x="126491" y="115823"/>
                </a:lnTo>
                <a:lnTo>
                  <a:pt x="120396" y="123443"/>
                </a:lnTo>
                <a:lnTo>
                  <a:pt x="118872" y="124967"/>
                </a:lnTo>
                <a:lnTo>
                  <a:pt x="118872" y="126491"/>
                </a:lnTo>
                <a:lnTo>
                  <a:pt x="111252" y="132587"/>
                </a:lnTo>
                <a:close/>
              </a:path>
              <a:path w="140335" h="146685">
                <a:moveTo>
                  <a:pt x="60960" y="39623"/>
                </a:moveTo>
                <a:lnTo>
                  <a:pt x="65532" y="38099"/>
                </a:lnTo>
                <a:lnTo>
                  <a:pt x="67056" y="38099"/>
                </a:lnTo>
                <a:lnTo>
                  <a:pt x="69341" y="38426"/>
                </a:lnTo>
                <a:lnTo>
                  <a:pt x="60960" y="39623"/>
                </a:lnTo>
                <a:close/>
              </a:path>
              <a:path w="140335" h="146685">
                <a:moveTo>
                  <a:pt x="69342" y="38426"/>
                </a:moveTo>
                <a:lnTo>
                  <a:pt x="67056" y="38099"/>
                </a:lnTo>
                <a:lnTo>
                  <a:pt x="71628" y="38099"/>
                </a:lnTo>
                <a:lnTo>
                  <a:pt x="69342" y="38426"/>
                </a:lnTo>
                <a:close/>
              </a:path>
              <a:path w="140335" h="146685">
                <a:moveTo>
                  <a:pt x="77724" y="39623"/>
                </a:moveTo>
                <a:lnTo>
                  <a:pt x="69342" y="38426"/>
                </a:lnTo>
                <a:lnTo>
                  <a:pt x="71628" y="38099"/>
                </a:lnTo>
                <a:lnTo>
                  <a:pt x="74676" y="38099"/>
                </a:lnTo>
                <a:lnTo>
                  <a:pt x="77724" y="39623"/>
                </a:lnTo>
                <a:close/>
              </a:path>
              <a:path w="140335" h="146685">
                <a:moveTo>
                  <a:pt x="81860" y="40494"/>
                </a:moveTo>
                <a:lnTo>
                  <a:pt x="74676" y="38099"/>
                </a:lnTo>
                <a:lnTo>
                  <a:pt x="131064" y="38099"/>
                </a:lnTo>
                <a:lnTo>
                  <a:pt x="131826" y="39623"/>
                </a:lnTo>
                <a:lnTo>
                  <a:pt x="80772" y="39623"/>
                </a:lnTo>
                <a:lnTo>
                  <a:pt x="81860" y="40494"/>
                </a:lnTo>
                <a:close/>
              </a:path>
              <a:path w="140335" h="146685">
                <a:moveTo>
                  <a:pt x="56387" y="41147"/>
                </a:moveTo>
                <a:lnTo>
                  <a:pt x="59436" y="39623"/>
                </a:lnTo>
                <a:lnTo>
                  <a:pt x="57912" y="40639"/>
                </a:lnTo>
                <a:lnTo>
                  <a:pt x="56387" y="41147"/>
                </a:lnTo>
                <a:close/>
              </a:path>
              <a:path w="140335" h="146685">
                <a:moveTo>
                  <a:pt x="57912" y="40639"/>
                </a:moveTo>
                <a:lnTo>
                  <a:pt x="59436" y="39623"/>
                </a:lnTo>
                <a:lnTo>
                  <a:pt x="60960" y="39623"/>
                </a:lnTo>
                <a:lnTo>
                  <a:pt x="57912" y="40639"/>
                </a:lnTo>
                <a:close/>
              </a:path>
              <a:path w="140335" h="146685">
                <a:moveTo>
                  <a:pt x="83820" y="41147"/>
                </a:moveTo>
                <a:lnTo>
                  <a:pt x="81860" y="40494"/>
                </a:lnTo>
                <a:lnTo>
                  <a:pt x="80772" y="39623"/>
                </a:lnTo>
                <a:lnTo>
                  <a:pt x="83820" y="41147"/>
                </a:lnTo>
                <a:close/>
              </a:path>
              <a:path w="140335" h="146685">
                <a:moveTo>
                  <a:pt x="132588" y="41147"/>
                </a:moveTo>
                <a:lnTo>
                  <a:pt x="83820" y="41147"/>
                </a:lnTo>
                <a:lnTo>
                  <a:pt x="80772" y="39623"/>
                </a:lnTo>
                <a:lnTo>
                  <a:pt x="131826" y="39623"/>
                </a:lnTo>
                <a:lnTo>
                  <a:pt x="132588" y="41147"/>
                </a:lnTo>
                <a:close/>
              </a:path>
              <a:path w="140335" h="146685">
                <a:moveTo>
                  <a:pt x="88391" y="45719"/>
                </a:moveTo>
                <a:lnTo>
                  <a:pt x="81860" y="40494"/>
                </a:lnTo>
                <a:lnTo>
                  <a:pt x="83820" y="41147"/>
                </a:lnTo>
                <a:lnTo>
                  <a:pt x="132588" y="41147"/>
                </a:lnTo>
                <a:lnTo>
                  <a:pt x="133350" y="42671"/>
                </a:lnTo>
                <a:lnTo>
                  <a:pt x="85344" y="42671"/>
                </a:lnTo>
                <a:lnTo>
                  <a:pt x="88391" y="45719"/>
                </a:lnTo>
                <a:close/>
              </a:path>
              <a:path w="140335" h="146685">
                <a:moveTo>
                  <a:pt x="57150" y="41147"/>
                </a:moveTo>
                <a:lnTo>
                  <a:pt x="56387" y="41147"/>
                </a:lnTo>
                <a:lnTo>
                  <a:pt x="57912" y="40639"/>
                </a:lnTo>
                <a:lnTo>
                  <a:pt x="57150" y="41147"/>
                </a:lnTo>
                <a:close/>
              </a:path>
              <a:path w="140335" h="146685">
                <a:moveTo>
                  <a:pt x="50292" y="45719"/>
                </a:moveTo>
                <a:lnTo>
                  <a:pt x="53339" y="42671"/>
                </a:lnTo>
                <a:lnTo>
                  <a:pt x="54864" y="42671"/>
                </a:lnTo>
                <a:lnTo>
                  <a:pt x="50292" y="45719"/>
                </a:lnTo>
                <a:close/>
              </a:path>
              <a:path w="140335" h="146685">
                <a:moveTo>
                  <a:pt x="92117" y="48090"/>
                </a:moveTo>
                <a:lnTo>
                  <a:pt x="85344" y="42671"/>
                </a:lnTo>
                <a:lnTo>
                  <a:pt x="133350" y="42671"/>
                </a:lnTo>
                <a:lnTo>
                  <a:pt x="134112" y="44195"/>
                </a:lnTo>
                <a:lnTo>
                  <a:pt x="134112" y="45719"/>
                </a:lnTo>
                <a:lnTo>
                  <a:pt x="135636" y="47243"/>
                </a:lnTo>
                <a:lnTo>
                  <a:pt x="91439" y="47243"/>
                </a:lnTo>
                <a:lnTo>
                  <a:pt x="92117" y="48090"/>
                </a:lnTo>
                <a:close/>
              </a:path>
              <a:path w="140335" h="146685">
                <a:moveTo>
                  <a:pt x="47548" y="48767"/>
                </a:moveTo>
                <a:lnTo>
                  <a:pt x="45719" y="48767"/>
                </a:lnTo>
                <a:lnTo>
                  <a:pt x="48768" y="47243"/>
                </a:lnTo>
                <a:lnTo>
                  <a:pt x="47548" y="48767"/>
                </a:lnTo>
                <a:close/>
              </a:path>
              <a:path w="140335" h="146685">
                <a:moveTo>
                  <a:pt x="92964" y="48767"/>
                </a:moveTo>
                <a:lnTo>
                  <a:pt x="92117" y="48090"/>
                </a:lnTo>
                <a:lnTo>
                  <a:pt x="91439" y="47243"/>
                </a:lnTo>
                <a:lnTo>
                  <a:pt x="92964" y="48767"/>
                </a:lnTo>
                <a:close/>
              </a:path>
              <a:path w="140335" h="146685">
                <a:moveTo>
                  <a:pt x="135890" y="48767"/>
                </a:moveTo>
                <a:lnTo>
                  <a:pt x="92964" y="48767"/>
                </a:lnTo>
                <a:lnTo>
                  <a:pt x="91439" y="47243"/>
                </a:lnTo>
                <a:lnTo>
                  <a:pt x="135636" y="47243"/>
                </a:lnTo>
                <a:lnTo>
                  <a:pt x="135890" y="48767"/>
                </a:lnTo>
                <a:close/>
              </a:path>
              <a:path w="140335" h="146685">
                <a:moveTo>
                  <a:pt x="136906" y="54863"/>
                </a:moveTo>
                <a:lnTo>
                  <a:pt x="97536" y="54863"/>
                </a:lnTo>
                <a:lnTo>
                  <a:pt x="92117" y="48090"/>
                </a:lnTo>
                <a:lnTo>
                  <a:pt x="92964" y="48767"/>
                </a:lnTo>
                <a:lnTo>
                  <a:pt x="135890" y="48767"/>
                </a:lnTo>
                <a:lnTo>
                  <a:pt x="136906" y="54863"/>
                </a:lnTo>
                <a:close/>
              </a:path>
              <a:path w="140335" h="146685">
                <a:moveTo>
                  <a:pt x="42672" y="54863"/>
                </a:moveTo>
                <a:lnTo>
                  <a:pt x="44195" y="51815"/>
                </a:lnTo>
                <a:lnTo>
                  <a:pt x="45110" y="51815"/>
                </a:lnTo>
                <a:lnTo>
                  <a:pt x="42672" y="54863"/>
                </a:lnTo>
                <a:close/>
              </a:path>
              <a:path w="140335" h="146685">
                <a:moveTo>
                  <a:pt x="99060" y="60959"/>
                </a:moveTo>
                <a:lnTo>
                  <a:pt x="94488" y="51815"/>
                </a:lnTo>
                <a:lnTo>
                  <a:pt x="97536" y="54863"/>
                </a:lnTo>
                <a:lnTo>
                  <a:pt x="136906" y="54863"/>
                </a:lnTo>
                <a:lnTo>
                  <a:pt x="137160" y="56387"/>
                </a:lnTo>
                <a:lnTo>
                  <a:pt x="138684" y="57911"/>
                </a:lnTo>
                <a:lnTo>
                  <a:pt x="99060" y="57911"/>
                </a:lnTo>
                <a:lnTo>
                  <a:pt x="99060" y="60959"/>
                </a:lnTo>
                <a:close/>
              </a:path>
              <a:path w="140335" h="146685">
                <a:moveTo>
                  <a:pt x="40132" y="60959"/>
                </a:moveTo>
                <a:lnTo>
                  <a:pt x="39624" y="60959"/>
                </a:lnTo>
                <a:lnTo>
                  <a:pt x="41148" y="57911"/>
                </a:lnTo>
                <a:lnTo>
                  <a:pt x="40132" y="60959"/>
                </a:lnTo>
                <a:close/>
              </a:path>
              <a:path w="140335" h="146685">
                <a:moveTo>
                  <a:pt x="100584" y="67055"/>
                </a:moveTo>
                <a:lnTo>
                  <a:pt x="99060" y="57911"/>
                </a:lnTo>
                <a:lnTo>
                  <a:pt x="138684" y="57911"/>
                </a:lnTo>
                <a:lnTo>
                  <a:pt x="138684" y="60959"/>
                </a:lnTo>
                <a:lnTo>
                  <a:pt x="139119" y="64007"/>
                </a:lnTo>
                <a:lnTo>
                  <a:pt x="100584" y="64007"/>
                </a:lnTo>
                <a:lnTo>
                  <a:pt x="100584" y="67055"/>
                </a:lnTo>
                <a:close/>
              </a:path>
              <a:path w="140335" h="146685">
                <a:moveTo>
                  <a:pt x="39188" y="67055"/>
                </a:moveTo>
                <a:lnTo>
                  <a:pt x="38100" y="67055"/>
                </a:lnTo>
                <a:lnTo>
                  <a:pt x="39624" y="64007"/>
                </a:lnTo>
                <a:lnTo>
                  <a:pt x="39188" y="67055"/>
                </a:lnTo>
                <a:close/>
              </a:path>
              <a:path w="140335" h="146685">
                <a:moveTo>
                  <a:pt x="101890" y="73151"/>
                </a:moveTo>
                <a:lnTo>
                  <a:pt x="100584" y="64007"/>
                </a:lnTo>
                <a:lnTo>
                  <a:pt x="139119" y="64007"/>
                </a:lnTo>
                <a:lnTo>
                  <a:pt x="140208" y="71627"/>
                </a:lnTo>
                <a:lnTo>
                  <a:pt x="102108" y="71627"/>
                </a:lnTo>
                <a:lnTo>
                  <a:pt x="101890" y="73151"/>
                </a:lnTo>
                <a:close/>
              </a:path>
              <a:path w="140335" h="146685">
                <a:moveTo>
                  <a:pt x="38100" y="74675"/>
                </a:moveTo>
                <a:lnTo>
                  <a:pt x="38100" y="71627"/>
                </a:lnTo>
                <a:lnTo>
                  <a:pt x="38317" y="73151"/>
                </a:lnTo>
                <a:lnTo>
                  <a:pt x="38100" y="74675"/>
                </a:lnTo>
                <a:close/>
              </a:path>
              <a:path w="140335" h="146685">
                <a:moveTo>
                  <a:pt x="38317" y="73151"/>
                </a:moveTo>
                <a:lnTo>
                  <a:pt x="38100" y="71627"/>
                </a:lnTo>
                <a:lnTo>
                  <a:pt x="38535" y="71627"/>
                </a:lnTo>
                <a:lnTo>
                  <a:pt x="38317" y="73151"/>
                </a:lnTo>
                <a:close/>
              </a:path>
              <a:path w="140335" h="146685">
                <a:moveTo>
                  <a:pt x="102108" y="74675"/>
                </a:moveTo>
                <a:lnTo>
                  <a:pt x="101890" y="73151"/>
                </a:lnTo>
                <a:lnTo>
                  <a:pt x="102108" y="71627"/>
                </a:lnTo>
                <a:lnTo>
                  <a:pt x="102108" y="74675"/>
                </a:lnTo>
                <a:close/>
              </a:path>
              <a:path w="140335" h="146685">
                <a:moveTo>
                  <a:pt x="140208" y="74675"/>
                </a:moveTo>
                <a:lnTo>
                  <a:pt x="102108" y="74675"/>
                </a:lnTo>
                <a:lnTo>
                  <a:pt x="102108" y="71627"/>
                </a:lnTo>
                <a:lnTo>
                  <a:pt x="140208" y="71627"/>
                </a:lnTo>
                <a:lnTo>
                  <a:pt x="140208" y="74675"/>
                </a:lnTo>
                <a:close/>
              </a:path>
              <a:path w="140335" h="146685">
                <a:moveTo>
                  <a:pt x="38535" y="74675"/>
                </a:moveTo>
                <a:lnTo>
                  <a:pt x="38100" y="74675"/>
                </a:lnTo>
                <a:lnTo>
                  <a:pt x="38317" y="73151"/>
                </a:lnTo>
                <a:lnTo>
                  <a:pt x="38535" y="74675"/>
                </a:lnTo>
                <a:close/>
              </a:path>
              <a:path w="140335" h="146685">
                <a:moveTo>
                  <a:pt x="139119" y="82295"/>
                </a:moveTo>
                <a:lnTo>
                  <a:pt x="100584" y="82295"/>
                </a:lnTo>
                <a:lnTo>
                  <a:pt x="101890" y="73151"/>
                </a:lnTo>
                <a:lnTo>
                  <a:pt x="102108" y="74675"/>
                </a:lnTo>
                <a:lnTo>
                  <a:pt x="140208" y="74675"/>
                </a:lnTo>
                <a:lnTo>
                  <a:pt x="139119" y="82295"/>
                </a:lnTo>
                <a:close/>
              </a:path>
              <a:path w="140335" h="146685">
                <a:moveTo>
                  <a:pt x="39624" y="82295"/>
                </a:moveTo>
                <a:lnTo>
                  <a:pt x="38100" y="79247"/>
                </a:lnTo>
                <a:lnTo>
                  <a:pt x="39188" y="79247"/>
                </a:lnTo>
                <a:lnTo>
                  <a:pt x="39624" y="82295"/>
                </a:lnTo>
                <a:close/>
              </a:path>
              <a:path w="140335" h="146685">
                <a:moveTo>
                  <a:pt x="138684" y="88391"/>
                </a:moveTo>
                <a:lnTo>
                  <a:pt x="99060" y="88391"/>
                </a:lnTo>
                <a:lnTo>
                  <a:pt x="100584" y="79247"/>
                </a:lnTo>
                <a:lnTo>
                  <a:pt x="100584" y="82295"/>
                </a:lnTo>
                <a:lnTo>
                  <a:pt x="139119" y="82295"/>
                </a:lnTo>
                <a:lnTo>
                  <a:pt x="138684" y="85343"/>
                </a:lnTo>
                <a:lnTo>
                  <a:pt x="138684" y="88391"/>
                </a:lnTo>
                <a:close/>
              </a:path>
              <a:path w="140335" h="146685">
                <a:moveTo>
                  <a:pt x="41148" y="88391"/>
                </a:moveTo>
                <a:lnTo>
                  <a:pt x="39624" y="85343"/>
                </a:lnTo>
                <a:lnTo>
                  <a:pt x="40132" y="85343"/>
                </a:lnTo>
                <a:lnTo>
                  <a:pt x="41148" y="88391"/>
                </a:lnTo>
                <a:close/>
              </a:path>
              <a:path w="140335" h="146685">
                <a:moveTo>
                  <a:pt x="94488" y="94487"/>
                </a:moveTo>
                <a:lnTo>
                  <a:pt x="99060" y="85343"/>
                </a:lnTo>
                <a:lnTo>
                  <a:pt x="99060" y="88391"/>
                </a:lnTo>
                <a:lnTo>
                  <a:pt x="138684" y="88391"/>
                </a:lnTo>
                <a:lnTo>
                  <a:pt x="137160" y="89915"/>
                </a:lnTo>
                <a:lnTo>
                  <a:pt x="136906" y="91439"/>
                </a:lnTo>
                <a:lnTo>
                  <a:pt x="97536" y="91439"/>
                </a:lnTo>
                <a:lnTo>
                  <a:pt x="94488" y="94487"/>
                </a:lnTo>
                <a:close/>
              </a:path>
              <a:path w="140335" h="146685">
                <a:moveTo>
                  <a:pt x="44704" y="94487"/>
                </a:moveTo>
                <a:lnTo>
                  <a:pt x="44195" y="94487"/>
                </a:lnTo>
                <a:lnTo>
                  <a:pt x="42671" y="91439"/>
                </a:lnTo>
                <a:lnTo>
                  <a:pt x="44704" y="94487"/>
                </a:lnTo>
                <a:close/>
              </a:path>
              <a:path w="140335" h="146685">
                <a:moveTo>
                  <a:pt x="134112" y="100583"/>
                </a:moveTo>
                <a:lnTo>
                  <a:pt x="91439" y="100583"/>
                </a:lnTo>
                <a:lnTo>
                  <a:pt x="97536" y="91439"/>
                </a:lnTo>
                <a:lnTo>
                  <a:pt x="136906" y="91439"/>
                </a:lnTo>
                <a:lnTo>
                  <a:pt x="135636" y="99059"/>
                </a:lnTo>
                <a:lnTo>
                  <a:pt x="134112" y="100583"/>
                </a:lnTo>
                <a:close/>
              </a:path>
              <a:path w="140335" h="146685">
                <a:moveTo>
                  <a:pt x="48768" y="100583"/>
                </a:moveTo>
                <a:lnTo>
                  <a:pt x="45719" y="97535"/>
                </a:lnTo>
                <a:lnTo>
                  <a:pt x="47897" y="99277"/>
                </a:lnTo>
                <a:lnTo>
                  <a:pt x="48768" y="100583"/>
                </a:lnTo>
                <a:close/>
              </a:path>
              <a:path w="140335" h="146685">
                <a:moveTo>
                  <a:pt x="47897" y="99277"/>
                </a:moveTo>
                <a:lnTo>
                  <a:pt x="45719" y="97535"/>
                </a:lnTo>
                <a:lnTo>
                  <a:pt x="46736" y="97535"/>
                </a:lnTo>
                <a:lnTo>
                  <a:pt x="47897" y="99277"/>
                </a:lnTo>
                <a:close/>
              </a:path>
              <a:path w="140335" h="146685">
                <a:moveTo>
                  <a:pt x="85344" y="103631"/>
                </a:moveTo>
                <a:lnTo>
                  <a:pt x="92964" y="97535"/>
                </a:lnTo>
                <a:lnTo>
                  <a:pt x="91439" y="100583"/>
                </a:lnTo>
                <a:lnTo>
                  <a:pt x="134112" y="100583"/>
                </a:lnTo>
                <a:lnTo>
                  <a:pt x="134112" y="102107"/>
                </a:lnTo>
                <a:lnTo>
                  <a:pt x="88391" y="102107"/>
                </a:lnTo>
                <a:lnTo>
                  <a:pt x="85344" y="103631"/>
                </a:lnTo>
                <a:close/>
              </a:path>
              <a:path w="140335" h="146685">
                <a:moveTo>
                  <a:pt x="49529" y="100583"/>
                </a:moveTo>
                <a:lnTo>
                  <a:pt x="48768" y="100583"/>
                </a:lnTo>
                <a:lnTo>
                  <a:pt x="47897" y="99277"/>
                </a:lnTo>
                <a:lnTo>
                  <a:pt x="49529" y="100583"/>
                </a:lnTo>
                <a:close/>
              </a:path>
              <a:path w="140335" h="146685">
                <a:moveTo>
                  <a:pt x="53339" y="103631"/>
                </a:moveTo>
                <a:lnTo>
                  <a:pt x="50292" y="102107"/>
                </a:lnTo>
                <a:lnTo>
                  <a:pt x="51435" y="102107"/>
                </a:lnTo>
                <a:lnTo>
                  <a:pt x="53339" y="103631"/>
                </a:lnTo>
                <a:close/>
              </a:path>
              <a:path w="140335" h="146685">
                <a:moveTo>
                  <a:pt x="82677" y="105536"/>
                </a:moveTo>
                <a:lnTo>
                  <a:pt x="88391" y="102107"/>
                </a:lnTo>
                <a:lnTo>
                  <a:pt x="134112" y="102107"/>
                </a:lnTo>
                <a:lnTo>
                  <a:pt x="134112" y="103631"/>
                </a:lnTo>
                <a:lnTo>
                  <a:pt x="133350" y="105155"/>
                </a:lnTo>
                <a:lnTo>
                  <a:pt x="83820" y="105155"/>
                </a:lnTo>
                <a:lnTo>
                  <a:pt x="82677" y="105536"/>
                </a:lnTo>
                <a:close/>
              </a:path>
              <a:path w="140335" h="146685">
                <a:moveTo>
                  <a:pt x="60959" y="106679"/>
                </a:moveTo>
                <a:lnTo>
                  <a:pt x="59436" y="106679"/>
                </a:lnTo>
                <a:lnTo>
                  <a:pt x="56388" y="105155"/>
                </a:lnTo>
                <a:lnTo>
                  <a:pt x="60959" y="106679"/>
                </a:lnTo>
                <a:close/>
              </a:path>
              <a:path w="140335" h="146685">
                <a:moveTo>
                  <a:pt x="80772" y="106679"/>
                </a:moveTo>
                <a:lnTo>
                  <a:pt x="82677" y="105536"/>
                </a:lnTo>
                <a:lnTo>
                  <a:pt x="83820" y="105155"/>
                </a:lnTo>
                <a:lnTo>
                  <a:pt x="80772" y="106679"/>
                </a:lnTo>
                <a:close/>
              </a:path>
              <a:path w="140335" h="146685">
                <a:moveTo>
                  <a:pt x="132588" y="106679"/>
                </a:moveTo>
                <a:lnTo>
                  <a:pt x="80772" y="106679"/>
                </a:lnTo>
                <a:lnTo>
                  <a:pt x="83820" y="105155"/>
                </a:lnTo>
                <a:lnTo>
                  <a:pt x="133350" y="105155"/>
                </a:lnTo>
                <a:lnTo>
                  <a:pt x="132588" y="106679"/>
                </a:lnTo>
                <a:close/>
              </a:path>
              <a:path w="140335" h="146685">
                <a:moveTo>
                  <a:pt x="131826" y="108203"/>
                </a:moveTo>
                <a:lnTo>
                  <a:pt x="74676" y="108203"/>
                </a:lnTo>
                <a:lnTo>
                  <a:pt x="82677" y="105536"/>
                </a:lnTo>
                <a:lnTo>
                  <a:pt x="80772" y="106679"/>
                </a:lnTo>
                <a:lnTo>
                  <a:pt x="132588" y="106679"/>
                </a:lnTo>
                <a:lnTo>
                  <a:pt x="131826" y="108203"/>
                </a:lnTo>
                <a:close/>
              </a:path>
              <a:path w="140335" h="146685">
                <a:moveTo>
                  <a:pt x="67056" y="108203"/>
                </a:moveTo>
                <a:lnTo>
                  <a:pt x="65532" y="108203"/>
                </a:lnTo>
                <a:lnTo>
                  <a:pt x="60960" y="106679"/>
                </a:lnTo>
                <a:lnTo>
                  <a:pt x="69341" y="107877"/>
                </a:lnTo>
                <a:lnTo>
                  <a:pt x="67056" y="108203"/>
                </a:lnTo>
                <a:close/>
              </a:path>
              <a:path w="140335" h="146685">
                <a:moveTo>
                  <a:pt x="74676" y="108203"/>
                </a:moveTo>
                <a:lnTo>
                  <a:pt x="71628" y="108203"/>
                </a:lnTo>
                <a:lnTo>
                  <a:pt x="69341" y="107877"/>
                </a:lnTo>
                <a:lnTo>
                  <a:pt x="77724" y="106679"/>
                </a:lnTo>
                <a:lnTo>
                  <a:pt x="74676" y="108203"/>
                </a:lnTo>
                <a:close/>
              </a:path>
              <a:path w="140335" h="146685">
                <a:moveTo>
                  <a:pt x="71628" y="108203"/>
                </a:moveTo>
                <a:lnTo>
                  <a:pt x="67056" y="108203"/>
                </a:lnTo>
                <a:lnTo>
                  <a:pt x="69341" y="107877"/>
                </a:lnTo>
                <a:lnTo>
                  <a:pt x="71628" y="108203"/>
                </a:lnTo>
                <a:close/>
              </a:path>
              <a:path w="140335" h="146685">
                <a:moveTo>
                  <a:pt x="99060" y="140207"/>
                </a:moveTo>
                <a:lnTo>
                  <a:pt x="41148" y="140207"/>
                </a:lnTo>
                <a:lnTo>
                  <a:pt x="32004" y="134111"/>
                </a:lnTo>
                <a:lnTo>
                  <a:pt x="30480" y="134111"/>
                </a:lnTo>
                <a:lnTo>
                  <a:pt x="30480" y="132587"/>
                </a:lnTo>
                <a:lnTo>
                  <a:pt x="109728" y="132587"/>
                </a:lnTo>
                <a:lnTo>
                  <a:pt x="108204" y="134111"/>
                </a:lnTo>
                <a:lnTo>
                  <a:pt x="99060" y="140207"/>
                </a:lnTo>
                <a:close/>
              </a:path>
              <a:path w="140335" h="146685">
                <a:moveTo>
                  <a:pt x="85344" y="144779"/>
                </a:moveTo>
                <a:lnTo>
                  <a:pt x="53339" y="144779"/>
                </a:lnTo>
                <a:lnTo>
                  <a:pt x="44195" y="141731"/>
                </a:lnTo>
                <a:lnTo>
                  <a:pt x="42672" y="140207"/>
                </a:lnTo>
                <a:lnTo>
                  <a:pt x="97536" y="140207"/>
                </a:lnTo>
                <a:lnTo>
                  <a:pt x="96012" y="141731"/>
                </a:lnTo>
                <a:lnTo>
                  <a:pt x="85344" y="144779"/>
                </a:lnTo>
                <a:close/>
              </a:path>
              <a:path w="140335" h="146685">
                <a:moveTo>
                  <a:pt x="71628" y="146303"/>
                </a:moveTo>
                <a:lnTo>
                  <a:pt x="67056" y="146303"/>
                </a:lnTo>
                <a:lnTo>
                  <a:pt x="57912" y="144779"/>
                </a:lnTo>
                <a:lnTo>
                  <a:pt x="82296" y="144779"/>
                </a:lnTo>
                <a:lnTo>
                  <a:pt x="71628" y="146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661883" y="2910772"/>
            <a:ext cx="3181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34870" y="3758197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629155" y="2516124"/>
            <a:ext cx="1763395" cy="0"/>
          </a:xfrm>
          <a:custGeom>
            <a:avLst/>
            <a:gdLst/>
            <a:ahLst/>
            <a:cxnLst/>
            <a:rect l="l" t="t" r="r" b="b"/>
            <a:pathLst>
              <a:path w="1763395" h="0">
                <a:moveTo>
                  <a:pt x="0" y="0"/>
                </a:moveTo>
                <a:lnTo>
                  <a:pt x="1763268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069335" y="5839967"/>
            <a:ext cx="76200" cy="218440"/>
          </a:xfrm>
          <a:custGeom>
            <a:avLst/>
            <a:gdLst/>
            <a:ahLst/>
            <a:cxnLst/>
            <a:rect l="l" t="t" r="r" b="b"/>
            <a:pathLst>
              <a:path w="76200" h="218439">
                <a:moveTo>
                  <a:pt x="25907" y="73684"/>
                </a:moveTo>
                <a:lnTo>
                  <a:pt x="23788" y="73247"/>
                </a:lnTo>
                <a:lnTo>
                  <a:pt x="11620" y="65150"/>
                </a:lnTo>
                <a:lnTo>
                  <a:pt x="3167" y="53054"/>
                </a:lnTo>
                <a:lnTo>
                  <a:pt x="0" y="38099"/>
                </a:lnTo>
                <a:lnTo>
                  <a:pt x="3167" y="23145"/>
                </a:lnTo>
                <a:lnTo>
                  <a:pt x="11620" y="11048"/>
                </a:lnTo>
                <a:lnTo>
                  <a:pt x="23788" y="2952"/>
                </a:lnTo>
                <a:lnTo>
                  <a:pt x="38099" y="0"/>
                </a:lnTo>
                <a:lnTo>
                  <a:pt x="53054" y="2952"/>
                </a:lnTo>
                <a:lnTo>
                  <a:pt x="65150" y="11048"/>
                </a:lnTo>
                <a:lnTo>
                  <a:pt x="73247" y="23145"/>
                </a:lnTo>
                <a:lnTo>
                  <a:pt x="76199" y="38099"/>
                </a:lnTo>
                <a:lnTo>
                  <a:pt x="25907" y="38099"/>
                </a:lnTo>
                <a:lnTo>
                  <a:pt x="25907" y="73684"/>
                </a:lnTo>
                <a:close/>
              </a:path>
              <a:path w="76200" h="218439">
                <a:moveTo>
                  <a:pt x="38099" y="76199"/>
                </a:moveTo>
                <a:lnTo>
                  <a:pt x="25907" y="73684"/>
                </a:lnTo>
                <a:lnTo>
                  <a:pt x="25907" y="38099"/>
                </a:lnTo>
                <a:lnTo>
                  <a:pt x="51815" y="38099"/>
                </a:lnTo>
                <a:lnTo>
                  <a:pt x="51815" y="73491"/>
                </a:lnTo>
                <a:lnTo>
                  <a:pt x="38099" y="76199"/>
                </a:lnTo>
                <a:close/>
              </a:path>
              <a:path w="76200" h="218439">
                <a:moveTo>
                  <a:pt x="51815" y="73491"/>
                </a:moveTo>
                <a:lnTo>
                  <a:pt x="51815" y="38099"/>
                </a:lnTo>
                <a:lnTo>
                  <a:pt x="76199" y="38099"/>
                </a:lnTo>
                <a:lnTo>
                  <a:pt x="73247" y="53054"/>
                </a:lnTo>
                <a:lnTo>
                  <a:pt x="65150" y="65150"/>
                </a:lnTo>
                <a:lnTo>
                  <a:pt x="53054" y="73247"/>
                </a:lnTo>
                <a:lnTo>
                  <a:pt x="51815" y="73491"/>
                </a:lnTo>
                <a:close/>
              </a:path>
              <a:path w="76200" h="218439">
                <a:moveTo>
                  <a:pt x="51815" y="76199"/>
                </a:moveTo>
                <a:lnTo>
                  <a:pt x="38099" y="76199"/>
                </a:lnTo>
                <a:lnTo>
                  <a:pt x="51815" y="73491"/>
                </a:lnTo>
                <a:lnTo>
                  <a:pt x="51815" y="76199"/>
                </a:lnTo>
                <a:close/>
              </a:path>
              <a:path w="76200" h="218439">
                <a:moveTo>
                  <a:pt x="51815" y="217931"/>
                </a:moveTo>
                <a:lnTo>
                  <a:pt x="25907" y="217931"/>
                </a:lnTo>
                <a:lnTo>
                  <a:pt x="25907" y="73684"/>
                </a:lnTo>
                <a:lnTo>
                  <a:pt x="38099" y="76199"/>
                </a:lnTo>
                <a:lnTo>
                  <a:pt x="51815" y="76199"/>
                </a:lnTo>
                <a:lnTo>
                  <a:pt x="51815" y="2179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999232" y="6047994"/>
            <a:ext cx="218440" cy="0"/>
          </a:xfrm>
          <a:custGeom>
            <a:avLst/>
            <a:gdLst/>
            <a:ahLst/>
            <a:cxnLst/>
            <a:rect l="l" t="t" r="r" b="b"/>
            <a:pathLst>
              <a:path w="218439" h="0">
                <a:moveTo>
                  <a:pt x="0" y="0"/>
                </a:moveTo>
                <a:lnTo>
                  <a:pt x="21793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554480" y="4209288"/>
            <a:ext cx="140335" cy="467995"/>
          </a:xfrm>
          <a:custGeom>
            <a:avLst/>
            <a:gdLst/>
            <a:ahLst/>
            <a:cxnLst/>
            <a:rect l="l" t="t" r="r" b="b"/>
            <a:pathLst>
              <a:path w="140335" h="467995">
                <a:moveTo>
                  <a:pt x="0" y="0"/>
                </a:moveTo>
                <a:lnTo>
                  <a:pt x="140208" y="0"/>
                </a:lnTo>
                <a:lnTo>
                  <a:pt x="140208" y="467867"/>
                </a:lnTo>
                <a:lnTo>
                  <a:pt x="0" y="4678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536191" y="4191000"/>
            <a:ext cx="178435" cy="506095"/>
          </a:xfrm>
          <a:custGeom>
            <a:avLst/>
            <a:gdLst/>
            <a:ahLst/>
            <a:cxnLst/>
            <a:rect l="l" t="t" r="r" b="b"/>
            <a:pathLst>
              <a:path w="178435" h="506095">
                <a:moveTo>
                  <a:pt x="178307" y="505967"/>
                </a:moveTo>
                <a:lnTo>
                  <a:pt x="0" y="505967"/>
                </a:lnTo>
                <a:lnTo>
                  <a:pt x="0" y="0"/>
                </a:lnTo>
                <a:lnTo>
                  <a:pt x="178307" y="0"/>
                </a:lnTo>
                <a:lnTo>
                  <a:pt x="178307" y="18288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467867"/>
                </a:lnTo>
                <a:lnTo>
                  <a:pt x="18288" y="467867"/>
                </a:lnTo>
                <a:lnTo>
                  <a:pt x="38100" y="486156"/>
                </a:lnTo>
                <a:lnTo>
                  <a:pt x="178307" y="486156"/>
                </a:lnTo>
                <a:lnTo>
                  <a:pt x="178307" y="505967"/>
                </a:lnTo>
                <a:close/>
              </a:path>
              <a:path w="178435" h="506095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78435" h="506095">
                <a:moveTo>
                  <a:pt x="140208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40208" y="18288"/>
                </a:lnTo>
                <a:lnTo>
                  <a:pt x="140208" y="38100"/>
                </a:lnTo>
                <a:close/>
              </a:path>
              <a:path w="178435" h="506095">
                <a:moveTo>
                  <a:pt x="140208" y="486156"/>
                </a:moveTo>
                <a:lnTo>
                  <a:pt x="140208" y="18288"/>
                </a:lnTo>
                <a:lnTo>
                  <a:pt x="158495" y="38100"/>
                </a:lnTo>
                <a:lnTo>
                  <a:pt x="178307" y="38100"/>
                </a:lnTo>
                <a:lnTo>
                  <a:pt x="178307" y="467867"/>
                </a:lnTo>
                <a:lnTo>
                  <a:pt x="158495" y="467867"/>
                </a:lnTo>
                <a:lnTo>
                  <a:pt x="140208" y="486156"/>
                </a:lnTo>
                <a:close/>
              </a:path>
              <a:path w="178435" h="506095">
                <a:moveTo>
                  <a:pt x="178307" y="38100"/>
                </a:moveTo>
                <a:lnTo>
                  <a:pt x="158495" y="38100"/>
                </a:lnTo>
                <a:lnTo>
                  <a:pt x="140208" y="18288"/>
                </a:lnTo>
                <a:lnTo>
                  <a:pt x="178307" y="18288"/>
                </a:lnTo>
                <a:lnTo>
                  <a:pt x="178307" y="38100"/>
                </a:lnTo>
                <a:close/>
              </a:path>
              <a:path w="178435" h="506095">
                <a:moveTo>
                  <a:pt x="38100" y="486156"/>
                </a:moveTo>
                <a:lnTo>
                  <a:pt x="18288" y="467867"/>
                </a:lnTo>
                <a:lnTo>
                  <a:pt x="38100" y="467867"/>
                </a:lnTo>
                <a:lnTo>
                  <a:pt x="38100" y="486156"/>
                </a:lnTo>
                <a:close/>
              </a:path>
              <a:path w="178435" h="506095">
                <a:moveTo>
                  <a:pt x="140208" y="486156"/>
                </a:moveTo>
                <a:lnTo>
                  <a:pt x="38100" y="486156"/>
                </a:lnTo>
                <a:lnTo>
                  <a:pt x="38100" y="467867"/>
                </a:lnTo>
                <a:lnTo>
                  <a:pt x="140208" y="467867"/>
                </a:lnTo>
                <a:lnTo>
                  <a:pt x="140208" y="486156"/>
                </a:lnTo>
                <a:close/>
              </a:path>
              <a:path w="178435" h="506095">
                <a:moveTo>
                  <a:pt x="178307" y="486156"/>
                </a:moveTo>
                <a:lnTo>
                  <a:pt x="140208" y="486156"/>
                </a:lnTo>
                <a:lnTo>
                  <a:pt x="158495" y="467867"/>
                </a:lnTo>
                <a:lnTo>
                  <a:pt x="178307" y="467867"/>
                </a:lnTo>
                <a:lnTo>
                  <a:pt x="178307" y="4861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742872" y="4213877"/>
            <a:ext cx="44323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032760" y="4959096"/>
            <a:ext cx="142240" cy="467995"/>
          </a:xfrm>
          <a:custGeom>
            <a:avLst/>
            <a:gdLst/>
            <a:ahLst/>
            <a:cxnLst/>
            <a:rect l="l" t="t" r="r" b="b"/>
            <a:pathLst>
              <a:path w="142239" h="467995">
                <a:moveTo>
                  <a:pt x="0" y="0"/>
                </a:moveTo>
                <a:lnTo>
                  <a:pt x="141732" y="0"/>
                </a:lnTo>
                <a:lnTo>
                  <a:pt x="141732" y="467867"/>
                </a:lnTo>
                <a:lnTo>
                  <a:pt x="0" y="4678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012948" y="4939284"/>
            <a:ext cx="181610" cy="506095"/>
          </a:xfrm>
          <a:custGeom>
            <a:avLst/>
            <a:gdLst/>
            <a:ahLst/>
            <a:cxnLst/>
            <a:rect l="l" t="t" r="r" b="b"/>
            <a:pathLst>
              <a:path w="181610" h="506095">
                <a:moveTo>
                  <a:pt x="181356" y="505967"/>
                </a:moveTo>
                <a:lnTo>
                  <a:pt x="0" y="505967"/>
                </a:lnTo>
                <a:lnTo>
                  <a:pt x="0" y="0"/>
                </a:lnTo>
                <a:lnTo>
                  <a:pt x="181356" y="0"/>
                </a:lnTo>
                <a:lnTo>
                  <a:pt x="181356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099"/>
                </a:lnTo>
                <a:lnTo>
                  <a:pt x="38100" y="467867"/>
                </a:lnTo>
                <a:lnTo>
                  <a:pt x="19812" y="467867"/>
                </a:lnTo>
                <a:lnTo>
                  <a:pt x="38100" y="487680"/>
                </a:lnTo>
                <a:lnTo>
                  <a:pt x="181356" y="487680"/>
                </a:lnTo>
                <a:lnTo>
                  <a:pt x="181356" y="505967"/>
                </a:lnTo>
                <a:close/>
              </a:path>
              <a:path w="181610" h="506095">
                <a:moveTo>
                  <a:pt x="38100" y="38099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099"/>
                </a:lnTo>
                <a:close/>
              </a:path>
              <a:path w="181610" h="506095">
                <a:moveTo>
                  <a:pt x="143256" y="38099"/>
                </a:moveTo>
                <a:lnTo>
                  <a:pt x="38100" y="38099"/>
                </a:lnTo>
                <a:lnTo>
                  <a:pt x="38100" y="19812"/>
                </a:lnTo>
                <a:lnTo>
                  <a:pt x="143256" y="19812"/>
                </a:lnTo>
                <a:lnTo>
                  <a:pt x="143256" y="38099"/>
                </a:lnTo>
                <a:close/>
              </a:path>
              <a:path w="181610" h="506095">
                <a:moveTo>
                  <a:pt x="143256" y="487680"/>
                </a:moveTo>
                <a:lnTo>
                  <a:pt x="143256" y="19812"/>
                </a:lnTo>
                <a:lnTo>
                  <a:pt x="161543" y="38100"/>
                </a:lnTo>
                <a:lnTo>
                  <a:pt x="181356" y="38099"/>
                </a:lnTo>
                <a:lnTo>
                  <a:pt x="181356" y="467867"/>
                </a:lnTo>
                <a:lnTo>
                  <a:pt x="161543" y="467867"/>
                </a:lnTo>
                <a:lnTo>
                  <a:pt x="143256" y="487680"/>
                </a:lnTo>
                <a:close/>
              </a:path>
              <a:path w="181610" h="506095">
                <a:moveTo>
                  <a:pt x="181356" y="38099"/>
                </a:moveTo>
                <a:lnTo>
                  <a:pt x="161543" y="38100"/>
                </a:lnTo>
                <a:lnTo>
                  <a:pt x="143256" y="19812"/>
                </a:lnTo>
                <a:lnTo>
                  <a:pt x="181356" y="19812"/>
                </a:lnTo>
                <a:lnTo>
                  <a:pt x="181356" y="38099"/>
                </a:lnTo>
                <a:close/>
              </a:path>
              <a:path w="181610" h="506095">
                <a:moveTo>
                  <a:pt x="38100" y="487680"/>
                </a:moveTo>
                <a:lnTo>
                  <a:pt x="19812" y="467867"/>
                </a:lnTo>
                <a:lnTo>
                  <a:pt x="38100" y="467867"/>
                </a:lnTo>
                <a:lnTo>
                  <a:pt x="38100" y="487680"/>
                </a:lnTo>
                <a:close/>
              </a:path>
              <a:path w="181610" h="506095">
                <a:moveTo>
                  <a:pt x="143256" y="487680"/>
                </a:moveTo>
                <a:lnTo>
                  <a:pt x="38100" y="487680"/>
                </a:lnTo>
                <a:lnTo>
                  <a:pt x="38100" y="467867"/>
                </a:lnTo>
                <a:lnTo>
                  <a:pt x="143256" y="467867"/>
                </a:lnTo>
                <a:lnTo>
                  <a:pt x="143256" y="487680"/>
                </a:lnTo>
                <a:close/>
              </a:path>
              <a:path w="181610" h="506095">
                <a:moveTo>
                  <a:pt x="181356" y="487680"/>
                </a:moveTo>
                <a:lnTo>
                  <a:pt x="143256" y="487680"/>
                </a:lnTo>
                <a:lnTo>
                  <a:pt x="161543" y="467867"/>
                </a:lnTo>
                <a:lnTo>
                  <a:pt x="181356" y="467867"/>
                </a:lnTo>
                <a:lnTo>
                  <a:pt x="181356" y="487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072383" y="2481072"/>
            <a:ext cx="50800" cy="62865"/>
          </a:xfrm>
          <a:custGeom>
            <a:avLst/>
            <a:gdLst/>
            <a:ahLst/>
            <a:cxnLst/>
            <a:rect l="l" t="t" r="r" b="b"/>
            <a:pathLst>
              <a:path w="50800" h="62864">
                <a:moveTo>
                  <a:pt x="24384" y="62483"/>
                </a:moveTo>
                <a:lnTo>
                  <a:pt x="14787" y="60055"/>
                </a:lnTo>
                <a:lnTo>
                  <a:pt x="7048" y="53339"/>
                </a:lnTo>
                <a:lnTo>
                  <a:pt x="1881" y="43195"/>
                </a:lnTo>
                <a:lnTo>
                  <a:pt x="0" y="30479"/>
                </a:lnTo>
                <a:lnTo>
                  <a:pt x="1881" y="18645"/>
                </a:lnTo>
                <a:lnTo>
                  <a:pt x="7048" y="8953"/>
                </a:lnTo>
                <a:lnTo>
                  <a:pt x="14787" y="2405"/>
                </a:lnTo>
                <a:lnTo>
                  <a:pt x="24384" y="0"/>
                </a:lnTo>
                <a:lnTo>
                  <a:pt x="34861" y="2405"/>
                </a:lnTo>
                <a:lnTo>
                  <a:pt x="43053" y="8953"/>
                </a:lnTo>
                <a:lnTo>
                  <a:pt x="48387" y="18645"/>
                </a:lnTo>
                <a:lnTo>
                  <a:pt x="50292" y="30479"/>
                </a:lnTo>
                <a:lnTo>
                  <a:pt x="48387" y="43195"/>
                </a:lnTo>
                <a:lnTo>
                  <a:pt x="43052" y="53339"/>
                </a:lnTo>
                <a:lnTo>
                  <a:pt x="34861" y="60055"/>
                </a:lnTo>
                <a:lnTo>
                  <a:pt x="24384" y="62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052572" y="2461260"/>
            <a:ext cx="90170" cy="100965"/>
          </a:xfrm>
          <a:custGeom>
            <a:avLst/>
            <a:gdLst/>
            <a:ahLst/>
            <a:cxnLst/>
            <a:rect l="l" t="t" r="r" b="b"/>
            <a:pathLst>
              <a:path w="90169" h="100964">
                <a:moveTo>
                  <a:pt x="47244" y="1523"/>
                </a:moveTo>
                <a:lnTo>
                  <a:pt x="42672" y="1523"/>
                </a:lnTo>
                <a:lnTo>
                  <a:pt x="44195" y="0"/>
                </a:lnTo>
                <a:lnTo>
                  <a:pt x="45719" y="0"/>
                </a:lnTo>
                <a:lnTo>
                  <a:pt x="47244" y="1523"/>
                </a:lnTo>
                <a:close/>
              </a:path>
              <a:path w="90169" h="100964">
                <a:moveTo>
                  <a:pt x="64008" y="6095"/>
                </a:moveTo>
                <a:lnTo>
                  <a:pt x="25908" y="6095"/>
                </a:lnTo>
                <a:lnTo>
                  <a:pt x="27432" y="4571"/>
                </a:lnTo>
                <a:lnTo>
                  <a:pt x="33528" y="3047"/>
                </a:lnTo>
                <a:lnTo>
                  <a:pt x="33528" y="1523"/>
                </a:lnTo>
                <a:lnTo>
                  <a:pt x="54864" y="1523"/>
                </a:lnTo>
                <a:lnTo>
                  <a:pt x="56387" y="3047"/>
                </a:lnTo>
                <a:lnTo>
                  <a:pt x="60960" y="4571"/>
                </a:lnTo>
                <a:lnTo>
                  <a:pt x="62484" y="4571"/>
                </a:lnTo>
                <a:lnTo>
                  <a:pt x="64008" y="6095"/>
                </a:lnTo>
                <a:close/>
              </a:path>
              <a:path w="90169" h="100964">
                <a:moveTo>
                  <a:pt x="79248" y="83819"/>
                </a:moveTo>
                <a:lnTo>
                  <a:pt x="10668" y="83819"/>
                </a:lnTo>
                <a:lnTo>
                  <a:pt x="7620" y="79247"/>
                </a:lnTo>
                <a:lnTo>
                  <a:pt x="7620" y="77723"/>
                </a:lnTo>
                <a:lnTo>
                  <a:pt x="6096" y="76199"/>
                </a:lnTo>
                <a:lnTo>
                  <a:pt x="4572" y="70103"/>
                </a:lnTo>
                <a:lnTo>
                  <a:pt x="3048" y="70103"/>
                </a:lnTo>
                <a:lnTo>
                  <a:pt x="3048" y="67055"/>
                </a:lnTo>
                <a:lnTo>
                  <a:pt x="1524" y="62483"/>
                </a:lnTo>
                <a:lnTo>
                  <a:pt x="1524" y="59435"/>
                </a:lnTo>
                <a:lnTo>
                  <a:pt x="0" y="57911"/>
                </a:lnTo>
                <a:lnTo>
                  <a:pt x="0" y="48767"/>
                </a:lnTo>
                <a:lnTo>
                  <a:pt x="1524" y="42671"/>
                </a:lnTo>
                <a:lnTo>
                  <a:pt x="1578" y="39406"/>
                </a:lnTo>
                <a:lnTo>
                  <a:pt x="3048" y="33527"/>
                </a:lnTo>
                <a:lnTo>
                  <a:pt x="3048" y="32003"/>
                </a:lnTo>
                <a:lnTo>
                  <a:pt x="4572" y="30479"/>
                </a:lnTo>
                <a:lnTo>
                  <a:pt x="6096" y="25907"/>
                </a:lnTo>
                <a:lnTo>
                  <a:pt x="6096" y="24383"/>
                </a:lnTo>
                <a:lnTo>
                  <a:pt x="7620" y="24383"/>
                </a:lnTo>
                <a:lnTo>
                  <a:pt x="7620" y="22859"/>
                </a:lnTo>
                <a:lnTo>
                  <a:pt x="10668" y="18287"/>
                </a:lnTo>
                <a:lnTo>
                  <a:pt x="19812" y="9143"/>
                </a:lnTo>
                <a:lnTo>
                  <a:pt x="24384" y="6095"/>
                </a:lnTo>
                <a:lnTo>
                  <a:pt x="65532" y="6095"/>
                </a:lnTo>
                <a:lnTo>
                  <a:pt x="70104" y="9143"/>
                </a:lnTo>
                <a:lnTo>
                  <a:pt x="70104" y="10667"/>
                </a:lnTo>
                <a:lnTo>
                  <a:pt x="71628" y="10667"/>
                </a:lnTo>
                <a:lnTo>
                  <a:pt x="71628" y="12191"/>
                </a:lnTo>
                <a:lnTo>
                  <a:pt x="76200" y="15239"/>
                </a:lnTo>
                <a:lnTo>
                  <a:pt x="79248" y="18287"/>
                </a:lnTo>
                <a:lnTo>
                  <a:pt x="82296" y="22859"/>
                </a:lnTo>
                <a:lnTo>
                  <a:pt x="82296" y="24383"/>
                </a:lnTo>
                <a:lnTo>
                  <a:pt x="83820" y="25907"/>
                </a:lnTo>
                <a:lnTo>
                  <a:pt x="85344" y="30479"/>
                </a:lnTo>
                <a:lnTo>
                  <a:pt x="85344" y="32003"/>
                </a:lnTo>
                <a:lnTo>
                  <a:pt x="86868" y="33527"/>
                </a:lnTo>
                <a:lnTo>
                  <a:pt x="88011" y="38099"/>
                </a:lnTo>
                <a:lnTo>
                  <a:pt x="42672" y="38099"/>
                </a:lnTo>
                <a:lnTo>
                  <a:pt x="43815" y="38480"/>
                </a:lnTo>
                <a:lnTo>
                  <a:pt x="43434" y="38861"/>
                </a:lnTo>
                <a:lnTo>
                  <a:pt x="41148" y="39623"/>
                </a:lnTo>
                <a:lnTo>
                  <a:pt x="42671" y="39623"/>
                </a:lnTo>
                <a:lnTo>
                  <a:pt x="39624" y="42671"/>
                </a:lnTo>
                <a:lnTo>
                  <a:pt x="40386" y="42671"/>
                </a:lnTo>
                <a:lnTo>
                  <a:pt x="38862" y="45719"/>
                </a:lnTo>
                <a:lnTo>
                  <a:pt x="38100" y="45719"/>
                </a:lnTo>
                <a:lnTo>
                  <a:pt x="38100" y="54863"/>
                </a:lnTo>
                <a:lnTo>
                  <a:pt x="40386" y="59435"/>
                </a:lnTo>
                <a:lnTo>
                  <a:pt x="39624" y="59435"/>
                </a:lnTo>
                <a:lnTo>
                  <a:pt x="42672" y="62483"/>
                </a:lnTo>
                <a:lnTo>
                  <a:pt x="43434" y="62483"/>
                </a:lnTo>
                <a:lnTo>
                  <a:pt x="44958" y="63499"/>
                </a:lnTo>
                <a:lnTo>
                  <a:pt x="44195" y="64007"/>
                </a:lnTo>
                <a:lnTo>
                  <a:pt x="87884" y="64007"/>
                </a:lnTo>
                <a:lnTo>
                  <a:pt x="86868" y="67055"/>
                </a:lnTo>
                <a:lnTo>
                  <a:pt x="86868" y="68579"/>
                </a:lnTo>
                <a:lnTo>
                  <a:pt x="85344" y="70103"/>
                </a:lnTo>
                <a:lnTo>
                  <a:pt x="83820" y="76199"/>
                </a:lnTo>
                <a:lnTo>
                  <a:pt x="82296" y="76199"/>
                </a:lnTo>
                <a:lnTo>
                  <a:pt x="82296" y="79247"/>
                </a:lnTo>
                <a:lnTo>
                  <a:pt x="79248" y="83819"/>
                </a:lnTo>
                <a:close/>
              </a:path>
              <a:path w="90169" h="100964">
                <a:moveTo>
                  <a:pt x="43815" y="38480"/>
                </a:moveTo>
                <a:lnTo>
                  <a:pt x="42672" y="38099"/>
                </a:lnTo>
                <a:lnTo>
                  <a:pt x="44195" y="38099"/>
                </a:lnTo>
                <a:lnTo>
                  <a:pt x="43815" y="38480"/>
                </a:lnTo>
                <a:close/>
              </a:path>
              <a:path w="90169" h="100964">
                <a:moveTo>
                  <a:pt x="44196" y="38607"/>
                </a:moveTo>
                <a:lnTo>
                  <a:pt x="43978" y="38535"/>
                </a:lnTo>
                <a:lnTo>
                  <a:pt x="43891" y="38404"/>
                </a:lnTo>
                <a:lnTo>
                  <a:pt x="44195" y="38099"/>
                </a:lnTo>
                <a:lnTo>
                  <a:pt x="44704" y="38438"/>
                </a:lnTo>
                <a:lnTo>
                  <a:pt x="44196" y="38607"/>
                </a:lnTo>
                <a:close/>
              </a:path>
              <a:path w="90169" h="100964">
                <a:moveTo>
                  <a:pt x="44704" y="38438"/>
                </a:moveTo>
                <a:lnTo>
                  <a:pt x="44195" y="38099"/>
                </a:lnTo>
                <a:lnTo>
                  <a:pt x="44805" y="38404"/>
                </a:lnTo>
                <a:close/>
              </a:path>
              <a:path w="90169" h="100964">
                <a:moveTo>
                  <a:pt x="44805" y="38404"/>
                </a:moveTo>
                <a:lnTo>
                  <a:pt x="44195" y="38099"/>
                </a:lnTo>
                <a:lnTo>
                  <a:pt x="45719" y="38099"/>
                </a:lnTo>
                <a:lnTo>
                  <a:pt x="44805" y="38404"/>
                </a:lnTo>
                <a:close/>
              </a:path>
              <a:path w="90169" h="100964">
                <a:moveTo>
                  <a:pt x="44958" y="38480"/>
                </a:moveTo>
                <a:lnTo>
                  <a:pt x="44805" y="38404"/>
                </a:lnTo>
                <a:lnTo>
                  <a:pt x="45719" y="38099"/>
                </a:lnTo>
                <a:lnTo>
                  <a:pt x="44958" y="38480"/>
                </a:lnTo>
                <a:close/>
              </a:path>
              <a:path w="90169" h="100964">
                <a:moveTo>
                  <a:pt x="45066" y="38535"/>
                </a:moveTo>
                <a:lnTo>
                  <a:pt x="45719" y="38099"/>
                </a:lnTo>
                <a:lnTo>
                  <a:pt x="45066" y="38535"/>
                </a:lnTo>
                <a:close/>
              </a:path>
              <a:path w="90169" h="100964">
                <a:moveTo>
                  <a:pt x="45415" y="38709"/>
                </a:moveTo>
                <a:lnTo>
                  <a:pt x="45211" y="38607"/>
                </a:lnTo>
                <a:lnTo>
                  <a:pt x="45719" y="38099"/>
                </a:lnTo>
                <a:lnTo>
                  <a:pt x="45923" y="38404"/>
                </a:lnTo>
                <a:lnTo>
                  <a:pt x="45937" y="38535"/>
                </a:lnTo>
                <a:lnTo>
                  <a:pt x="45415" y="38709"/>
                </a:lnTo>
                <a:close/>
              </a:path>
              <a:path w="90169" h="100964">
                <a:moveTo>
                  <a:pt x="45997" y="38515"/>
                </a:moveTo>
                <a:lnTo>
                  <a:pt x="45719" y="38099"/>
                </a:lnTo>
                <a:lnTo>
                  <a:pt x="46101" y="38480"/>
                </a:lnTo>
                <a:close/>
              </a:path>
              <a:path w="90169" h="100964">
                <a:moveTo>
                  <a:pt x="46101" y="38480"/>
                </a:moveTo>
                <a:lnTo>
                  <a:pt x="45719" y="38099"/>
                </a:lnTo>
                <a:lnTo>
                  <a:pt x="47244" y="38099"/>
                </a:lnTo>
                <a:lnTo>
                  <a:pt x="46101" y="38480"/>
                </a:lnTo>
                <a:close/>
              </a:path>
              <a:path w="90169" h="100964">
                <a:moveTo>
                  <a:pt x="88391" y="62483"/>
                </a:moveTo>
                <a:lnTo>
                  <a:pt x="47244" y="62483"/>
                </a:lnTo>
                <a:lnTo>
                  <a:pt x="47853" y="61569"/>
                </a:lnTo>
                <a:lnTo>
                  <a:pt x="48768" y="60959"/>
                </a:lnTo>
                <a:lnTo>
                  <a:pt x="50292" y="57911"/>
                </a:lnTo>
                <a:lnTo>
                  <a:pt x="51816" y="51815"/>
                </a:lnTo>
                <a:lnTo>
                  <a:pt x="51816" y="48767"/>
                </a:lnTo>
                <a:lnTo>
                  <a:pt x="50292" y="44195"/>
                </a:lnTo>
                <a:lnTo>
                  <a:pt x="48768" y="41147"/>
                </a:lnTo>
                <a:lnTo>
                  <a:pt x="46101" y="38480"/>
                </a:lnTo>
                <a:lnTo>
                  <a:pt x="47244" y="38099"/>
                </a:lnTo>
                <a:lnTo>
                  <a:pt x="88011" y="38099"/>
                </a:lnTo>
                <a:lnTo>
                  <a:pt x="88296" y="39242"/>
                </a:lnTo>
                <a:lnTo>
                  <a:pt x="88391" y="48767"/>
                </a:lnTo>
                <a:lnTo>
                  <a:pt x="89916" y="50291"/>
                </a:lnTo>
                <a:lnTo>
                  <a:pt x="89916" y="51815"/>
                </a:lnTo>
                <a:lnTo>
                  <a:pt x="88391" y="51815"/>
                </a:lnTo>
                <a:lnTo>
                  <a:pt x="88391" y="62483"/>
                </a:lnTo>
                <a:close/>
              </a:path>
              <a:path w="90169" h="100964">
                <a:moveTo>
                  <a:pt x="44849" y="38535"/>
                </a:moveTo>
                <a:lnTo>
                  <a:pt x="44704" y="38438"/>
                </a:lnTo>
                <a:lnTo>
                  <a:pt x="44873" y="38438"/>
                </a:lnTo>
                <a:close/>
              </a:path>
              <a:path w="90169" h="100964">
                <a:moveTo>
                  <a:pt x="44500" y="38709"/>
                </a:moveTo>
                <a:lnTo>
                  <a:pt x="44196" y="38607"/>
                </a:lnTo>
                <a:lnTo>
                  <a:pt x="44704" y="38438"/>
                </a:lnTo>
                <a:lnTo>
                  <a:pt x="44849" y="38535"/>
                </a:lnTo>
                <a:lnTo>
                  <a:pt x="44500" y="38709"/>
                </a:lnTo>
                <a:close/>
              </a:path>
              <a:path w="90169" h="100964">
                <a:moveTo>
                  <a:pt x="43434" y="38861"/>
                </a:moveTo>
                <a:lnTo>
                  <a:pt x="43815" y="38480"/>
                </a:lnTo>
                <a:lnTo>
                  <a:pt x="44196" y="38607"/>
                </a:lnTo>
                <a:lnTo>
                  <a:pt x="43434" y="38861"/>
                </a:lnTo>
                <a:close/>
              </a:path>
              <a:path w="90169" h="100964">
                <a:moveTo>
                  <a:pt x="44958" y="38607"/>
                </a:moveTo>
                <a:close/>
              </a:path>
              <a:path w="90169" h="100964">
                <a:moveTo>
                  <a:pt x="47244" y="39623"/>
                </a:moveTo>
                <a:lnTo>
                  <a:pt x="46482" y="39242"/>
                </a:lnTo>
                <a:lnTo>
                  <a:pt x="45997" y="38515"/>
                </a:lnTo>
                <a:lnTo>
                  <a:pt x="47244" y="39623"/>
                </a:lnTo>
                <a:close/>
              </a:path>
              <a:path w="90169" h="100964">
                <a:moveTo>
                  <a:pt x="46482" y="39242"/>
                </a:moveTo>
                <a:lnTo>
                  <a:pt x="45415" y="38709"/>
                </a:lnTo>
                <a:lnTo>
                  <a:pt x="45997" y="38515"/>
                </a:lnTo>
                <a:lnTo>
                  <a:pt x="46482" y="39242"/>
                </a:lnTo>
                <a:close/>
              </a:path>
              <a:path w="90169" h="100964">
                <a:moveTo>
                  <a:pt x="44704" y="38777"/>
                </a:moveTo>
                <a:lnTo>
                  <a:pt x="44500" y="38709"/>
                </a:lnTo>
                <a:lnTo>
                  <a:pt x="44849" y="38535"/>
                </a:lnTo>
                <a:lnTo>
                  <a:pt x="44704" y="38777"/>
                </a:lnTo>
                <a:close/>
              </a:path>
              <a:path w="90169" h="100964">
                <a:moveTo>
                  <a:pt x="45211" y="38777"/>
                </a:moveTo>
                <a:lnTo>
                  <a:pt x="44958" y="38607"/>
                </a:lnTo>
                <a:lnTo>
                  <a:pt x="45415" y="38709"/>
                </a:lnTo>
                <a:lnTo>
                  <a:pt x="45211" y="38777"/>
                </a:lnTo>
                <a:close/>
              </a:path>
              <a:path w="90169" h="100964">
                <a:moveTo>
                  <a:pt x="42672" y="39623"/>
                </a:moveTo>
                <a:lnTo>
                  <a:pt x="43434" y="38861"/>
                </a:lnTo>
                <a:lnTo>
                  <a:pt x="44196" y="38607"/>
                </a:lnTo>
                <a:lnTo>
                  <a:pt x="44500" y="38709"/>
                </a:lnTo>
                <a:lnTo>
                  <a:pt x="42672" y="39623"/>
                </a:lnTo>
                <a:close/>
              </a:path>
              <a:path w="90169" h="100964">
                <a:moveTo>
                  <a:pt x="44958" y="38861"/>
                </a:moveTo>
                <a:lnTo>
                  <a:pt x="44704" y="38777"/>
                </a:lnTo>
                <a:lnTo>
                  <a:pt x="44958" y="38607"/>
                </a:lnTo>
                <a:lnTo>
                  <a:pt x="45211" y="38777"/>
                </a:lnTo>
                <a:lnTo>
                  <a:pt x="44958" y="38861"/>
                </a:lnTo>
                <a:close/>
              </a:path>
              <a:path w="90169" h="100964">
                <a:moveTo>
                  <a:pt x="42672" y="39623"/>
                </a:moveTo>
                <a:lnTo>
                  <a:pt x="44500" y="38709"/>
                </a:lnTo>
                <a:lnTo>
                  <a:pt x="44704" y="38777"/>
                </a:lnTo>
                <a:lnTo>
                  <a:pt x="44195" y="39115"/>
                </a:lnTo>
                <a:lnTo>
                  <a:pt x="42672" y="39623"/>
                </a:lnTo>
                <a:close/>
              </a:path>
              <a:path w="90169" h="100964">
                <a:moveTo>
                  <a:pt x="46590" y="39406"/>
                </a:moveTo>
                <a:lnTo>
                  <a:pt x="45719" y="39115"/>
                </a:lnTo>
                <a:lnTo>
                  <a:pt x="45211" y="38777"/>
                </a:lnTo>
                <a:lnTo>
                  <a:pt x="45415" y="38709"/>
                </a:lnTo>
                <a:lnTo>
                  <a:pt x="46482" y="39242"/>
                </a:lnTo>
                <a:lnTo>
                  <a:pt x="46590" y="39406"/>
                </a:lnTo>
                <a:close/>
              </a:path>
              <a:path w="90169" h="100964">
                <a:moveTo>
                  <a:pt x="44195" y="39115"/>
                </a:moveTo>
                <a:lnTo>
                  <a:pt x="44704" y="38777"/>
                </a:lnTo>
                <a:lnTo>
                  <a:pt x="44958" y="38861"/>
                </a:lnTo>
                <a:lnTo>
                  <a:pt x="44195" y="39115"/>
                </a:lnTo>
                <a:close/>
              </a:path>
              <a:path w="90169" h="100964">
                <a:moveTo>
                  <a:pt x="45719" y="39115"/>
                </a:moveTo>
                <a:lnTo>
                  <a:pt x="44958" y="38861"/>
                </a:lnTo>
                <a:lnTo>
                  <a:pt x="45211" y="38777"/>
                </a:lnTo>
                <a:lnTo>
                  <a:pt x="45719" y="39115"/>
                </a:lnTo>
                <a:close/>
              </a:path>
              <a:path w="90169" h="100964">
                <a:moveTo>
                  <a:pt x="42672" y="39623"/>
                </a:moveTo>
                <a:lnTo>
                  <a:pt x="41148" y="39623"/>
                </a:lnTo>
                <a:lnTo>
                  <a:pt x="43434" y="38861"/>
                </a:lnTo>
                <a:lnTo>
                  <a:pt x="42672" y="39623"/>
                </a:lnTo>
                <a:close/>
              </a:path>
              <a:path w="90169" h="100964">
                <a:moveTo>
                  <a:pt x="42062" y="40538"/>
                </a:moveTo>
                <a:lnTo>
                  <a:pt x="42672" y="39623"/>
                </a:lnTo>
                <a:lnTo>
                  <a:pt x="44195" y="39115"/>
                </a:lnTo>
                <a:lnTo>
                  <a:pt x="42062" y="40538"/>
                </a:lnTo>
                <a:close/>
              </a:path>
              <a:path w="90169" h="100964">
                <a:moveTo>
                  <a:pt x="46939" y="39928"/>
                </a:moveTo>
                <a:lnTo>
                  <a:pt x="45719" y="39115"/>
                </a:lnTo>
                <a:lnTo>
                  <a:pt x="46590" y="39406"/>
                </a:lnTo>
                <a:lnTo>
                  <a:pt x="46939" y="39928"/>
                </a:lnTo>
                <a:close/>
              </a:path>
              <a:path w="90169" h="100964">
                <a:moveTo>
                  <a:pt x="47244" y="39623"/>
                </a:moveTo>
                <a:lnTo>
                  <a:pt x="46590" y="39406"/>
                </a:lnTo>
                <a:lnTo>
                  <a:pt x="46482" y="39242"/>
                </a:lnTo>
                <a:lnTo>
                  <a:pt x="47244" y="39623"/>
                </a:lnTo>
                <a:close/>
              </a:path>
              <a:path w="90169" h="100964">
                <a:moveTo>
                  <a:pt x="47625" y="40385"/>
                </a:moveTo>
                <a:lnTo>
                  <a:pt x="46939" y="39928"/>
                </a:lnTo>
                <a:lnTo>
                  <a:pt x="46590" y="39406"/>
                </a:lnTo>
                <a:lnTo>
                  <a:pt x="47244" y="39623"/>
                </a:lnTo>
                <a:lnTo>
                  <a:pt x="47625" y="40385"/>
                </a:lnTo>
                <a:close/>
              </a:path>
              <a:path w="90169" h="100964">
                <a:moveTo>
                  <a:pt x="41148" y="41147"/>
                </a:moveTo>
                <a:lnTo>
                  <a:pt x="42672" y="39623"/>
                </a:lnTo>
                <a:lnTo>
                  <a:pt x="42062" y="40538"/>
                </a:lnTo>
                <a:lnTo>
                  <a:pt x="41148" y="41147"/>
                </a:lnTo>
                <a:close/>
              </a:path>
              <a:path w="90169" h="100964">
                <a:moveTo>
                  <a:pt x="47853" y="40538"/>
                </a:moveTo>
                <a:lnTo>
                  <a:pt x="47625" y="40385"/>
                </a:lnTo>
                <a:lnTo>
                  <a:pt x="47244" y="39623"/>
                </a:lnTo>
                <a:lnTo>
                  <a:pt x="47853" y="40538"/>
                </a:lnTo>
                <a:close/>
              </a:path>
              <a:path w="90169" h="100964">
                <a:moveTo>
                  <a:pt x="48768" y="41147"/>
                </a:moveTo>
                <a:lnTo>
                  <a:pt x="47853" y="40538"/>
                </a:lnTo>
                <a:lnTo>
                  <a:pt x="47244" y="39623"/>
                </a:lnTo>
                <a:lnTo>
                  <a:pt x="48768" y="41147"/>
                </a:lnTo>
                <a:close/>
              </a:path>
              <a:path w="90169" h="100964">
                <a:moveTo>
                  <a:pt x="48768" y="42671"/>
                </a:moveTo>
                <a:lnTo>
                  <a:pt x="46939" y="39928"/>
                </a:lnTo>
                <a:lnTo>
                  <a:pt x="47625" y="40385"/>
                </a:lnTo>
                <a:lnTo>
                  <a:pt x="48768" y="42671"/>
                </a:lnTo>
                <a:close/>
              </a:path>
              <a:path w="90169" h="100964">
                <a:moveTo>
                  <a:pt x="39624" y="44195"/>
                </a:moveTo>
                <a:lnTo>
                  <a:pt x="41148" y="41147"/>
                </a:lnTo>
                <a:lnTo>
                  <a:pt x="42062" y="40538"/>
                </a:lnTo>
                <a:lnTo>
                  <a:pt x="39624" y="44195"/>
                </a:lnTo>
                <a:close/>
              </a:path>
              <a:path w="90169" h="100964">
                <a:moveTo>
                  <a:pt x="49072" y="42367"/>
                </a:moveTo>
                <a:lnTo>
                  <a:pt x="47853" y="40538"/>
                </a:lnTo>
                <a:lnTo>
                  <a:pt x="48768" y="41147"/>
                </a:lnTo>
                <a:lnTo>
                  <a:pt x="49072" y="42367"/>
                </a:lnTo>
                <a:close/>
              </a:path>
              <a:path w="90169" h="100964">
                <a:moveTo>
                  <a:pt x="40386" y="42671"/>
                </a:moveTo>
                <a:lnTo>
                  <a:pt x="39624" y="42671"/>
                </a:lnTo>
                <a:lnTo>
                  <a:pt x="41148" y="41147"/>
                </a:lnTo>
                <a:lnTo>
                  <a:pt x="40386" y="42671"/>
                </a:lnTo>
                <a:close/>
              </a:path>
              <a:path w="90169" h="100964">
                <a:moveTo>
                  <a:pt x="50292" y="44195"/>
                </a:moveTo>
                <a:lnTo>
                  <a:pt x="49072" y="42367"/>
                </a:lnTo>
                <a:lnTo>
                  <a:pt x="48768" y="41147"/>
                </a:lnTo>
                <a:lnTo>
                  <a:pt x="50292" y="44195"/>
                </a:lnTo>
                <a:close/>
              </a:path>
              <a:path w="90169" h="100964">
                <a:moveTo>
                  <a:pt x="50292" y="47243"/>
                </a:moveTo>
                <a:lnTo>
                  <a:pt x="49072" y="42367"/>
                </a:lnTo>
                <a:lnTo>
                  <a:pt x="50292" y="44195"/>
                </a:lnTo>
                <a:lnTo>
                  <a:pt x="50292" y="47243"/>
                </a:lnTo>
                <a:close/>
              </a:path>
              <a:path w="90169" h="100964">
                <a:moveTo>
                  <a:pt x="38100" y="48767"/>
                </a:moveTo>
                <a:lnTo>
                  <a:pt x="38100" y="47243"/>
                </a:lnTo>
                <a:lnTo>
                  <a:pt x="39624" y="44195"/>
                </a:lnTo>
                <a:lnTo>
                  <a:pt x="38100" y="48767"/>
                </a:lnTo>
                <a:close/>
              </a:path>
              <a:path w="90169" h="100964">
                <a:moveTo>
                  <a:pt x="38100" y="47243"/>
                </a:moveTo>
                <a:lnTo>
                  <a:pt x="38100" y="45719"/>
                </a:lnTo>
                <a:lnTo>
                  <a:pt x="38862" y="45719"/>
                </a:lnTo>
                <a:lnTo>
                  <a:pt x="38100" y="47243"/>
                </a:lnTo>
                <a:close/>
              </a:path>
              <a:path w="90169" h="100964">
                <a:moveTo>
                  <a:pt x="51435" y="50291"/>
                </a:moveTo>
                <a:lnTo>
                  <a:pt x="50292" y="45719"/>
                </a:lnTo>
                <a:lnTo>
                  <a:pt x="51816" y="48767"/>
                </a:lnTo>
                <a:lnTo>
                  <a:pt x="51435" y="50291"/>
                </a:lnTo>
                <a:close/>
              </a:path>
              <a:path w="90169" h="100964">
                <a:moveTo>
                  <a:pt x="51816" y="51815"/>
                </a:moveTo>
                <a:lnTo>
                  <a:pt x="51435" y="50291"/>
                </a:lnTo>
                <a:lnTo>
                  <a:pt x="51816" y="48767"/>
                </a:lnTo>
                <a:lnTo>
                  <a:pt x="51816" y="51815"/>
                </a:lnTo>
                <a:close/>
              </a:path>
              <a:path w="90169" h="100964">
                <a:moveTo>
                  <a:pt x="50292" y="54863"/>
                </a:moveTo>
                <a:lnTo>
                  <a:pt x="51435" y="50291"/>
                </a:lnTo>
                <a:lnTo>
                  <a:pt x="51816" y="51815"/>
                </a:lnTo>
                <a:lnTo>
                  <a:pt x="50292" y="54863"/>
                </a:lnTo>
                <a:close/>
              </a:path>
              <a:path w="90169" h="100964">
                <a:moveTo>
                  <a:pt x="39624" y="57911"/>
                </a:moveTo>
                <a:lnTo>
                  <a:pt x="38100" y="54863"/>
                </a:lnTo>
                <a:lnTo>
                  <a:pt x="38100" y="51815"/>
                </a:lnTo>
                <a:lnTo>
                  <a:pt x="39624" y="57911"/>
                </a:lnTo>
                <a:close/>
              </a:path>
              <a:path w="90169" h="100964">
                <a:moveTo>
                  <a:pt x="49072" y="59740"/>
                </a:moveTo>
                <a:lnTo>
                  <a:pt x="50292" y="54863"/>
                </a:lnTo>
                <a:lnTo>
                  <a:pt x="50292" y="57911"/>
                </a:lnTo>
                <a:lnTo>
                  <a:pt x="49072" y="59740"/>
                </a:lnTo>
                <a:close/>
              </a:path>
              <a:path w="90169" h="100964">
                <a:moveTo>
                  <a:pt x="41452" y="60655"/>
                </a:moveTo>
                <a:lnTo>
                  <a:pt x="40767" y="60197"/>
                </a:lnTo>
                <a:lnTo>
                  <a:pt x="39624" y="57911"/>
                </a:lnTo>
                <a:lnTo>
                  <a:pt x="41452" y="60655"/>
                </a:lnTo>
                <a:close/>
              </a:path>
              <a:path w="90169" h="100964">
                <a:moveTo>
                  <a:pt x="48768" y="60959"/>
                </a:moveTo>
                <a:lnTo>
                  <a:pt x="49072" y="59740"/>
                </a:lnTo>
                <a:lnTo>
                  <a:pt x="50292" y="57911"/>
                </a:lnTo>
                <a:lnTo>
                  <a:pt x="48768" y="60959"/>
                </a:lnTo>
                <a:close/>
              </a:path>
              <a:path w="90169" h="100964">
                <a:moveTo>
                  <a:pt x="41148" y="60959"/>
                </a:moveTo>
                <a:lnTo>
                  <a:pt x="39624" y="59435"/>
                </a:lnTo>
                <a:lnTo>
                  <a:pt x="40767" y="60197"/>
                </a:lnTo>
                <a:lnTo>
                  <a:pt x="41148" y="60959"/>
                </a:lnTo>
                <a:close/>
              </a:path>
              <a:path w="90169" h="100964">
                <a:moveTo>
                  <a:pt x="40767" y="60197"/>
                </a:moveTo>
                <a:lnTo>
                  <a:pt x="39624" y="59435"/>
                </a:lnTo>
                <a:lnTo>
                  <a:pt x="40386" y="59435"/>
                </a:lnTo>
                <a:lnTo>
                  <a:pt x="40767" y="60197"/>
                </a:lnTo>
                <a:close/>
              </a:path>
              <a:path w="90169" h="100964">
                <a:moveTo>
                  <a:pt x="46736" y="61467"/>
                </a:moveTo>
                <a:lnTo>
                  <a:pt x="48768" y="59435"/>
                </a:lnTo>
                <a:lnTo>
                  <a:pt x="47897" y="61177"/>
                </a:lnTo>
                <a:lnTo>
                  <a:pt x="46736" y="61467"/>
                </a:lnTo>
                <a:close/>
              </a:path>
              <a:path w="90169" h="100964">
                <a:moveTo>
                  <a:pt x="48158" y="61112"/>
                </a:moveTo>
                <a:lnTo>
                  <a:pt x="49072" y="59740"/>
                </a:lnTo>
                <a:lnTo>
                  <a:pt x="48768" y="60959"/>
                </a:lnTo>
                <a:lnTo>
                  <a:pt x="48158" y="61112"/>
                </a:lnTo>
                <a:close/>
              </a:path>
              <a:path w="90169" h="100964">
                <a:moveTo>
                  <a:pt x="41801" y="61177"/>
                </a:moveTo>
                <a:lnTo>
                  <a:pt x="41148" y="60959"/>
                </a:lnTo>
                <a:lnTo>
                  <a:pt x="40767" y="60197"/>
                </a:lnTo>
                <a:lnTo>
                  <a:pt x="41452" y="60655"/>
                </a:lnTo>
                <a:lnTo>
                  <a:pt x="41801" y="61177"/>
                </a:lnTo>
                <a:close/>
              </a:path>
              <a:path w="90169" h="100964">
                <a:moveTo>
                  <a:pt x="42671" y="61467"/>
                </a:moveTo>
                <a:lnTo>
                  <a:pt x="41801" y="61177"/>
                </a:lnTo>
                <a:lnTo>
                  <a:pt x="41452" y="60655"/>
                </a:lnTo>
                <a:lnTo>
                  <a:pt x="42671" y="61467"/>
                </a:lnTo>
                <a:close/>
              </a:path>
              <a:path w="90169" h="100964">
                <a:moveTo>
                  <a:pt x="42672" y="62483"/>
                </a:moveTo>
                <a:lnTo>
                  <a:pt x="41148" y="60959"/>
                </a:lnTo>
                <a:lnTo>
                  <a:pt x="42062" y="61569"/>
                </a:lnTo>
                <a:lnTo>
                  <a:pt x="42672" y="62483"/>
                </a:lnTo>
                <a:close/>
              </a:path>
              <a:path w="90169" h="100964">
                <a:moveTo>
                  <a:pt x="42062" y="61569"/>
                </a:moveTo>
                <a:lnTo>
                  <a:pt x="41148" y="60959"/>
                </a:lnTo>
                <a:lnTo>
                  <a:pt x="41910" y="61340"/>
                </a:lnTo>
                <a:lnTo>
                  <a:pt x="42062" y="61569"/>
                </a:lnTo>
                <a:close/>
              </a:path>
              <a:path w="90169" h="100964">
                <a:moveTo>
                  <a:pt x="41910" y="61340"/>
                </a:moveTo>
                <a:lnTo>
                  <a:pt x="41148" y="60959"/>
                </a:lnTo>
                <a:lnTo>
                  <a:pt x="41801" y="61177"/>
                </a:lnTo>
                <a:lnTo>
                  <a:pt x="41910" y="61340"/>
                </a:lnTo>
                <a:close/>
              </a:path>
              <a:path w="90169" h="100964">
                <a:moveTo>
                  <a:pt x="48006" y="61340"/>
                </a:moveTo>
                <a:lnTo>
                  <a:pt x="48158" y="61112"/>
                </a:lnTo>
                <a:lnTo>
                  <a:pt x="48768" y="60959"/>
                </a:lnTo>
                <a:lnTo>
                  <a:pt x="48006" y="61340"/>
                </a:lnTo>
                <a:close/>
              </a:path>
              <a:path w="90169" h="100964">
                <a:moveTo>
                  <a:pt x="47853" y="61569"/>
                </a:moveTo>
                <a:lnTo>
                  <a:pt x="48006" y="61340"/>
                </a:lnTo>
                <a:lnTo>
                  <a:pt x="48768" y="60959"/>
                </a:lnTo>
                <a:lnTo>
                  <a:pt x="47853" y="61569"/>
                </a:lnTo>
                <a:close/>
              </a:path>
              <a:path w="90169" h="100964">
                <a:moveTo>
                  <a:pt x="47752" y="61467"/>
                </a:moveTo>
                <a:lnTo>
                  <a:pt x="47897" y="61177"/>
                </a:lnTo>
                <a:lnTo>
                  <a:pt x="48158" y="61112"/>
                </a:lnTo>
                <a:lnTo>
                  <a:pt x="48006" y="61340"/>
                </a:lnTo>
                <a:lnTo>
                  <a:pt x="47752" y="61467"/>
                </a:lnTo>
                <a:close/>
              </a:path>
              <a:path w="90169" h="100964">
                <a:moveTo>
                  <a:pt x="43688" y="62229"/>
                </a:moveTo>
                <a:lnTo>
                  <a:pt x="41910" y="61340"/>
                </a:lnTo>
                <a:lnTo>
                  <a:pt x="41801" y="61177"/>
                </a:lnTo>
                <a:lnTo>
                  <a:pt x="42671" y="61467"/>
                </a:lnTo>
                <a:lnTo>
                  <a:pt x="43780" y="62206"/>
                </a:lnTo>
                <a:close/>
              </a:path>
              <a:path w="90169" h="100964">
                <a:moveTo>
                  <a:pt x="45719" y="62483"/>
                </a:moveTo>
                <a:lnTo>
                  <a:pt x="46736" y="61467"/>
                </a:lnTo>
                <a:lnTo>
                  <a:pt x="47897" y="61177"/>
                </a:lnTo>
                <a:lnTo>
                  <a:pt x="47752" y="61467"/>
                </a:lnTo>
                <a:lnTo>
                  <a:pt x="45719" y="62483"/>
                </a:lnTo>
                <a:close/>
              </a:path>
              <a:path w="90169" h="100964">
                <a:moveTo>
                  <a:pt x="43226" y="62345"/>
                </a:moveTo>
                <a:lnTo>
                  <a:pt x="42062" y="61569"/>
                </a:lnTo>
                <a:lnTo>
                  <a:pt x="41910" y="61340"/>
                </a:lnTo>
                <a:lnTo>
                  <a:pt x="43688" y="62229"/>
                </a:lnTo>
                <a:lnTo>
                  <a:pt x="43226" y="62345"/>
                </a:lnTo>
                <a:close/>
              </a:path>
              <a:path w="90169" h="100964">
                <a:moveTo>
                  <a:pt x="43780" y="62206"/>
                </a:moveTo>
                <a:lnTo>
                  <a:pt x="42671" y="61467"/>
                </a:lnTo>
                <a:lnTo>
                  <a:pt x="44413" y="62048"/>
                </a:lnTo>
                <a:lnTo>
                  <a:pt x="43780" y="62206"/>
                </a:lnTo>
                <a:close/>
              </a:path>
              <a:path w="90169" h="100964">
                <a:moveTo>
                  <a:pt x="45719" y="62483"/>
                </a:moveTo>
                <a:lnTo>
                  <a:pt x="44413" y="62048"/>
                </a:lnTo>
                <a:lnTo>
                  <a:pt x="46736" y="61467"/>
                </a:lnTo>
                <a:lnTo>
                  <a:pt x="45719" y="62483"/>
                </a:lnTo>
                <a:close/>
              </a:path>
              <a:path w="90169" h="100964">
                <a:moveTo>
                  <a:pt x="46482" y="62483"/>
                </a:moveTo>
                <a:lnTo>
                  <a:pt x="45719" y="62483"/>
                </a:lnTo>
                <a:lnTo>
                  <a:pt x="47752" y="61467"/>
                </a:lnTo>
                <a:lnTo>
                  <a:pt x="47625" y="61721"/>
                </a:lnTo>
                <a:lnTo>
                  <a:pt x="46482" y="62483"/>
                </a:lnTo>
                <a:close/>
              </a:path>
              <a:path w="90169" h="100964">
                <a:moveTo>
                  <a:pt x="42672" y="62483"/>
                </a:moveTo>
                <a:lnTo>
                  <a:pt x="42062" y="61569"/>
                </a:lnTo>
                <a:lnTo>
                  <a:pt x="43226" y="62345"/>
                </a:lnTo>
                <a:lnTo>
                  <a:pt x="42672" y="62483"/>
                </a:lnTo>
                <a:close/>
              </a:path>
              <a:path w="90169" h="100964">
                <a:moveTo>
                  <a:pt x="87884" y="64007"/>
                </a:moveTo>
                <a:lnTo>
                  <a:pt x="45719" y="64007"/>
                </a:lnTo>
                <a:lnTo>
                  <a:pt x="44958" y="63499"/>
                </a:lnTo>
                <a:lnTo>
                  <a:pt x="47625" y="61721"/>
                </a:lnTo>
                <a:lnTo>
                  <a:pt x="47244" y="62483"/>
                </a:lnTo>
                <a:lnTo>
                  <a:pt x="88391" y="62483"/>
                </a:lnTo>
                <a:lnTo>
                  <a:pt x="87884" y="64007"/>
                </a:lnTo>
                <a:close/>
              </a:path>
              <a:path w="90169" h="100964">
                <a:moveTo>
                  <a:pt x="45719" y="62483"/>
                </a:moveTo>
                <a:lnTo>
                  <a:pt x="44195" y="62483"/>
                </a:lnTo>
                <a:lnTo>
                  <a:pt x="43780" y="62206"/>
                </a:lnTo>
                <a:lnTo>
                  <a:pt x="44413" y="62048"/>
                </a:lnTo>
                <a:lnTo>
                  <a:pt x="45719" y="62483"/>
                </a:lnTo>
                <a:close/>
              </a:path>
              <a:path w="90169" h="100964">
                <a:moveTo>
                  <a:pt x="44195" y="62483"/>
                </a:moveTo>
                <a:lnTo>
                  <a:pt x="43688" y="62229"/>
                </a:lnTo>
                <a:lnTo>
                  <a:pt x="44195" y="62483"/>
                </a:lnTo>
                <a:close/>
              </a:path>
              <a:path w="90169" h="100964">
                <a:moveTo>
                  <a:pt x="44958" y="63499"/>
                </a:moveTo>
                <a:lnTo>
                  <a:pt x="43226" y="62345"/>
                </a:lnTo>
                <a:lnTo>
                  <a:pt x="43688" y="62229"/>
                </a:lnTo>
                <a:lnTo>
                  <a:pt x="44195" y="62483"/>
                </a:lnTo>
                <a:lnTo>
                  <a:pt x="46482" y="62483"/>
                </a:lnTo>
                <a:lnTo>
                  <a:pt x="44958" y="63499"/>
                </a:lnTo>
                <a:close/>
              </a:path>
              <a:path w="90169" h="100964">
                <a:moveTo>
                  <a:pt x="43434" y="62483"/>
                </a:moveTo>
                <a:lnTo>
                  <a:pt x="42672" y="62483"/>
                </a:lnTo>
                <a:lnTo>
                  <a:pt x="43226" y="62345"/>
                </a:lnTo>
                <a:lnTo>
                  <a:pt x="43434" y="62483"/>
                </a:lnTo>
                <a:close/>
              </a:path>
              <a:path w="90169" h="100964">
                <a:moveTo>
                  <a:pt x="45719" y="64007"/>
                </a:moveTo>
                <a:lnTo>
                  <a:pt x="44195" y="64007"/>
                </a:lnTo>
                <a:lnTo>
                  <a:pt x="44958" y="63499"/>
                </a:lnTo>
                <a:lnTo>
                  <a:pt x="45719" y="64007"/>
                </a:lnTo>
                <a:close/>
              </a:path>
              <a:path w="90169" h="100964">
                <a:moveTo>
                  <a:pt x="64008" y="96011"/>
                </a:moveTo>
                <a:lnTo>
                  <a:pt x="25908" y="96011"/>
                </a:lnTo>
                <a:lnTo>
                  <a:pt x="24384" y="94487"/>
                </a:lnTo>
                <a:lnTo>
                  <a:pt x="19812" y="92963"/>
                </a:lnTo>
                <a:lnTo>
                  <a:pt x="12192" y="85343"/>
                </a:lnTo>
                <a:lnTo>
                  <a:pt x="12192" y="83819"/>
                </a:lnTo>
                <a:lnTo>
                  <a:pt x="77724" y="83819"/>
                </a:lnTo>
                <a:lnTo>
                  <a:pt x="77724" y="85343"/>
                </a:lnTo>
                <a:lnTo>
                  <a:pt x="76200" y="86867"/>
                </a:lnTo>
                <a:lnTo>
                  <a:pt x="71628" y="89915"/>
                </a:lnTo>
                <a:lnTo>
                  <a:pt x="71628" y="91439"/>
                </a:lnTo>
                <a:lnTo>
                  <a:pt x="70104" y="91439"/>
                </a:lnTo>
                <a:lnTo>
                  <a:pt x="70104" y="92963"/>
                </a:lnTo>
                <a:lnTo>
                  <a:pt x="65532" y="94487"/>
                </a:lnTo>
                <a:lnTo>
                  <a:pt x="64008" y="96011"/>
                </a:lnTo>
                <a:close/>
              </a:path>
              <a:path w="90169" h="100964">
                <a:moveTo>
                  <a:pt x="56387" y="99059"/>
                </a:moveTo>
                <a:lnTo>
                  <a:pt x="33528" y="99059"/>
                </a:lnTo>
                <a:lnTo>
                  <a:pt x="28956" y="97535"/>
                </a:lnTo>
                <a:lnTo>
                  <a:pt x="27432" y="96011"/>
                </a:lnTo>
                <a:lnTo>
                  <a:pt x="62484" y="96011"/>
                </a:lnTo>
                <a:lnTo>
                  <a:pt x="60960" y="97535"/>
                </a:lnTo>
                <a:lnTo>
                  <a:pt x="56387" y="99059"/>
                </a:lnTo>
                <a:close/>
              </a:path>
              <a:path w="90169" h="100964">
                <a:moveTo>
                  <a:pt x="51816" y="100583"/>
                </a:moveTo>
                <a:lnTo>
                  <a:pt x="36576" y="100583"/>
                </a:lnTo>
                <a:lnTo>
                  <a:pt x="35052" y="99059"/>
                </a:lnTo>
                <a:lnTo>
                  <a:pt x="53339" y="99059"/>
                </a:lnTo>
                <a:lnTo>
                  <a:pt x="51816" y="100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3222815" y="5000165"/>
            <a:ext cx="318135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592580" y="3889248"/>
            <a:ext cx="1297305" cy="76200"/>
          </a:xfrm>
          <a:custGeom>
            <a:avLst/>
            <a:gdLst/>
            <a:ahLst/>
            <a:cxnLst/>
            <a:rect l="l" t="t" r="r" b="b"/>
            <a:pathLst>
              <a:path w="1297305" h="76200">
                <a:moveTo>
                  <a:pt x="38100" y="76200"/>
                </a:moveTo>
                <a:lnTo>
                  <a:pt x="23145" y="73247"/>
                </a:lnTo>
                <a:lnTo>
                  <a:pt x="11049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3792" y="25908"/>
                </a:lnTo>
                <a:lnTo>
                  <a:pt x="38100" y="25908"/>
                </a:lnTo>
                <a:lnTo>
                  <a:pt x="38100" y="50292"/>
                </a:lnTo>
                <a:lnTo>
                  <a:pt x="73792" y="50292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38100" y="76200"/>
                </a:lnTo>
                <a:close/>
              </a:path>
              <a:path w="1297305" h="76200">
                <a:moveTo>
                  <a:pt x="73792" y="50292"/>
                </a:moveTo>
                <a:lnTo>
                  <a:pt x="38100" y="50292"/>
                </a:lnTo>
                <a:lnTo>
                  <a:pt x="38100" y="25908"/>
                </a:lnTo>
                <a:lnTo>
                  <a:pt x="73792" y="25908"/>
                </a:lnTo>
                <a:lnTo>
                  <a:pt x="76200" y="38100"/>
                </a:lnTo>
                <a:lnTo>
                  <a:pt x="73792" y="50292"/>
                </a:lnTo>
                <a:close/>
              </a:path>
              <a:path w="1297305" h="76200">
                <a:moveTo>
                  <a:pt x="1296924" y="50292"/>
                </a:moveTo>
                <a:lnTo>
                  <a:pt x="73792" y="50292"/>
                </a:lnTo>
                <a:lnTo>
                  <a:pt x="76200" y="38100"/>
                </a:lnTo>
                <a:lnTo>
                  <a:pt x="73792" y="25908"/>
                </a:lnTo>
                <a:lnTo>
                  <a:pt x="1296924" y="25908"/>
                </a:lnTo>
                <a:lnTo>
                  <a:pt x="1296924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620012" y="5878830"/>
            <a:ext cx="1477010" cy="0"/>
          </a:xfrm>
          <a:custGeom>
            <a:avLst/>
            <a:gdLst/>
            <a:ahLst/>
            <a:cxnLst/>
            <a:rect l="l" t="t" r="r" b="b"/>
            <a:pathLst>
              <a:path w="1477010" h="0">
                <a:moveTo>
                  <a:pt x="0" y="0"/>
                </a:moveTo>
                <a:lnTo>
                  <a:pt x="1476755" y="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336601" y="4286821"/>
            <a:ext cx="1395095" cy="0"/>
          </a:xfrm>
          <a:custGeom>
            <a:avLst/>
            <a:gdLst/>
            <a:ahLst/>
            <a:cxnLst/>
            <a:rect l="l" t="t" r="r" b="b"/>
            <a:pathLst>
              <a:path w="1395095" h="0">
                <a:moveTo>
                  <a:pt x="0" y="0"/>
                </a:moveTo>
                <a:lnTo>
                  <a:pt x="1394650" y="0"/>
                </a:lnTo>
              </a:path>
            </a:pathLst>
          </a:custGeom>
          <a:ln w="165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6514592" y="4018788"/>
            <a:ext cx="291465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15">
                <a:latin typeface="Times New Roman"/>
                <a:cs typeface="Times New Roman"/>
              </a:rPr>
              <a:t>B</a:t>
            </a:r>
            <a:r>
              <a:rPr dirty="0" sz="1500" spc="15">
                <a:latin typeface="Times New Roman"/>
                <a:cs typeface="Times New Roman"/>
              </a:rPr>
              <a:t>Q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284746" y="4018788"/>
            <a:ext cx="409575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15">
                <a:latin typeface="Times New Roman"/>
                <a:cs typeface="Times New Roman"/>
              </a:rPr>
              <a:t>B</a:t>
            </a:r>
            <a:r>
              <a:rPr dirty="0" sz="1500" spc="10">
                <a:latin typeface="Times New Roman"/>
                <a:cs typeface="Times New Roman"/>
              </a:rPr>
              <a:t>E</a:t>
            </a:r>
            <a:r>
              <a:rPr dirty="0" sz="1500" spc="15">
                <a:latin typeface="Times New Roman"/>
                <a:cs typeface="Times New Roman"/>
              </a:rPr>
              <a:t>Q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067803" y="4494276"/>
            <a:ext cx="111125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5">
                <a:latin typeface="Times New Roman"/>
                <a:cs typeface="Times New Roman"/>
              </a:rPr>
              <a:t>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313423" y="3827272"/>
            <a:ext cx="999490" cy="3905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70"/>
              </a:lnSpc>
              <a:tabLst>
                <a:tab pos="782320" algn="l"/>
              </a:tabLst>
            </a:pPr>
            <a:r>
              <a:rPr dirty="0" sz="2600" spc="80">
                <a:latin typeface="Trebuchet MS"/>
                <a:cs typeface="Trebuchet MS"/>
              </a:rPr>
              <a:t>V</a:t>
            </a:r>
            <a:r>
              <a:rPr dirty="0" sz="2600" spc="80">
                <a:latin typeface="Trebuchet MS"/>
                <a:cs typeface="Trebuchet MS"/>
              </a:rPr>
              <a:t>	</a:t>
            </a:r>
            <a:r>
              <a:rPr dirty="0" sz="2600" spc="80">
                <a:latin typeface="Trebuchet MS"/>
                <a:cs typeface="Trebuchet MS"/>
              </a:rPr>
              <a:t>V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537707" y="4092447"/>
            <a:ext cx="429895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00"/>
              </a:lnSpc>
            </a:pPr>
            <a:r>
              <a:rPr dirty="0" baseline="8547" sz="3900" spc="165">
                <a:latin typeface="Trebuchet MS"/>
                <a:cs typeface="Trebuchet MS"/>
              </a:rPr>
              <a:t>I</a:t>
            </a:r>
            <a:r>
              <a:rPr dirty="0" sz="1500" spc="110">
                <a:latin typeface="Times New Roman"/>
                <a:cs typeface="Times New Roman"/>
              </a:rPr>
              <a:t>CQ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869683" y="4301235"/>
            <a:ext cx="229870" cy="3905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70"/>
              </a:lnSpc>
            </a:pPr>
            <a:r>
              <a:rPr dirty="0" sz="2600" spc="90">
                <a:latin typeface="Trebuchet MS"/>
                <a:cs typeface="Trebuchet MS"/>
              </a:rPr>
              <a:t>R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813613" y="4982622"/>
            <a:ext cx="111125" cy="344170"/>
          </a:xfrm>
          <a:custGeom>
            <a:avLst/>
            <a:gdLst/>
            <a:ahLst/>
            <a:cxnLst/>
            <a:rect l="l" t="t" r="r" b="b"/>
            <a:pathLst>
              <a:path w="111125" h="344170">
                <a:moveTo>
                  <a:pt x="110870" y="0"/>
                </a:moveTo>
                <a:lnTo>
                  <a:pt x="0" y="343757"/>
                </a:lnTo>
              </a:path>
            </a:pathLst>
          </a:custGeom>
          <a:ln w="165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5417311" y="4961128"/>
            <a:ext cx="2159000" cy="1190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31775">
              <a:lnSpc>
                <a:spcPct val="100000"/>
              </a:lnSpc>
            </a:pPr>
            <a:r>
              <a:rPr dirty="0" baseline="8547" sz="3900" spc="165">
                <a:latin typeface="Trebuchet MS"/>
                <a:cs typeface="Trebuchet MS"/>
              </a:rPr>
              <a:t>I</a:t>
            </a:r>
            <a:r>
              <a:rPr dirty="0" sz="1500" spc="110">
                <a:latin typeface="Times New Roman"/>
                <a:cs typeface="Times New Roman"/>
              </a:rPr>
              <a:t>BQ </a:t>
            </a:r>
            <a:r>
              <a:rPr dirty="0" baseline="8547" sz="3900" spc="22">
                <a:latin typeface="Times New Roman"/>
                <a:cs typeface="Times New Roman"/>
              </a:rPr>
              <a:t>=</a:t>
            </a:r>
            <a:r>
              <a:rPr dirty="0" baseline="8547" sz="3900" spc="-427">
                <a:latin typeface="Times New Roman"/>
                <a:cs typeface="Times New Roman"/>
              </a:rPr>
              <a:t> </a:t>
            </a:r>
            <a:r>
              <a:rPr dirty="0" baseline="8547" sz="3900" spc="157">
                <a:latin typeface="Trebuchet MS"/>
                <a:cs typeface="Trebuchet MS"/>
              </a:rPr>
              <a:t>I</a:t>
            </a:r>
            <a:r>
              <a:rPr dirty="0" sz="1500" spc="105">
                <a:latin typeface="Times New Roman"/>
                <a:cs typeface="Times New Roman"/>
              </a:rPr>
              <a:t>CQ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ts val="3050"/>
              </a:lnSpc>
              <a:tabLst>
                <a:tab pos="941705" algn="l"/>
                <a:tab pos="1740535" algn="l"/>
              </a:tabLst>
            </a:pPr>
            <a:r>
              <a:rPr dirty="0" baseline="8385" sz="3975">
                <a:latin typeface="Trebuchet MS"/>
                <a:cs typeface="Trebuchet MS"/>
              </a:rPr>
              <a:t>V</a:t>
            </a:r>
            <a:r>
              <a:rPr dirty="0" sz="1500" spc="15">
                <a:latin typeface="Times New Roman"/>
                <a:cs typeface="Times New Roman"/>
              </a:rPr>
              <a:t>C</a:t>
            </a:r>
            <a:r>
              <a:rPr dirty="0" sz="1500" spc="15">
                <a:latin typeface="Times New Roman"/>
                <a:cs typeface="Times New Roman"/>
              </a:rPr>
              <a:t>E</a:t>
            </a:r>
            <a:r>
              <a:rPr dirty="0" sz="1500" spc="15">
                <a:latin typeface="Times New Roman"/>
                <a:cs typeface="Times New Roman"/>
              </a:rPr>
              <a:t>Q</a:t>
            </a:r>
            <a:r>
              <a:rPr dirty="0" sz="1500">
                <a:latin typeface="Times New Roman"/>
                <a:cs typeface="Times New Roman"/>
              </a:rPr>
              <a:t>	</a:t>
            </a:r>
            <a:r>
              <a:rPr dirty="0" baseline="8385" sz="3975" spc="-7">
                <a:latin typeface="Trebuchet MS"/>
                <a:cs typeface="Trebuchet MS"/>
              </a:rPr>
              <a:t>V</a:t>
            </a:r>
            <a:r>
              <a:rPr dirty="0" sz="1500" spc="15">
                <a:latin typeface="Times New Roman"/>
                <a:cs typeface="Times New Roman"/>
              </a:rPr>
              <a:t>CC</a:t>
            </a:r>
            <a:r>
              <a:rPr dirty="0" sz="1500">
                <a:latin typeface="Times New Roman"/>
                <a:cs typeface="Times New Roman"/>
              </a:rPr>
              <a:t>	</a:t>
            </a:r>
            <a:r>
              <a:rPr dirty="0" baseline="8385" sz="3975" spc="487">
                <a:latin typeface="Trebuchet MS"/>
                <a:cs typeface="Trebuchet MS"/>
              </a:rPr>
              <a:t>I</a:t>
            </a:r>
            <a:r>
              <a:rPr dirty="0" sz="1500" spc="15">
                <a:latin typeface="Times New Roman"/>
                <a:cs typeface="Times New Roman"/>
              </a:rPr>
              <a:t>C</a:t>
            </a:r>
            <a:r>
              <a:rPr dirty="0" sz="1500" spc="15">
                <a:latin typeface="Times New Roman"/>
                <a:cs typeface="Times New Roman"/>
              </a:rPr>
              <a:t>Q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773023" y="5712205"/>
            <a:ext cx="942340" cy="439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43255" algn="l"/>
              </a:tabLst>
            </a:pPr>
            <a:r>
              <a:rPr dirty="0" sz="2650" spc="-5">
                <a:latin typeface="Trebuchet MS"/>
                <a:cs typeface="Trebuchet MS"/>
              </a:rPr>
              <a:t>R</a:t>
            </a:r>
            <a:r>
              <a:rPr dirty="0" baseline="-14814" sz="2250" spc="15">
                <a:latin typeface="Times New Roman"/>
                <a:cs typeface="Times New Roman"/>
              </a:rPr>
              <a:t>c</a:t>
            </a:r>
            <a:r>
              <a:rPr dirty="0" baseline="-14814" sz="2250">
                <a:latin typeface="Times New Roman"/>
                <a:cs typeface="Times New Roman"/>
              </a:rPr>
              <a:t>	</a:t>
            </a:r>
            <a:r>
              <a:rPr dirty="0" sz="2650" spc="20">
                <a:latin typeface="Trebuchet MS"/>
                <a:cs typeface="Trebuchet MS"/>
              </a:rPr>
              <a:t>R</a:t>
            </a:r>
            <a:r>
              <a:rPr dirty="0" baseline="-14814" sz="2250" spc="15">
                <a:latin typeface="Times New Roman"/>
                <a:cs typeface="Times New Roman"/>
              </a:rPr>
              <a:t>e</a:t>
            </a:r>
            <a:endParaRPr baseline="-14814" sz="22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357079" y="3264217"/>
            <a:ext cx="1083310" cy="0"/>
          </a:xfrm>
          <a:custGeom>
            <a:avLst/>
            <a:gdLst/>
            <a:ahLst/>
            <a:cxnLst/>
            <a:rect l="l" t="t" r="r" b="b"/>
            <a:pathLst>
              <a:path w="1083309" h="0">
                <a:moveTo>
                  <a:pt x="0" y="0"/>
                </a:moveTo>
                <a:lnTo>
                  <a:pt x="1082707" y="0"/>
                </a:lnTo>
              </a:path>
            </a:pathLst>
          </a:custGeom>
          <a:ln w="166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5697728" y="3209544"/>
            <a:ext cx="291465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15">
                <a:latin typeface="Times New Roman"/>
                <a:cs typeface="Times New Roman"/>
              </a:rPr>
              <a:t>B</a:t>
            </a:r>
            <a:r>
              <a:rPr dirty="0" sz="1500" spc="15">
                <a:latin typeface="Times New Roman"/>
                <a:cs typeface="Times New Roman"/>
              </a:rPr>
              <a:t>Q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10155" y="6811063"/>
            <a:ext cx="3733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18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: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07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8295" rIns="0" bIns="0" rtlCol="0" vert="horz">
            <a:spAutoFit/>
          </a:bodyPr>
          <a:lstStyle/>
          <a:p>
            <a:pPr marL="3416935">
              <a:lnSpc>
                <a:spcPts val="1370"/>
              </a:lnSpc>
            </a:pPr>
            <a:fld id="{81D60167-4931-47E6-BA6A-407CBD079E47}" type="slidenum">
              <a:rPr dirty="0" spc="-5">
                <a:latin typeface="Arial"/>
                <a:cs typeface="Arial"/>
              </a:rPr>
              <a:t>13</a:t>
            </a:fld>
          </a:p>
        </p:txBody>
      </p:sp>
      <p:sp>
        <p:nvSpPr>
          <p:cNvPr id="50" name="object 50"/>
          <p:cNvSpPr txBox="1"/>
          <p:nvPr/>
        </p:nvSpPr>
        <p:spPr>
          <a:xfrm>
            <a:off x="6449060" y="2859532"/>
            <a:ext cx="882015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00"/>
              </a:lnSpc>
            </a:pPr>
            <a:r>
              <a:rPr dirty="0" baseline="8547" sz="3900" spc="60">
                <a:latin typeface="Trebuchet MS"/>
                <a:cs typeface="Trebuchet MS"/>
              </a:rPr>
              <a:t>R</a:t>
            </a:r>
            <a:r>
              <a:rPr dirty="0" sz="1500" spc="40">
                <a:latin typeface="Times New Roman"/>
                <a:cs typeface="Times New Roman"/>
              </a:rPr>
              <a:t>b</a:t>
            </a:r>
            <a:r>
              <a:rPr dirty="0" sz="1500" spc="-32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2</a:t>
            </a:r>
            <a:r>
              <a:rPr dirty="0" baseline="8547" sz="3900" spc="-15">
                <a:latin typeface="Trebuchet MS"/>
                <a:cs typeface="Trebuchet MS"/>
              </a:rPr>
              <a:t>V</a:t>
            </a:r>
            <a:r>
              <a:rPr dirty="0" sz="1500" spc="-10">
                <a:latin typeface="Times New Roman"/>
                <a:cs typeface="Times New Roman"/>
              </a:rPr>
              <a:t>CC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496560" y="3018027"/>
            <a:ext cx="229870" cy="3905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70"/>
              </a:lnSpc>
            </a:pPr>
            <a:r>
              <a:rPr dirty="0" sz="2600" spc="80">
                <a:latin typeface="Trebuchet MS"/>
                <a:cs typeface="Trebuchet MS"/>
              </a:rPr>
              <a:t>V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375907" y="3331972"/>
            <a:ext cx="1029969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00"/>
              </a:lnSpc>
            </a:pPr>
            <a:r>
              <a:rPr dirty="0" baseline="8547" sz="3900" spc="22">
                <a:latin typeface="Trebuchet MS"/>
                <a:cs typeface="Trebuchet MS"/>
              </a:rPr>
              <a:t>R</a:t>
            </a:r>
            <a:r>
              <a:rPr dirty="0" sz="1500" spc="15">
                <a:latin typeface="Times New Roman"/>
                <a:cs typeface="Times New Roman"/>
              </a:rPr>
              <a:t>b1</a:t>
            </a:r>
            <a:r>
              <a:rPr dirty="0" sz="1500" spc="-225">
                <a:latin typeface="Times New Roman"/>
                <a:cs typeface="Times New Roman"/>
              </a:rPr>
              <a:t> </a:t>
            </a:r>
            <a:r>
              <a:rPr dirty="0" baseline="8547" sz="3900" spc="37">
                <a:latin typeface="Times New Roman"/>
                <a:cs typeface="Times New Roman"/>
              </a:rPr>
              <a:t>+</a:t>
            </a:r>
            <a:r>
              <a:rPr dirty="0" baseline="8547" sz="3900" spc="37">
                <a:latin typeface="Trebuchet MS"/>
                <a:cs typeface="Trebuchet MS"/>
              </a:rPr>
              <a:t>R</a:t>
            </a:r>
            <a:r>
              <a:rPr dirty="0" sz="1500" spc="25">
                <a:latin typeface="Times New Roman"/>
                <a:cs typeface="Times New Roman"/>
              </a:rPr>
              <a:t>b2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5419" y="700490"/>
            <a:ext cx="347726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45">
                <a:latin typeface="宋体"/>
                <a:cs typeface="宋体"/>
              </a:rPr>
              <a:t>4.5.2</a:t>
            </a:r>
            <a:r>
              <a:rPr dirty="0" sz="2800" spc="-680">
                <a:latin typeface="宋体"/>
                <a:cs typeface="宋体"/>
              </a:rPr>
              <a:t> </a:t>
            </a:r>
            <a:r>
              <a:rPr dirty="0" sz="2800" spc="-5">
                <a:latin typeface="宋体"/>
                <a:cs typeface="宋体"/>
              </a:rPr>
              <a:t>共基极放大电路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78579">
              <a:lnSpc>
                <a:spcPct val="100000"/>
              </a:lnSpc>
            </a:pPr>
            <a:r>
              <a:rPr dirty="0" spc="-140">
                <a:solidFill>
                  <a:srgbClr val="0000CC"/>
                </a:solidFill>
              </a:rPr>
              <a:t>2.</a:t>
            </a:r>
            <a:r>
              <a:rPr dirty="0" spc="-640">
                <a:solidFill>
                  <a:srgbClr val="0000CC"/>
                </a:solidFill>
              </a:rPr>
              <a:t> </a:t>
            </a:r>
            <a:r>
              <a:rPr dirty="0" spc="15">
                <a:solidFill>
                  <a:srgbClr val="0000CC"/>
                </a:solidFill>
              </a:rPr>
              <a:t>动态分析</a:t>
            </a:r>
            <a:r>
              <a:rPr dirty="0" baseline="2314" sz="3600" spc="22">
                <a:solidFill>
                  <a:srgbClr val="0000CC"/>
                </a:solidFill>
                <a:latin typeface="宋体"/>
                <a:cs typeface="宋体"/>
              </a:rPr>
              <a:t>（</a:t>
            </a:r>
            <a:r>
              <a:rPr dirty="0" baseline="2314" sz="3600" spc="22">
                <a:solidFill>
                  <a:srgbClr val="0000CC"/>
                </a:solidFill>
                <a:latin typeface="Times New Roman"/>
                <a:cs typeface="Times New Roman"/>
              </a:rPr>
              <a:t>1</a:t>
            </a:r>
            <a:r>
              <a:rPr dirty="0" baseline="2314" sz="3600" spc="22">
                <a:solidFill>
                  <a:srgbClr val="0000CC"/>
                </a:solidFill>
                <a:latin typeface="宋体"/>
                <a:cs typeface="宋体"/>
              </a:rPr>
              <a:t>）小信号等效电路</a:t>
            </a:r>
            <a:endParaRPr baseline="2314" sz="36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27860" y="2234183"/>
            <a:ext cx="0" cy="634365"/>
          </a:xfrm>
          <a:custGeom>
            <a:avLst/>
            <a:gdLst/>
            <a:ahLst/>
            <a:cxnLst/>
            <a:rect l="l" t="t" r="r" b="b"/>
            <a:pathLst>
              <a:path w="0" h="634364">
                <a:moveTo>
                  <a:pt x="0" y="0"/>
                </a:moveTo>
                <a:lnTo>
                  <a:pt x="0" y="633983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27860" y="3336035"/>
            <a:ext cx="0" cy="611505"/>
          </a:xfrm>
          <a:custGeom>
            <a:avLst/>
            <a:gdLst/>
            <a:ahLst/>
            <a:cxnLst/>
            <a:rect l="l" t="t" r="r" b="b"/>
            <a:pathLst>
              <a:path w="0" h="611504">
                <a:moveTo>
                  <a:pt x="0" y="0"/>
                </a:moveTo>
                <a:lnTo>
                  <a:pt x="0" y="611124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27860" y="4415027"/>
            <a:ext cx="0" cy="1203960"/>
          </a:xfrm>
          <a:custGeom>
            <a:avLst/>
            <a:gdLst/>
            <a:ahLst/>
            <a:cxnLst/>
            <a:rect l="l" t="t" r="r" b="b"/>
            <a:pathLst>
              <a:path w="0" h="1203960">
                <a:moveTo>
                  <a:pt x="0" y="0"/>
                </a:moveTo>
                <a:lnTo>
                  <a:pt x="0" y="1203959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052288" y="2937736"/>
            <a:ext cx="408940" cy="328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85"/>
              </a:lnSpc>
            </a:pPr>
            <a:r>
              <a:rPr dirty="0" baseline="13888" sz="3300" spc="-7">
                <a:latin typeface="Times New Roman"/>
                <a:cs typeface="Times New Roman"/>
              </a:rPr>
              <a:t>R</a:t>
            </a:r>
            <a:r>
              <a:rPr dirty="0" sz="1450" spc="90">
                <a:latin typeface="Times New Roman"/>
                <a:cs typeface="Times New Roman"/>
              </a:rPr>
              <a:t>b</a:t>
            </a:r>
            <a:r>
              <a:rPr dirty="0" sz="1450" spc="5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50136" y="2868167"/>
            <a:ext cx="140335" cy="467995"/>
          </a:xfrm>
          <a:custGeom>
            <a:avLst/>
            <a:gdLst/>
            <a:ahLst/>
            <a:cxnLst/>
            <a:rect l="l" t="t" r="r" b="b"/>
            <a:pathLst>
              <a:path w="140335" h="467995">
                <a:moveTo>
                  <a:pt x="0" y="0"/>
                </a:moveTo>
                <a:lnTo>
                  <a:pt x="140208" y="0"/>
                </a:lnTo>
                <a:lnTo>
                  <a:pt x="140208" y="467867"/>
                </a:lnTo>
                <a:lnTo>
                  <a:pt x="0" y="4678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31848" y="2848356"/>
            <a:ext cx="177165" cy="506095"/>
          </a:xfrm>
          <a:custGeom>
            <a:avLst/>
            <a:gdLst/>
            <a:ahLst/>
            <a:cxnLst/>
            <a:rect l="l" t="t" r="r" b="b"/>
            <a:pathLst>
              <a:path w="177164" h="506095">
                <a:moveTo>
                  <a:pt x="176783" y="505967"/>
                </a:moveTo>
                <a:lnTo>
                  <a:pt x="0" y="505967"/>
                </a:lnTo>
                <a:lnTo>
                  <a:pt x="0" y="0"/>
                </a:lnTo>
                <a:lnTo>
                  <a:pt x="176783" y="0"/>
                </a:lnTo>
                <a:lnTo>
                  <a:pt x="176783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467867"/>
                </a:lnTo>
                <a:lnTo>
                  <a:pt x="18288" y="467867"/>
                </a:lnTo>
                <a:lnTo>
                  <a:pt x="38100" y="487680"/>
                </a:lnTo>
                <a:lnTo>
                  <a:pt x="176783" y="487680"/>
                </a:lnTo>
                <a:lnTo>
                  <a:pt x="176783" y="505967"/>
                </a:lnTo>
                <a:close/>
              </a:path>
              <a:path w="177164" h="506095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77164" h="506095">
                <a:moveTo>
                  <a:pt x="138684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38684" y="19812"/>
                </a:lnTo>
                <a:lnTo>
                  <a:pt x="138684" y="38100"/>
                </a:lnTo>
                <a:close/>
              </a:path>
              <a:path w="177164" h="506095">
                <a:moveTo>
                  <a:pt x="138684" y="487680"/>
                </a:moveTo>
                <a:lnTo>
                  <a:pt x="138684" y="19812"/>
                </a:lnTo>
                <a:lnTo>
                  <a:pt x="158495" y="38100"/>
                </a:lnTo>
                <a:lnTo>
                  <a:pt x="176783" y="38100"/>
                </a:lnTo>
                <a:lnTo>
                  <a:pt x="176783" y="467867"/>
                </a:lnTo>
                <a:lnTo>
                  <a:pt x="158495" y="467867"/>
                </a:lnTo>
                <a:lnTo>
                  <a:pt x="138684" y="487680"/>
                </a:lnTo>
                <a:close/>
              </a:path>
              <a:path w="177164" h="506095">
                <a:moveTo>
                  <a:pt x="176783" y="38100"/>
                </a:moveTo>
                <a:lnTo>
                  <a:pt x="158495" y="38100"/>
                </a:lnTo>
                <a:lnTo>
                  <a:pt x="138684" y="19812"/>
                </a:lnTo>
                <a:lnTo>
                  <a:pt x="176783" y="19812"/>
                </a:lnTo>
                <a:lnTo>
                  <a:pt x="176783" y="38100"/>
                </a:lnTo>
                <a:close/>
              </a:path>
              <a:path w="177164" h="506095">
                <a:moveTo>
                  <a:pt x="38100" y="487680"/>
                </a:moveTo>
                <a:lnTo>
                  <a:pt x="18288" y="467867"/>
                </a:lnTo>
                <a:lnTo>
                  <a:pt x="38100" y="467867"/>
                </a:lnTo>
                <a:lnTo>
                  <a:pt x="38100" y="487680"/>
                </a:lnTo>
                <a:close/>
              </a:path>
              <a:path w="177164" h="506095">
                <a:moveTo>
                  <a:pt x="138684" y="487680"/>
                </a:moveTo>
                <a:lnTo>
                  <a:pt x="38100" y="487680"/>
                </a:lnTo>
                <a:lnTo>
                  <a:pt x="38100" y="467867"/>
                </a:lnTo>
                <a:lnTo>
                  <a:pt x="138684" y="467867"/>
                </a:lnTo>
                <a:lnTo>
                  <a:pt x="138684" y="487680"/>
                </a:lnTo>
                <a:close/>
              </a:path>
              <a:path w="177164" h="506095">
                <a:moveTo>
                  <a:pt x="176783" y="487680"/>
                </a:moveTo>
                <a:lnTo>
                  <a:pt x="138684" y="487680"/>
                </a:lnTo>
                <a:lnTo>
                  <a:pt x="158495" y="467867"/>
                </a:lnTo>
                <a:lnTo>
                  <a:pt x="176783" y="467867"/>
                </a:lnTo>
                <a:lnTo>
                  <a:pt x="176783" y="487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400805" y="2220467"/>
            <a:ext cx="0" cy="375285"/>
          </a:xfrm>
          <a:custGeom>
            <a:avLst/>
            <a:gdLst/>
            <a:ahLst/>
            <a:cxnLst/>
            <a:rect l="l" t="t" r="r" b="b"/>
            <a:pathLst>
              <a:path w="0" h="375285">
                <a:moveTo>
                  <a:pt x="0" y="0"/>
                </a:moveTo>
                <a:lnTo>
                  <a:pt x="0" y="374904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400805" y="3063240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07257" y="3429000"/>
            <a:ext cx="0" cy="463550"/>
          </a:xfrm>
          <a:custGeom>
            <a:avLst/>
            <a:gdLst/>
            <a:ahLst/>
            <a:cxnLst/>
            <a:rect l="l" t="t" r="r" b="b"/>
            <a:pathLst>
              <a:path w="0" h="463550">
                <a:moveTo>
                  <a:pt x="0" y="0"/>
                </a:moveTo>
                <a:lnTo>
                  <a:pt x="0" y="46329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192779" y="3646932"/>
            <a:ext cx="227329" cy="253365"/>
          </a:xfrm>
          <a:custGeom>
            <a:avLst/>
            <a:gdLst/>
            <a:ahLst/>
            <a:cxnLst/>
            <a:rect l="l" t="t" r="r" b="b"/>
            <a:pathLst>
              <a:path w="227329" h="253364">
                <a:moveTo>
                  <a:pt x="86695" y="123083"/>
                </a:moveTo>
                <a:lnTo>
                  <a:pt x="0" y="24384"/>
                </a:lnTo>
                <a:lnTo>
                  <a:pt x="28956" y="0"/>
                </a:lnTo>
                <a:lnTo>
                  <a:pt x="115397" y="98410"/>
                </a:lnTo>
                <a:lnTo>
                  <a:pt x="86695" y="123083"/>
                </a:lnTo>
                <a:close/>
              </a:path>
              <a:path w="227329" h="253364">
                <a:moveTo>
                  <a:pt x="174071" y="137160"/>
                </a:moveTo>
                <a:lnTo>
                  <a:pt x="99060" y="137160"/>
                </a:lnTo>
                <a:lnTo>
                  <a:pt x="128016" y="112775"/>
                </a:lnTo>
                <a:lnTo>
                  <a:pt x="115397" y="98410"/>
                </a:lnTo>
                <a:lnTo>
                  <a:pt x="144780" y="73152"/>
                </a:lnTo>
                <a:lnTo>
                  <a:pt x="174071" y="137160"/>
                </a:lnTo>
                <a:close/>
              </a:path>
              <a:path w="227329" h="253364">
                <a:moveTo>
                  <a:pt x="99060" y="137160"/>
                </a:moveTo>
                <a:lnTo>
                  <a:pt x="86695" y="123083"/>
                </a:lnTo>
                <a:lnTo>
                  <a:pt x="115397" y="98410"/>
                </a:lnTo>
                <a:lnTo>
                  <a:pt x="128016" y="112775"/>
                </a:lnTo>
                <a:lnTo>
                  <a:pt x="99060" y="137160"/>
                </a:lnTo>
                <a:close/>
              </a:path>
              <a:path w="227329" h="253364">
                <a:moveTo>
                  <a:pt x="227075" y="252983"/>
                </a:moveTo>
                <a:lnTo>
                  <a:pt x="57912" y="147828"/>
                </a:lnTo>
                <a:lnTo>
                  <a:pt x="86695" y="123083"/>
                </a:lnTo>
                <a:lnTo>
                  <a:pt x="99060" y="137160"/>
                </a:lnTo>
                <a:lnTo>
                  <a:pt x="174071" y="137160"/>
                </a:lnTo>
                <a:lnTo>
                  <a:pt x="227075" y="2529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94303" y="3422903"/>
            <a:ext cx="239395" cy="234950"/>
          </a:xfrm>
          <a:custGeom>
            <a:avLst/>
            <a:gdLst/>
            <a:ahLst/>
            <a:cxnLst/>
            <a:rect l="l" t="t" r="r" b="b"/>
            <a:pathLst>
              <a:path w="239395" h="234950">
                <a:moveTo>
                  <a:pt x="25908" y="234696"/>
                </a:moveTo>
                <a:lnTo>
                  <a:pt x="0" y="208788"/>
                </a:lnTo>
                <a:lnTo>
                  <a:pt x="211836" y="0"/>
                </a:lnTo>
                <a:lnTo>
                  <a:pt x="239268" y="27432"/>
                </a:lnTo>
                <a:lnTo>
                  <a:pt x="25908" y="2346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406902" y="3884676"/>
            <a:ext cx="0" cy="812800"/>
          </a:xfrm>
          <a:custGeom>
            <a:avLst/>
            <a:gdLst/>
            <a:ahLst/>
            <a:cxnLst/>
            <a:rect l="l" t="t" r="r" b="b"/>
            <a:pathLst>
              <a:path w="0" h="812800">
                <a:moveTo>
                  <a:pt x="0" y="0"/>
                </a:moveTo>
                <a:lnTo>
                  <a:pt x="0" y="812291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406902" y="5164835"/>
            <a:ext cx="0" cy="448309"/>
          </a:xfrm>
          <a:custGeom>
            <a:avLst/>
            <a:gdLst/>
            <a:ahLst/>
            <a:cxnLst/>
            <a:rect l="l" t="t" r="r" b="b"/>
            <a:pathLst>
              <a:path w="0" h="448310">
                <a:moveTo>
                  <a:pt x="0" y="0"/>
                </a:moveTo>
                <a:lnTo>
                  <a:pt x="0" y="44805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917691" y="2151835"/>
            <a:ext cx="52070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85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36035" y="2595372"/>
            <a:ext cx="143510" cy="467995"/>
          </a:xfrm>
          <a:custGeom>
            <a:avLst/>
            <a:gdLst/>
            <a:ahLst/>
            <a:cxnLst/>
            <a:rect l="l" t="t" r="r" b="b"/>
            <a:pathLst>
              <a:path w="143510" h="467994">
                <a:moveTo>
                  <a:pt x="0" y="0"/>
                </a:moveTo>
                <a:lnTo>
                  <a:pt x="143256" y="0"/>
                </a:lnTo>
                <a:lnTo>
                  <a:pt x="143256" y="467867"/>
                </a:lnTo>
                <a:lnTo>
                  <a:pt x="0" y="4678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316223" y="2575560"/>
            <a:ext cx="181610" cy="508000"/>
          </a:xfrm>
          <a:custGeom>
            <a:avLst/>
            <a:gdLst/>
            <a:ahLst/>
            <a:cxnLst/>
            <a:rect l="l" t="t" r="r" b="b"/>
            <a:pathLst>
              <a:path w="181610" h="508000">
                <a:moveTo>
                  <a:pt x="181356" y="507491"/>
                </a:moveTo>
                <a:lnTo>
                  <a:pt x="0" y="507491"/>
                </a:lnTo>
                <a:lnTo>
                  <a:pt x="0" y="0"/>
                </a:lnTo>
                <a:lnTo>
                  <a:pt x="181356" y="0"/>
                </a:lnTo>
                <a:lnTo>
                  <a:pt x="181356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099"/>
                </a:lnTo>
                <a:lnTo>
                  <a:pt x="38100" y="469391"/>
                </a:lnTo>
                <a:lnTo>
                  <a:pt x="19812" y="469391"/>
                </a:lnTo>
                <a:lnTo>
                  <a:pt x="38100" y="487680"/>
                </a:lnTo>
                <a:lnTo>
                  <a:pt x="181356" y="487680"/>
                </a:lnTo>
                <a:lnTo>
                  <a:pt x="181356" y="507491"/>
                </a:lnTo>
                <a:close/>
              </a:path>
              <a:path w="181610" h="508000">
                <a:moveTo>
                  <a:pt x="38100" y="38099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099"/>
                </a:lnTo>
                <a:close/>
              </a:path>
              <a:path w="181610" h="508000">
                <a:moveTo>
                  <a:pt x="143256" y="38099"/>
                </a:moveTo>
                <a:lnTo>
                  <a:pt x="38100" y="38099"/>
                </a:lnTo>
                <a:lnTo>
                  <a:pt x="38100" y="19812"/>
                </a:lnTo>
                <a:lnTo>
                  <a:pt x="143256" y="19812"/>
                </a:lnTo>
                <a:lnTo>
                  <a:pt x="143256" y="38099"/>
                </a:lnTo>
                <a:close/>
              </a:path>
              <a:path w="181610" h="508000">
                <a:moveTo>
                  <a:pt x="143256" y="487680"/>
                </a:moveTo>
                <a:lnTo>
                  <a:pt x="143256" y="19812"/>
                </a:lnTo>
                <a:lnTo>
                  <a:pt x="163068" y="38100"/>
                </a:lnTo>
                <a:lnTo>
                  <a:pt x="181356" y="38099"/>
                </a:lnTo>
                <a:lnTo>
                  <a:pt x="181356" y="469391"/>
                </a:lnTo>
                <a:lnTo>
                  <a:pt x="163068" y="469391"/>
                </a:lnTo>
                <a:lnTo>
                  <a:pt x="143256" y="487680"/>
                </a:lnTo>
                <a:close/>
              </a:path>
              <a:path w="181610" h="508000">
                <a:moveTo>
                  <a:pt x="181356" y="38099"/>
                </a:moveTo>
                <a:lnTo>
                  <a:pt x="163068" y="38100"/>
                </a:lnTo>
                <a:lnTo>
                  <a:pt x="143256" y="19812"/>
                </a:lnTo>
                <a:lnTo>
                  <a:pt x="181356" y="19812"/>
                </a:lnTo>
                <a:lnTo>
                  <a:pt x="181356" y="38099"/>
                </a:lnTo>
                <a:close/>
              </a:path>
              <a:path w="181610" h="508000">
                <a:moveTo>
                  <a:pt x="38100" y="487680"/>
                </a:moveTo>
                <a:lnTo>
                  <a:pt x="19812" y="469391"/>
                </a:lnTo>
                <a:lnTo>
                  <a:pt x="38100" y="469391"/>
                </a:lnTo>
                <a:lnTo>
                  <a:pt x="38100" y="487680"/>
                </a:lnTo>
                <a:close/>
              </a:path>
              <a:path w="181610" h="508000">
                <a:moveTo>
                  <a:pt x="143256" y="487680"/>
                </a:moveTo>
                <a:lnTo>
                  <a:pt x="38100" y="487680"/>
                </a:lnTo>
                <a:lnTo>
                  <a:pt x="38100" y="469391"/>
                </a:lnTo>
                <a:lnTo>
                  <a:pt x="143256" y="469391"/>
                </a:lnTo>
                <a:lnTo>
                  <a:pt x="143256" y="487680"/>
                </a:lnTo>
                <a:close/>
              </a:path>
              <a:path w="181610" h="508000">
                <a:moveTo>
                  <a:pt x="181356" y="487680"/>
                </a:moveTo>
                <a:lnTo>
                  <a:pt x="143256" y="487680"/>
                </a:lnTo>
                <a:lnTo>
                  <a:pt x="163068" y="469391"/>
                </a:lnTo>
                <a:lnTo>
                  <a:pt x="181356" y="469391"/>
                </a:lnTo>
                <a:lnTo>
                  <a:pt x="181356" y="487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681984" y="2186939"/>
            <a:ext cx="140335" cy="146685"/>
          </a:xfrm>
          <a:custGeom>
            <a:avLst/>
            <a:gdLst/>
            <a:ahLst/>
            <a:cxnLst/>
            <a:rect l="l" t="t" r="r" b="b"/>
            <a:pathLst>
              <a:path w="140335" h="146685">
                <a:moveTo>
                  <a:pt x="82296" y="1523"/>
                </a:moveTo>
                <a:lnTo>
                  <a:pt x="57912" y="1523"/>
                </a:lnTo>
                <a:lnTo>
                  <a:pt x="68580" y="0"/>
                </a:lnTo>
                <a:lnTo>
                  <a:pt x="73152" y="0"/>
                </a:lnTo>
                <a:lnTo>
                  <a:pt x="82296" y="1523"/>
                </a:lnTo>
                <a:close/>
              </a:path>
              <a:path w="140335" h="146685">
                <a:moveTo>
                  <a:pt x="96012" y="6095"/>
                </a:moveTo>
                <a:lnTo>
                  <a:pt x="44195" y="6095"/>
                </a:lnTo>
                <a:lnTo>
                  <a:pt x="53339" y="3047"/>
                </a:lnTo>
                <a:lnTo>
                  <a:pt x="54864" y="1523"/>
                </a:lnTo>
                <a:lnTo>
                  <a:pt x="85344" y="1523"/>
                </a:lnTo>
                <a:lnTo>
                  <a:pt x="86868" y="3047"/>
                </a:lnTo>
                <a:lnTo>
                  <a:pt x="96012" y="6095"/>
                </a:lnTo>
                <a:close/>
              </a:path>
              <a:path w="140335" h="146685">
                <a:moveTo>
                  <a:pt x="109728" y="13715"/>
                </a:moveTo>
                <a:lnTo>
                  <a:pt x="30480" y="13715"/>
                </a:lnTo>
                <a:lnTo>
                  <a:pt x="32004" y="12191"/>
                </a:lnTo>
                <a:lnTo>
                  <a:pt x="41148" y="7619"/>
                </a:lnTo>
                <a:lnTo>
                  <a:pt x="42672" y="6095"/>
                </a:lnTo>
                <a:lnTo>
                  <a:pt x="99060" y="6095"/>
                </a:lnTo>
                <a:lnTo>
                  <a:pt x="99060" y="7619"/>
                </a:lnTo>
                <a:lnTo>
                  <a:pt x="108204" y="12191"/>
                </a:lnTo>
                <a:lnTo>
                  <a:pt x="109728" y="12191"/>
                </a:lnTo>
                <a:lnTo>
                  <a:pt x="109728" y="13715"/>
                </a:lnTo>
                <a:close/>
              </a:path>
              <a:path w="140335" h="146685">
                <a:moveTo>
                  <a:pt x="111252" y="132587"/>
                </a:moveTo>
                <a:lnTo>
                  <a:pt x="28956" y="132587"/>
                </a:lnTo>
                <a:lnTo>
                  <a:pt x="21336" y="126491"/>
                </a:lnTo>
                <a:lnTo>
                  <a:pt x="21336" y="124967"/>
                </a:lnTo>
                <a:lnTo>
                  <a:pt x="19812" y="123443"/>
                </a:lnTo>
                <a:lnTo>
                  <a:pt x="13716" y="115823"/>
                </a:lnTo>
                <a:lnTo>
                  <a:pt x="12192" y="114299"/>
                </a:lnTo>
                <a:lnTo>
                  <a:pt x="12192" y="112775"/>
                </a:lnTo>
                <a:lnTo>
                  <a:pt x="10668" y="112775"/>
                </a:lnTo>
                <a:lnTo>
                  <a:pt x="6096" y="103631"/>
                </a:lnTo>
                <a:lnTo>
                  <a:pt x="6096" y="100583"/>
                </a:lnTo>
                <a:lnTo>
                  <a:pt x="4572" y="99059"/>
                </a:lnTo>
                <a:lnTo>
                  <a:pt x="1524" y="89915"/>
                </a:lnTo>
                <a:lnTo>
                  <a:pt x="1524" y="85343"/>
                </a:lnTo>
                <a:lnTo>
                  <a:pt x="0" y="74675"/>
                </a:lnTo>
                <a:lnTo>
                  <a:pt x="0" y="71627"/>
                </a:lnTo>
                <a:lnTo>
                  <a:pt x="1524" y="60959"/>
                </a:lnTo>
                <a:lnTo>
                  <a:pt x="1524" y="57911"/>
                </a:lnTo>
                <a:lnTo>
                  <a:pt x="4572" y="47243"/>
                </a:lnTo>
                <a:lnTo>
                  <a:pt x="6096" y="45719"/>
                </a:lnTo>
                <a:lnTo>
                  <a:pt x="6096" y="44195"/>
                </a:lnTo>
                <a:lnTo>
                  <a:pt x="10668" y="35051"/>
                </a:lnTo>
                <a:lnTo>
                  <a:pt x="12192" y="33527"/>
                </a:lnTo>
                <a:lnTo>
                  <a:pt x="12192" y="32003"/>
                </a:lnTo>
                <a:lnTo>
                  <a:pt x="13716" y="32003"/>
                </a:lnTo>
                <a:lnTo>
                  <a:pt x="19812" y="22859"/>
                </a:lnTo>
                <a:lnTo>
                  <a:pt x="28956" y="13715"/>
                </a:lnTo>
                <a:lnTo>
                  <a:pt x="111252" y="13715"/>
                </a:lnTo>
                <a:lnTo>
                  <a:pt x="118872" y="21335"/>
                </a:lnTo>
                <a:lnTo>
                  <a:pt x="120396" y="21335"/>
                </a:lnTo>
                <a:lnTo>
                  <a:pt x="120396" y="22859"/>
                </a:lnTo>
                <a:lnTo>
                  <a:pt x="121920" y="22859"/>
                </a:lnTo>
                <a:lnTo>
                  <a:pt x="128016" y="32003"/>
                </a:lnTo>
                <a:lnTo>
                  <a:pt x="129539" y="33527"/>
                </a:lnTo>
                <a:lnTo>
                  <a:pt x="129539" y="35051"/>
                </a:lnTo>
                <a:lnTo>
                  <a:pt x="131064" y="38099"/>
                </a:lnTo>
                <a:lnTo>
                  <a:pt x="65532" y="38099"/>
                </a:lnTo>
                <a:lnTo>
                  <a:pt x="60960" y="39623"/>
                </a:lnTo>
                <a:lnTo>
                  <a:pt x="59436" y="39623"/>
                </a:lnTo>
                <a:lnTo>
                  <a:pt x="56387" y="41147"/>
                </a:lnTo>
                <a:lnTo>
                  <a:pt x="57531" y="41147"/>
                </a:lnTo>
                <a:lnTo>
                  <a:pt x="55626" y="42671"/>
                </a:lnTo>
                <a:lnTo>
                  <a:pt x="54864" y="42671"/>
                </a:lnTo>
                <a:lnTo>
                  <a:pt x="49149" y="47243"/>
                </a:lnTo>
                <a:lnTo>
                  <a:pt x="48768" y="47243"/>
                </a:lnTo>
                <a:lnTo>
                  <a:pt x="47244" y="48767"/>
                </a:lnTo>
                <a:lnTo>
                  <a:pt x="47548" y="48767"/>
                </a:lnTo>
                <a:lnTo>
                  <a:pt x="42672" y="54863"/>
                </a:lnTo>
                <a:lnTo>
                  <a:pt x="44196" y="54863"/>
                </a:lnTo>
                <a:lnTo>
                  <a:pt x="42672" y="57911"/>
                </a:lnTo>
                <a:lnTo>
                  <a:pt x="41148" y="57911"/>
                </a:lnTo>
                <a:lnTo>
                  <a:pt x="38100" y="67055"/>
                </a:lnTo>
                <a:lnTo>
                  <a:pt x="39188" y="67055"/>
                </a:lnTo>
                <a:lnTo>
                  <a:pt x="38535" y="71627"/>
                </a:lnTo>
                <a:lnTo>
                  <a:pt x="38100" y="71627"/>
                </a:lnTo>
                <a:lnTo>
                  <a:pt x="38100" y="74675"/>
                </a:lnTo>
                <a:lnTo>
                  <a:pt x="38535" y="74675"/>
                </a:lnTo>
                <a:lnTo>
                  <a:pt x="39188" y="79247"/>
                </a:lnTo>
                <a:lnTo>
                  <a:pt x="38100" y="79247"/>
                </a:lnTo>
                <a:lnTo>
                  <a:pt x="41148" y="88391"/>
                </a:lnTo>
                <a:lnTo>
                  <a:pt x="42672" y="88391"/>
                </a:lnTo>
                <a:lnTo>
                  <a:pt x="44196" y="91439"/>
                </a:lnTo>
                <a:lnTo>
                  <a:pt x="42672" y="91439"/>
                </a:lnTo>
                <a:lnTo>
                  <a:pt x="48768" y="100583"/>
                </a:lnTo>
                <a:lnTo>
                  <a:pt x="51053" y="100583"/>
                </a:lnTo>
                <a:lnTo>
                  <a:pt x="52959" y="102107"/>
                </a:lnTo>
                <a:lnTo>
                  <a:pt x="51816" y="102107"/>
                </a:lnTo>
                <a:lnTo>
                  <a:pt x="56896" y="105155"/>
                </a:lnTo>
                <a:lnTo>
                  <a:pt x="56387" y="105155"/>
                </a:lnTo>
                <a:lnTo>
                  <a:pt x="59436" y="106679"/>
                </a:lnTo>
                <a:lnTo>
                  <a:pt x="60960" y="106679"/>
                </a:lnTo>
                <a:lnTo>
                  <a:pt x="65532" y="108203"/>
                </a:lnTo>
                <a:lnTo>
                  <a:pt x="131826" y="108203"/>
                </a:lnTo>
                <a:lnTo>
                  <a:pt x="129539" y="112775"/>
                </a:lnTo>
                <a:lnTo>
                  <a:pt x="128016" y="114299"/>
                </a:lnTo>
                <a:lnTo>
                  <a:pt x="128016" y="115823"/>
                </a:lnTo>
                <a:lnTo>
                  <a:pt x="121920" y="123443"/>
                </a:lnTo>
                <a:lnTo>
                  <a:pt x="120396" y="123443"/>
                </a:lnTo>
                <a:lnTo>
                  <a:pt x="120396" y="124967"/>
                </a:lnTo>
                <a:lnTo>
                  <a:pt x="118872" y="126491"/>
                </a:lnTo>
                <a:lnTo>
                  <a:pt x="111252" y="132587"/>
                </a:lnTo>
                <a:close/>
              </a:path>
              <a:path w="140335" h="146685">
                <a:moveTo>
                  <a:pt x="62484" y="39623"/>
                </a:moveTo>
                <a:lnTo>
                  <a:pt x="65532" y="38099"/>
                </a:lnTo>
                <a:lnTo>
                  <a:pt x="68580" y="38099"/>
                </a:lnTo>
                <a:lnTo>
                  <a:pt x="70690" y="38451"/>
                </a:lnTo>
                <a:lnTo>
                  <a:pt x="62484" y="39623"/>
                </a:lnTo>
                <a:close/>
              </a:path>
              <a:path w="140335" h="146685">
                <a:moveTo>
                  <a:pt x="70690" y="38451"/>
                </a:moveTo>
                <a:lnTo>
                  <a:pt x="68580" y="38099"/>
                </a:lnTo>
                <a:lnTo>
                  <a:pt x="73152" y="38099"/>
                </a:lnTo>
                <a:lnTo>
                  <a:pt x="70690" y="38451"/>
                </a:lnTo>
                <a:close/>
              </a:path>
              <a:path w="140335" h="146685">
                <a:moveTo>
                  <a:pt x="77724" y="39623"/>
                </a:moveTo>
                <a:lnTo>
                  <a:pt x="70690" y="38451"/>
                </a:lnTo>
                <a:lnTo>
                  <a:pt x="73152" y="38099"/>
                </a:lnTo>
                <a:lnTo>
                  <a:pt x="74676" y="38099"/>
                </a:lnTo>
                <a:lnTo>
                  <a:pt x="77724" y="39623"/>
                </a:lnTo>
                <a:close/>
              </a:path>
              <a:path w="140335" h="146685">
                <a:moveTo>
                  <a:pt x="82296" y="40639"/>
                </a:moveTo>
                <a:lnTo>
                  <a:pt x="74676" y="38099"/>
                </a:lnTo>
                <a:lnTo>
                  <a:pt x="131064" y="38099"/>
                </a:lnTo>
                <a:lnTo>
                  <a:pt x="131826" y="39623"/>
                </a:lnTo>
                <a:lnTo>
                  <a:pt x="80772" y="39623"/>
                </a:lnTo>
                <a:lnTo>
                  <a:pt x="82296" y="40639"/>
                </a:lnTo>
                <a:close/>
              </a:path>
              <a:path w="140335" h="146685">
                <a:moveTo>
                  <a:pt x="56387" y="41147"/>
                </a:moveTo>
                <a:lnTo>
                  <a:pt x="59436" y="39623"/>
                </a:lnTo>
                <a:lnTo>
                  <a:pt x="58347" y="40494"/>
                </a:lnTo>
                <a:lnTo>
                  <a:pt x="56387" y="41147"/>
                </a:lnTo>
                <a:close/>
              </a:path>
              <a:path w="140335" h="146685">
                <a:moveTo>
                  <a:pt x="58347" y="40494"/>
                </a:moveTo>
                <a:lnTo>
                  <a:pt x="59436" y="39623"/>
                </a:lnTo>
                <a:lnTo>
                  <a:pt x="60960" y="39623"/>
                </a:lnTo>
                <a:lnTo>
                  <a:pt x="58347" y="40494"/>
                </a:lnTo>
                <a:close/>
              </a:path>
              <a:path w="140335" h="146685">
                <a:moveTo>
                  <a:pt x="83820" y="41147"/>
                </a:moveTo>
                <a:lnTo>
                  <a:pt x="82296" y="40639"/>
                </a:lnTo>
                <a:lnTo>
                  <a:pt x="80772" y="39623"/>
                </a:lnTo>
                <a:lnTo>
                  <a:pt x="83820" y="41147"/>
                </a:lnTo>
                <a:close/>
              </a:path>
              <a:path w="140335" h="146685">
                <a:moveTo>
                  <a:pt x="132588" y="41147"/>
                </a:moveTo>
                <a:lnTo>
                  <a:pt x="83820" y="41147"/>
                </a:lnTo>
                <a:lnTo>
                  <a:pt x="80772" y="39623"/>
                </a:lnTo>
                <a:lnTo>
                  <a:pt x="131826" y="39623"/>
                </a:lnTo>
                <a:lnTo>
                  <a:pt x="132588" y="41147"/>
                </a:lnTo>
                <a:close/>
              </a:path>
              <a:path w="140335" h="146685">
                <a:moveTo>
                  <a:pt x="57531" y="41147"/>
                </a:moveTo>
                <a:lnTo>
                  <a:pt x="56387" y="41147"/>
                </a:lnTo>
                <a:lnTo>
                  <a:pt x="58347" y="40494"/>
                </a:lnTo>
                <a:lnTo>
                  <a:pt x="57531" y="41147"/>
                </a:lnTo>
                <a:close/>
              </a:path>
              <a:path w="140335" h="146685">
                <a:moveTo>
                  <a:pt x="89916" y="45719"/>
                </a:moveTo>
                <a:lnTo>
                  <a:pt x="82296" y="40639"/>
                </a:lnTo>
                <a:lnTo>
                  <a:pt x="83820" y="41147"/>
                </a:lnTo>
                <a:lnTo>
                  <a:pt x="132588" y="41147"/>
                </a:lnTo>
                <a:lnTo>
                  <a:pt x="133350" y="42671"/>
                </a:lnTo>
                <a:lnTo>
                  <a:pt x="86868" y="42671"/>
                </a:lnTo>
                <a:lnTo>
                  <a:pt x="89916" y="45719"/>
                </a:lnTo>
                <a:close/>
              </a:path>
              <a:path w="140335" h="146685">
                <a:moveTo>
                  <a:pt x="51816" y="45719"/>
                </a:moveTo>
                <a:lnTo>
                  <a:pt x="54864" y="42671"/>
                </a:lnTo>
                <a:lnTo>
                  <a:pt x="55626" y="42671"/>
                </a:lnTo>
                <a:lnTo>
                  <a:pt x="51816" y="45719"/>
                </a:lnTo>
                <a:close/>
              </a:path>
              <a:path w="140335" h="146685">
                <a:moveTo>
                  <a:pt x="136071" y="48767"/>
                </a:moveTo>
                <a:lnTo>
                  <a:pt x="92964" y="48767"/>
                </a:lnTo>
                <a:lnTo>
                  <a:pt x="86868" y="42671"/>
                </a:lnTo>
                <a:lnTo>
                  <a:pt x="133350" y="42671"/>
                </a:lnTo>
                <a:lnTo>
                  <a:pt x="134112" y="44195"/>
                </a:lnTo>
                <a:lnTo>
                  <a:pt x="135636" y="45719"/>
                </a:lnTo>
                <a:lnTo>
                  <a:pt x="135636" y="47243"/>
                </a:lnTo>
                <a:lnTo>
                  <a:pt x="136071" y="48767"/>
                </a:lnTo>
                <a:close/>
              </a:path>
              <a:path w="140335" h="146685">
                <a:moveTo>
                  <a:pt x="47244" y="48767"/>
                </a:moveTo>
                <a:lnTo>
                  <a:pt x="48768" y="47243"/>
                </a:lnTo>
                <a:lnTo>
                  <a:pt x="48090" y="48090"/>
                </a:lnTo>
                <a:lnTo>
                  <a:pt x="47244" y="48767"/>
                </a:lnTo>
                <a:close/>
              </a:path>
              <a:path w="140335" h="146685">
                <a:moveTo>
                  <a:pt x="48090" y="48090"/>
                </a:moveTo>
                <a:lnTo>
                  <a:pt x="48768" y="47243"/>
                </a:lnTo>
                <a:lnTo>
                  <a:pt x="49149" y="47243"/>
                </a:lnTo>
                <a:lnTo>
                  <a:pt x="48090" y="48090"/>
                </a:lnTo>
                <a:close/>
              </a:path>
              <a:path w="140335" h="146685">
                <a:moveTo>
                  <a:pt x="97536" y="54863"/>
                </a:moveTo>
                <a:lnTo>
                  <a:pt x="91439" y="47243"/>
                </a:lnTo>
                <a:lnTo>
                  <a:pt x="92964" y="48767"/>
                </a:lnTo>
                <a:lnTo>
                  <a:pt x="136071" y="48767"/>
                </a:lnTo>
                <a:lnTo>
                  <a:pt x="136942" y="51815"/>
                </a:lnTo>
                <a:lnTo>
                  <a:pt x="96012" y="51815"/>
                </a:lnTo>
                <a:lnTo>
                  <a:pt x="97536" y="54863"/>
                </a:lnTo>
                <a:close/>
              </a:path>
              <a:path w="140335" h="146685">
                <a:moveTo>
                  <a:pt x="47548" y="48767"/>
                </a:moveTo>
                <a:lnTo>
                  <a:pt x="47244" y="48767"/>
                </a:lnTo>
                <a:lnTo>
                  <a:pt x="48090" y="48090"/>
                </a:lnTo>
                <a:lnTo>
                  <a:pt x="47548" y="48767"/>
                </a:lnTo>
                <a:close/>
              </a:path>
              <a:path w="140335" h="146685">
                <a:moveTo>
                  <a:pt x="44196" y="54863"/>
                </a:moveTo>
                <a:lnTo>
                  <a:pt x="42672" y="54863"/>
                </a:lnTo>
                <a:lnTo>
                  <a:pt x="45719" y="51815"/>
                </a:lnTo>
                <a:lnTo>
                  <a:pt x="44196" y="54863"/>
                </a:lnTo>
                <a:close/>
              </a:path>
              <a:path w="140335" h="146685">
                <a:moveTo>
                  <a:pt x="138684" y="60959"/>
                </a:moveTo>
                <a:lnTo>
                  <a:pt x="100584" y="60959"/>
                </a:lnTo>
                <a:lnTo>
                  <a:pt x="96012" y="51815"/>
                </a:lnTo>
                <a:lnTo>
                  <a:pt x="136942" y="51815"/>
                </a:lnTo>
                <a:lnTo>
                  <a:pt x="138684" y="57911"/>
                </a:lnTo>
                <a:lnTo>
                  <a:pt x="138684" y="60959"/>
                </a:lnTo>
                <a:close/>
              </a:path>
              <a:path w="140335" h="146685">
                <a:moveTo>
                  <a:pt x="41148" y="60959"/>
                </a:moveTo>
                <a:lnTo>
                  <a:pt x="41148" y="57911"/>
                </a:lnTo>
                <a:lnTo>
                  <a:pt x="42672" y="57911"/>
                </a:lnTo>
                <a:lnTo>
                  <a:pt x="41148" y="60959"/>
                </a:lnTo>
                <a:close/>
              </a:path>
              <a:path w="140335" h="146685">
                <a:moveTo>
                  <a:pt x="139554" y="67055"/>
                </a:moveTo>
                <a:lnTo>
                  <a:pt x="102108" y="67055"/>
                </a:lnTo>
                <a:lnTo>
                  <a:pt x="99060" y="57911"/>
                </a:lnTo>
                <a:lnTo>
                  <a:pt x="100584" y="60959"/>
                </a:lnTo>
                <a:lnTo>
                  <a:pt x="138684" y="60959"/>
                </a:lnTo>
                <a:lnTo>
                  <a:pt x="139554" y="67055"/>
                </a:lnTo>
                <a:close/>
              </a:path>
              <a:path w="140335" h="146685">
                <a:moveTo>
                  <a:pt x="39188" y="67055"/>
                </a:moveTo>
                <a:lnTo>
                  <a:pt x="38100" y="67055"/>
                </a:lnTo>
                <a:lnTo>
                  <a:pt x="39624" y="64007"/>
                </a:lnTo>
                <a:lnTo>
                  <a:pt x="39188" y="67055"/>
                </a:lnTo>
                <a:close/>
              </a:path>
              <a:path w="140335" h="146685">
                <a:moveTo>
                  <a:pt x="101890" y="73151"/>
                </a:moveTo>
                <a:lnTo>
                  <a:pt x="100584" y="64007"/>
                </a:lnTo>
                <a:lnTo>
                  <a:pt x="102108" y="67055"/>
                </a:lnTo>
                <a:lnTo>
                  <a:pt x="139554" y="67055"/>
                </a:lnTo>
                <a:lnTo>
                  <a:pt x="140208" y="71627"/>
                </a:lnTo>
                <a:lnTo>
                  <a:pt x="102108" y="71627"/>
                </a:lnTo>
                <a:lnTo>
                  <a:pt x="101890" y="73151"/>
                </a:lnTo>
                <a:close/>
              </a:path>
              <a:path w="140335" h="146685">
                <a:moveTo>
                  <a:pt x="38100" y="74675"/>
                </a:moveTo>
                <a:lnTo>
                  <a:pt x="38100" y="71627"/>
                </a:lnTo>
                <a:lnTo>
                  <a:pt x="38317" y="73151"/>
                </a:lnTo>
                <a:lnTo>
                  <a:pt x="38100" y="74675"/>
                </a:lnTo>
                <a:close/>
              </a:path>
              <a:path w="140335" h="146685">
                <a:moveTo>
                  <a:pt x="38317" y="73151"/>
                </a:moveTo>
                <a:lnTo>
                  <a:pt x="38100" y="71627"/>
                </a:lnTo>
                <a:lnTo>
                  <a:pt x="38535" y="71627"/>
                </a:lnTo>
                <a:lnTo>
                  <a:pt x="38317" y="73151"/>
                </a:lnTo>
                <a:close/>
              </a:path>
              <a:path w="140335" h="146685">
                <a:moveTo>
                  <a:pt x="102108" y="74675"/>
                </a:moveTo>
                <a:lnTo>
                  <a:pt x="101890" y="73151"/>
                </a:lnTo>
                <a:lnTo>
                  <a:pt x="102108" y="71627"/>
                </a:lnTo>
                <a:lnTo>
                  <a:pt x="102108" y="74675"/>
                </a:lnTo>
                <a:close/>
              </a:path>
              <a:path w="140335" h="146685">
                <a:moveTo>
                  <a:pt x="140208" y="74675"/>
                </a:moveTo>
                <a:lnTo>
                  <a:pt x="102108" y="74675"/>
                </a:lnTo>
                <a:lnTo>
                  <a:pt x="102108" y="71627"/>
                </a:lnTo>
                <a:lnTo>
                  <a:pt x="140208" y="71627"/>
                </a:lnTo>
                <a:lnTo>
                  <a:pt x="140208" y="74675"/>
                </a:lnTo>
                <a:close/>
              </a:path>
              <a:path w="140335" h="146685">
                <a:moveTo>
                  <a:pt x="38535" y="74675"/>
                </a:moveTo>
                <a:lnTo>
                  <a:pt x="38100" y="74675"/>
                </a:lnTo>
                <a:lnTo>
                  <a:pt x="38317" y="73151"/>
                </a:lnTo>
                <a:lnTo>
                  <a:pt x="38535" y="74675"/>
                </a:lnTo>
                <a:close/>
              </a:path>
              <a:path w="140335" h="146685">
                <a:moveTo>
                  <a:pt x="100584" y="82295"/>
                </a:moveTo>
                <a:lnTo>
                  <a:pt x="101890" y="73151"/>
                </a:lnTo>
                <a:lnTo>
                  <a:pt x="102108" y="74675"/>
                </a:lnTo>
                <a:lnTo>
                  <a:pt x="140208" y="74675"/>
                </a:lnTo>
                <a:lnTo>
                  <a:pt x="139554" y="79247"/>
                </a:lnTo>
                <a:lnTo>
                  <a:pt x="102108" y="79247"/>
                </a:lnTo>
                <a:lnTo>
                  <a:pt x="100584" y="82295"/>
                </a:lnTo>
                <a:close/>
              </a:path>
              <a:path w="140335" h="146685">
                <a:moveTo>
                  <a:pt x="39624" y="82295"/>
                </a:moveTo>
                <a:lnTo>
                  <a:pt x="38100" y="79247"/>
                </a:lnTo>
                <a:lnTo>
                  <a:pt x="39188" y="79247"/>
                </a:lnTo>
                <a:lnTo>
                  <a:pt x="39624" y="82295"/>
                </a:lnTo>
                <a:close/>
              </a:path>
              <a:path w="140335" h="146685">
                <a:moveTo>
                  <a:pt x="99060" y="88391"/>
                </a:moveTo>
                <a:lnTo>
                  <a:pt x="102108" y="79247"/>
                </a:lnTo>
                <a:lnTo>
                  <a:pt x="139554" y="79247"/>
                </a:lnTo>
                <a:lnTo>
                  <a:pt x="138684" y="85343"/>
                </a:lnTo>
                <a:lnTo>
                  <a:pt x="100584" y="85343"/>
                </a:lnTo>
                <a:lnTo>
                  <a:pt x="99060" y="88391"/>
                </a:lnTo>
                <a:close/>
              </a:path>
              <a:path w="140335" h="146685">
                <a:moveTo>
                  <a:pt x="42672" y="88391"/>
                </a:moveTo>
                <a:lnTo>
                  <a:pt x="41148" y="88391"/>
                </a:lnTo>
                <a:lnTo>
                  <a:pt x="41148" y="85343"/>
                </a:lnTo>
                <a:lnTo>
                  <a:pt x="42672" y="88391"/>
                </a:lnTo>
                <a:close/>
              </a:path>
              <a:path w="140335" h="146685">
                <a:moveTo>
                  <a:pt x="137160" y="94487"/>
                </a:moveTo>
                <a:lnTo>
                  <a:pt x="96012" y="94487"/>
                </a:lnTo>
                <a:lnTo>
                  <a:pt x="100584" y="85343"/>
                </a:lnTo>
                <a:lnTo>
                  <a:pt x="138684" y="85343"/>
                </a:lnTo>
                <a:lnTo>
                  <a:pt x="138684" y="89915"/>
                </a:lnTo>
                <a:lnTo>
                  <a:pt x="137160" y="94487"/>
                </a:lnTo>
                <a:close/>
              </a:path>
              <a:path w="140335" h="146685">
                <a:moveTo>
                  <a:pt x="45719" y="94487"/>
                </a:moveTo>
                <a:lnTo>
                  <a:pt x="42672" y="91439"/>
                </a:lnTo>
                <a:lnTo>
                  <a:pt x="44196" y="91439"/>
                </a:lnTo>
                <a:lnTo>
                  <a:pt x="45719" y="94487"/>
                </a:lnTo>
                <a:close/>
              </a:path>
              <a:path w="140335" h="146685">
                <a:moveTo>
                  <a:pt x="135636" y="100583"/>
                </a:moveTo>
                <a:lnTo>
                  <a:pt x="91439" y="100583"/>
                </a:lnTo>
                <a:lnTo>
                  <a:pt x="97536" y="91439"/>
                </a:lnTo>
                <a:lnTo>
                  <a:pt x="96012" y="94487"/>
                </a:lnTo>
                <a:lnTo>
                  <a:pt x="137160" y="94487"/>
                </a:lnTo>
                <a:lnTo>
                  <a:pt x="135636" y="99059"/>
                </a:lnTo>
                <a:lnTo>
                  <a:pt x="135636" y="100583"/>
                </a:lnTo>
                <a:close/>
              </a:path>
              <a:path w="140335" h="146685">
                <a:moveTo>
                  <a:pt x="51053" y="100583"/>
                </a:moveTo>
                <a:lnTo>
                  <a:pt x="48768" y="100583"/>
                </a:lnTo>
                <a:lnTo>
                  <a:pt x="47244" y="97535"/>
                </a:lnTo>
                <a:lnTo>
                  <a:pt x="51053" y="100583"/>
                </a:lnTo>
                <a:close/>
              </a:path>
              <a:path w="140335" h="146685">
                <a:moveTo>
                  <a:pt x="86868" y="103631"/>
                </a:moveTo>
                <a:lnTo>
                  <a:pt x="92964" y="97535"/>
                </a:lnTo>
                <a:lnTo>
                  <a:pt x="91439" y="100583"/>
                </a:lnTo>
                <a:lnTo>
                  <a:pt x="135636" y="100583"/>
                </a:lnTo>
                <a:lnTo>
                  <a:pt x="134112" y="102107"/>
                </a:lnTo>
                <a:lnTo>
                  <a:pt x="89916" y="102107"/>
                </a:lnTo>
                <a:lnTo>
                  <a:pt x="86868" y="103631"/>
                </a:lnTo>
                <a:close/>
              </a:path>
              <a:path w="140335" h="146685">
                <a:moveTo>
                  <a:pt x="54864" y="103631"/>
                </a:moveTo>
                <a:lnTo>
                  <a:pt x="51816" y="102107"/>
                </a:lnTo>
                <a:lnTo>
                  <a:pt x="52959" y="102107"/>
                </a:lnTo>
                <a:lnTo>
                  <a:pt x="54864" y="103631"/>
                </a:lnTo>
                <a:close/>
              </a:path>
              <a:path w="140335" h="146685">
                <a:moveTo>
                  <a:pt x="132588" y="106679"/>
                </a:moveTo>
                <a:lnTo>
                  <a:pt x="80772" y="106679"/>
                </a:lnTo>
                <a:lnTo>
                  <a:pt x="89916" y="102107"/>
                </a:lnTo>
                <a:lnTo>
                  <a:pt x="134112" y="102107"/>
                </a:lnTo>
                <a:lnTo>
                  <a:pt x="134112" y="103631"/>
                </a:lnTo>
                <a:lnTo>
                  <a:pt x="132588" y="106679"/>
                </a:lnTo>
                <a:close/>
              </a:path>
              <a:path w="140335" h="146685">
                <a:moveTo>
                  <a:pt x="59436" y="106679"/>
                </a:moveTo>
                <a:lnTo>
                  <a:pt x="56387" y="105155"/>
                </a:lnTo>
                <a:lnTo>
                  <a:pt x="57531" y="105536"/>
                </a:lnTo>
                <a:lnTo>
                  <a:pt x="59436" y="106679"/>
                </a:lnTo>
                <a:close/>
              </a:path>
              <a:path w="140335" h="146685">
                <a:moveTo>
                  <a:pt x="57531" y="105536"/>
                </a:moveTo>
                <a:lnTo>
                  <a:pt x="56387" y="105155"/>
                </a:lnTo>
                <a:lnTo>
                  <a:pt x="56896" y="105155"/>
                </a:lnTo>
                <a:lnTo>
                  <a:pt x="57531" y="105536"/>
                </a:lnTo>
                <a:close/>
              </a:path>
              <a:path w="140335" h="146685">
                <a:moveTo>
                  <a:pt x="131826" y="108203"/>
                </a:moveTo>
                <a:lnTo>
                  <a:pt x="74676" y="108203"/>
                </a:lnTo>
                <a:lnTo>
                  <a:pt x="83820" y="105155"/>
                </a:lnTo>
                <a:lnTo>
                  <a:pt x="80772" y="106679"/>
                </a:lnTo>
                <a:lnTo>
                  <a:pt x="132588" y="106679"/>
                </a:lnTo>
                <a:lnTo>
                  <a:pt x="131826" y="108203"/>
                </a:lnTo>
                <a:close/>
              </a:path>
              <a:path w="140335" h="146685">
                <a:moveTo>
                  <a:pt x="60960" y="106679"/>
                </a:moveTo>
                <a:lnTo>
                  <a:pt x="59436" y="106679"/>
                </a:lnTo>
                <a:lnTo>
                  <a:pt x="57531" y="105536"/>
                </a:lnTo>
                <a:lnTo>
                  <a:pt x="60960" y="106679"/>
                </a:lnTo>
                <a:close/>
              </a:path>
              <a:path w="140335" h="146685">
                <a:moveTo>
                  <a:pt x="68580" y="108203"/>
                </a:moveTo>
                <a:lnTo>
                  <a:pt x="65532" y="108203"/>
                </a:lnTo>
                <a:lnTo>
                  <a:pt x="62484" y="106679"/>
                </a:lnTo>
                <a:lnTo>
                  <a:pt x="70690" y="107852"/>
                </a:lnTo>
                <a:lnTo>
                  <a:pt x="68580" y="108203"/>
                </a:lnTo>
                <a:close/>
              </a:path>
              <a:path w="140335" h="146685">
                <a:moveTo>
                  <a:pt x="74676" y="108203"/>
                </a:moveTo>
                <a:lnTo>
                  <a:pt x="73152" y="108203"/>
                </a:lnTo>
                <a:lnTo>
                  <a:pt x="70690" y="107852"/>
                </a:lnTo>
                <a:lnTo>
                  <a:pt x="77724" y="106679"/>
                </a:lnTo>
                <a:lnTo>
                  <a:pt x="74676" y="108203"/>
                </a:lnTo>
                <a:close/>
              </a:path>
              <a:path w="140335" h="146685">
                <a:moveTo>
                  <a:pt x="73152" y="108203"/>
                </a:moveTo>
                <a:lnTo>
                  <a:pt x="68580" y="108203"/>
                </a:lnTo>
                <a:lnTo>
                  <a:pt x="70690" y="107852"/>
                </a:lnTo>
                <a:lnTo>
                  <a:pt x="73152" y="108203"/>
                </a:lnTo>
                <a:close/>
              </a:path>
              <a:path w="140335" h="146685">
                <a:moveTo>
                  <a:pt x="99060" y="140207"/>
                </a:moveTo>
                <a:lnTo>
                  <a:pt x="41148" y="140207"/>
                </a:lnTo>
                <a:lnTo>
                  <a:pt x="32004" y="134111"/>
                </a:lnTo>
                <a:lnTo>
                  <a:pt x="30480" y="132587"/>
                </a:lnTo>
                <a:lnTo>
                  <a:pt x="109728" y="132587"/>
                </a:lnTo>
                <a:lnTo>
                  <a:pt x="109728" y="134111"/>
                </a:lnTo>
                <a:lnTo>
                  <a:pt x="108204" y="134111"/>
                </a:lnTo>
                <a:lnTo>
                  <a:pt x="99060" y="140207"/>
                </a:lnTo>
                <a:close/>
              </a:path>
              <a:path w="140335" h="146685">
                <a:moveTo>
                  <a:pt x="86868" y="144779"/>
                </a:moveTo>
                <a:lnTo>
                  <a:pt x="53339" y="144779"/>
                </a:lnTo>
                <a:lnTo>
                  <a:pt x="44195" y="141731"/>
                </a:lnTo>
                <a:lnTo>
                  <a:pt x="42672" y="140207"/>
                </a:lnTo>
                <a:lnTo>
                  <a:pt x="97536" y="140207"/>
                </a:lnTo>
                <a:lnTo>
                  <a:pt x="96012" y="141731"/>
                </a:lnTo>
                <a:lnTo>
                  <a:pt x="86868" y="144779"/>
                </a:lnTo>
                <a:close/>
              </a:path>
              <a:path w="140335" h="146685">
                <a:moveTo>
                  <a:pt x="73152" y="146303"/>
                </a:moveTo>
                <a:lnTo>
                  <a:pt x="68580" y="146303"/>
                </a:lnTo>
                <a:lnTo>
                  <a:pt x="57912" y="144779"/>
                </a:lnTo>
                <a:lnTo>
                  <a:pt x="82296" y="144779"/>
                </a:lnTo>
                <a:lnTo>
                  <a:pt x="73152" y="146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965194" y="2648686"/>
            <a:ext cx="3181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38180" y="3496111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932432" y="2253995"/>
            <a:ext cx="1763395" cy="0"/>
          </a:xfrm>
          <a:custGeom>
            <a:avLst/>
            <a:gdLst/>
            <a:ahLst/>
            <a:cxnLst/>
            <a:rect l="l" t="t" r="r" b="b"/>
            <a:pathLst>
              <a:path w="1763395" h="0">
                <a:moveTo>
                  <a:pt x="0" y="0"/>
                </a:moveTo>
                <a:lnTo>
                  <a:pt x="1763267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374135" y="5577839"/>
            <a:ext cx="76200" cy="218440"/>
          </a:xfrm>
          <a:custGeom>
            <a:avLst/>
            <a:gdLst/>
            <a:ahLst/>
            <a:cxnLst/>
            <a:rect l="l" t="t" r="r" b="b"/>
            <a:pathLst>
              <a:path w="76200" h="218439">
                <a:moveTo>
                  <a:pt x="24384" y="73491"/>
                </a:moveTo>
                <a:lnTo>
                  <a:pt x="23145" y="73247"/>
                </a:lnTo>
                <a:lnTo>
                  <a:pt x="11049" y="65150"/>
                </a:lnTo>
                <a:lnTo>
                  <a:pt x="2952" y="53054"/>
                </a:lnTo>
                <a:lnTo>
                  <a:pt x="0" y="38099"/>
                </a:lnTo>
                <a:lnTo>
                  <a:pt x="2952" y="23788"/>
                </a:lnTo>
                <a:lnTo>
                  <a:pt x="11049" y="11620"/>
                </a:lnTo>
                <a:lnTo>
                  <a:pt x="23145" y="3167"/>
                </a:lnTo>
                <a:lnTo>
                  <a:pt x="38100" y="0"/>
                </a:lnTo>
                <a:lnTo>
                  <a:pt x="53054" y="3167"/>
                </a:lnTo>
                <a:lnTo>
                  <a:pt x="65151" y="11620"/>
                </a:lnTo>
                <a:lnTo>
                  <a:pt x="73247" y="23788"/>
                </a:lnTo>
                <a:lnTo>
                  <a:pt x="76200" y="38099"/>
                </a:lnTo>
                <a:lnTo>
                  <a:pt x="24384" y="38099"/>
                </a:lnTo>
                <a:lnTo>
                  <a:pt x="24384" y="73491"/>
                </a:lnTo>
                <a:close/>
              </a:path>
              <a:path w="76200" h="218439">
                <a:moveTo>
                  <a:pt x="38100" y="76199"/>
                </a:moveTo>
                <a:lnTo>
                  <a:pt x="24384" y="73491"/>
                </a:lnTo>
                <a:lnTo>
                  <a:pt x="24384" y="38099"/>
                </a:lnTo>
                <a:lnTo>
                  <a:pt x="50292" y="38099"/>
                </a:lnTo>
                <a:lnTo>
                  <a:pt x="50292" y="73792"/>
                </a:lnTo>
                <a:lnTo>
                  <a:pt x="38100" y="76199"/>
                </a:lnTo>
                <a:close/>
              </a:path>
              <a:path w="76200" h="218439">
                <a:moveTo>
                  <a:pt x="50292" y="73792"/>
                </a:moveTo>
                <a:lnTo>
                  <a:pt x="50292" y="38099"/>
                </a:lnTo>
                <a:lnTo>
                  <a:pt x="76200" y="38099"/>
                </a:lnTo>
                <a:lnTo>
                  <a:pt x="73247" y="53054"/>
                </a:lnTo>
                <a:lnTo>
                  <a:pt x="65151" y="65150"/>
                </a:lnTo>
                <a:lnTo>
                  <a:pt x="53054" y="73247"/>
                </a:lnTo>
                <a:lnTo>
                  <a:pt x="50292" y="73792"/>
                </a:lnTo>
                <a:close/>
              </a:path>
              <a:path w="76200" h="218439">
                <a:moveTo>
                  <a:pt x="50292" y="217931"/>
                </a:moveTo>
                <a:lnTo>
                  <a:pt x="24384" y="217931"/>
                </a:lnTo>
                <a:lnTo>
                  <a:pt x="24384" y="73491"/>
                </a:lnTo>
                <a:lnTo>
                  <a:pt x="38100" y="76199"/>
                </a:lnTo>
                <a:lnTo>
                  <a:pt x="50292" y="76199"/>
                </a:lnTo>
                <a:lnTo>
                  <a:pt x="50292" y="217931"/>
                </a:lnTo>
                <a:close/>
              </a:path>
              <a:path w="76200" h="218439">
                <a:moveTo>
                  <a:pt x="50292" y="76199"/>
                </a:moveTo>
                <a:lnTo>
                  <a:pt x="38100" y="76199"/>
                </a:lnTo>
                <a:lnTo>
                  <a:pt x="50292" y="73792"/>
                </a:lnTo>
                <a:lnTo>
                  <a:pt x="50292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302508" y="5785865"/>
            <a:ext cx="219710" cy="0"/>
          </a:xfrm>
          <a:custGeom>
            <a:avLst/>
            <a:gdLst/>
            <a:ahLst/>
            <a:cxnLst/>
            <a:rect l="l" t="t" r="r" b="b"/>
            <a:pathLst>
              <a:path w="219710" h="0">
                <a:moveTo>
                  <a:pt x="0" y="0"/>
                </a:moveTo>
                <a:lnTo>
                  <a:pt x="21945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859279" y="3947159"/>
            <a:ext cx="139065" cy="467995"/>
          </a:xfrm>
          <a:custGeom>
            <a:avLst/>
            <a:gdLst/>
            <a:ahLst/>
            <a:cxnLst/>
            <a:rect l="l" t="t" r="r" b="b"/>
            <a:pathLst>
              <a:path w="139064" h="467995">
                <a:moveTo>
                  <a:pt x="0" y="0"/>
                </a:moveTo>
                <a:lnTo>
                  <a:pt x="138683" y="0"/>
                </a:lnTo>
                <a:lnTo>
                  <a:pt x="138683" y="467867"/>
                </a:lnTo>
                <a:lnTo>
                  <a:pt x="0" y="4678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839467" y="3928872"/>
            <a:ext cx="178435" cy="506095"/>
          </a:xfrm>
          <a:custGeom>
            <a:avLst/>
            <a:gdLst/>
            <a:ahLst/>
            <a:cxnLst/>
            <a:rect l="l" t="t" r="r" b="b"/>
            <a:pathLst>
              <a:path w="178435" h="506095">
                <a:moveTo>
                  <a:pt x="178307" y="505967"/>
                </a:moveTo>
                <a:lnTo>
                  <a:pt x="0" y="505967"/>
                </a:lnTo>
                <a:lnTo>
                  <a:pt x="0" y="0"/>
                </a:lnTo>
                <a:lnTo>
                  <a:pt x="178307" y="0"/>
                </a:lnTo>
                <a:lnTo>
                  <a:pt x="178307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467867"/>
                </a:lnTo>
                <a:lnTo>
                  <a:pt x="19812" y="467867"/>
                </a:lnTo>
                <a:lnTo>
                  <a:pt x="38100" y="486156"/>
                </a:lnTo>
                <a:lnTo>
                  <a:pt x="178307" y="486156"/>
                </a:lnTo>
                <a:lnTo>
                  <a:pt x="178307" y="505967"/>
                </a:lnTo>
                <a:close/>
              </a:path>
              <a:path w="178435" h="506095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78435" h="506095">
                <a:moveTo>
                  <a:pt x="140208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40208" y="18288"/>
                </a:lnTo>
                <a:lnTo>
                  <a:pt x="140208" y="38100"/>
                </a:lnTo>
                <a:close/>
              </a:path>
              <a:path w="178435" h="506095">
                <a:moveTo>
                  <a:pt x="140208" y="486156"/>
                </a:moveTo>
                <a:lnTo>
                  <a:pt x="140208" y="18288"/>
                </a:lnTo>
                <a:lnTo>
                  <a:pt x="158495" y="38100"/>
                </a:lnTo>
                <a:lnTo>
                  <a:pt x="178307" y="38100"/>
                </a:lnTo>
                <a:lnTo>
                  <a:pt x="178307" y="467867"/>
                </a:lnTo>
                <a:lnTo>
                  <a:pt x="158495" y="467867"/>
                </a:lnTo>
                <a:lnTo>
                  <a:pt x="140208" y="486156"/>
                </a:lnTo>
                <a:close/>
              </a:path>
              <a:path w="178435" h="506095">
                <a:moveTo>
                  <a:pt x="178307" y="38100"/>
                </a:moveTo>
                <a:lnTo>
                  <a:pt x="158495" y="38100"/>
                </a:lnTo>
                <a:lnTo>
                  <a:pt x="140208" y="18288"/>
                </a:lnTo>
                <a:lnTo>
                  <a:pt x="178307" y="18288"/>
                </a:lnTo>
                <a:lnTo>
                  <a:pt x="178307" y="38100"/>
                </a:lnTo>
                <a:close/>
              </a:path>
              <a:path w="178435" h="506095">
                <a:moveTo>
                  <a:pt x="38100" y="486156"/>
                </a:moveTo>
                <a:lnTo>
                  <a:pt x="19812" y="467867"/>
                </a:lnTo>
                <a:lnTo>
                  <a:pt x="38100" y="467867"/>
                </a:lnTo>
                <a:lnTo>
                  <a:pt x="38100" y="486156"/>
                </a:lnTo>
                <a:close/>
              </a:path>
              <a:path w="178435" h="506095">
                <a:moveTo>
                  <a:pt x="140208" y="486156"/>
                </a:moveTo>
                <a:lnTo>
                  <a:pt x="38100" y="486156"/>
                </a:lnTo>
                <a:lnTo>
                  <a:pt x="38100" y="467867"/>
                </a:lnTo>
                <a:lnTo>
                  <a:pt x="140208" y="467867"/>
                </a:lnTo>
                <a:lnTo>
                  <a:pt x="140208" y="486156"/>
                </a:lnTo>
                <a:close/>
              </a:path>
              <a:path w="178435" h="506095">
                <a:moveTo>
                  <a:pt x="178307" y="486156"/>
                </a:moveTo>
                <a:lnTo>
                  <a:pt x="140208" y="486156"/>
                </a:lnTo>
                <a:lnTo>
                  <a:pt x="158495" y="467867"/>
                </a:lnTo>
                <a:lnTo>
                  <a:pt x="178307" y="467867"/>
                </a:lnTo>
                <a:lnTo>
                  <a:pt x="178307" y="4861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336035" y="4696967"/>
            <a:ext cx="143510" cy="467995"/>
          </a:xfrm>
          <a:custGeom>
            <a:avLst/>
            <a:gdLst/>
            <a:ahLst/>
            <a:cxnLst/>
            <a:rect l="l" t="t" r="r" b="b"/>
            <a:pathLst>
              <a:path w="143510" h="467995">
                <a:moveTo>
                  <a:pt x="0" y="0"/>
                </a:moveTo>
                <a:lnTo>
                  <a:pt x="143256" y="0"/>
                </a:lnTo>
                <a:lnTo>
                  <a:pt x="143256" y="467867"/>
                </a:lnTo>
                <a:lnTo>
                  <a:pt x="0" y="4678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316223" y="4677155"/>
            <a:ext cx="181610" cy="506095"/>
          </a:xfrm>
          <a:custGeom>
            <a:avLst/>
            <a:gdLst/>
            <a:ahLst/>
            <a:cxnLst/>
            <a:rect l="l" t="t" r="r" b="b"/>
            <a:pathLst>
              <a:path w="181610" h="506095">
                <a:moveTo>
                  <a:pt x="181356" y="505967"/>
                </a:moveTo>
                <a:lnTo>
                  <a:pt x="0" y="505967"/>
                </a:lnTo>
                <a:lnTo>
                  <a:pt x="0" y="0"/>
                </a:lnTo>
                <a:lnTo>
                  <a:pt x="181356" y="0"/>
                </a:lnTo>
                <a:lnTo>
                  <a:pt x="181356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099"/>
                </a:lnTo>
                <a:lnTo>
                  <a:pt x="38100" y="467867"/>
                </a:lnTo>
                <a:lnTo>
                  <a:pt x="19812" y="467867"/>
                </a:lnTo>
                <a:lnTo>
                  <a:pt x="38100" y="487680"/>
                </a:lnTo>
                <a:lnTo>
                  <a:pt x="181356" y="487680"/>
                </a:lnTo>
                <a:lnTo>
                  <a:pt x="181356" y="505967"/>
                </a:lnTo>
                <a:close/>
              </a:path>
              <a:path w="181610" h="506095">
                <a:moveTo>
                  <a:pt x="38100" y="38099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099"/>
                </a:lnTo>
                <a:close/>
              </a:path>
              <a:path w="181610" h="506095">
                <a:moveTo>
                  <a:pt x="143256" y="38099"/>
                </a:moveTo>
                <a:lnTo>
                  <a:pt x="38100" y="38099"/>
                </a:lnTo>
                <a:lnTo>
                  <a:pt x="38100" y="19812"/>
                </a:lnTo>
                <a:lnTo>
                  <a:pt x="143256" y="19812"/>
                </a:lnTo>
                <a:lnTo>
                  <a:pt x="143256" y="38099"/>
                </a:lnTo>
                <a:close/>
              </a:path>
              <a:path w="181610" h="506095">
                <a:moveTo>
                  <a:pt x="143256" y="487680"/>
                </a:moveTo>
                <a:lnTo>
                  <a:pt x="143256" y="19812"/>
                </a:lnTo>
                <a:lnTo>
                  <a:pt x="163068" y="38100"/>
                </a:lnTo>
                <a:lnTo>
                  <a:pt x="181356" y="38099"/>
                </a:lnTo>
                <a:lnTo>
                  <a:pt x="181356" y="467867"/>
                </a:lnTo>
                <a:lnTo>
                  <a:pt x="163068" y="467867"/>
                </a:lnTo>
                <a:lnTo>
                  <a:pt x="143256" y="487680"/>
                </a:lnTo>
                <a:close/>
              </a:path>
              <a:path w="181610" h="506095">
                <a:moveTo>
                  <a:pt x="181356" y="38099"/>
                </a:moveTo>
                <a:lnTo>
                  <a:pt x="163068" y="38100"/>
                </a:lnTo>
                <a:lnTo>
                  <a:pt x="143256" y="19812"/>
                </a:lnTo>
                <a:lnTo>
                  <a:pt x="181356" y="19812"/>
                </a:lnTo>
                <a:lnTo>
                  <a:pt x="181356" y="38099"/>
                </a:lnTo>
                <a:close/>
              </a:path>
              <a:path w="181610" h="506095">
                <a:moveTo>
                  <a:pt x="38100" y="487680"/>
                </a:moveTo>
                <a:lnTo>
                  <a:pt x="19812" y="467867"/>
                </a:lnTo>
                <a:lnTo>
                  <a:pt x="38100" y="467867"/>
                </a:lnTo>
                <a:lnTo>
                  <a:pt x="38100" y="487680"/>
                </a:lnTo>
                <a:close/>
              </a:path>
              <a:path w="181610" h="506095">
                <a:moveTo>
                  <a:pt x="143256" y="487680"/>
                </a:moveTo>
                <a:lnTo>
                  <a:pt x="38100" y="487680"/>
                </a:lnTo>
                <a:lnTo>
                  <a:pt x="38100" y="467867"/>
                </a:lnTo>
                <a:lnTo>
                  <a:pt x="143256" y="467867"/>
                </a:lnTo>
                <a:lnTo>
                  <a:pt x="143256" y="487680"/>
                </a:lnTo>
                <a:close/>
              </a:path>
              <a:path w="181610" h="506095">
                <a:moveTo>
                  <a:pt x="181356" y="487680"/>
                </a:moveTo>
                <a:lnTo>
                  <a:pt x="143256" y="487680"/>
                </a:lnTo>
                <a:lnTo>
                  <a:pt x="163068" y="467867"/>
                </a:lnTo>
                <a:lnTo>
                  <a:pt x="181356" y="467867"/>
                </a:lnTo>
                <a:lnTo>
                  <a:pt x="181356" y="487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375659" y="2218944"/>
            <a:ext cx="50800" cy="62865"/>
          </a:xfrm>
          <a:custGeom>
            <a:avLst/>
            <a:gdLst/>
            <a:ahLst/>
            <a:cxnLst/>
            <a:rect l="l" t="t" r="r" b="b"/>
            <a:pathLst>
              <a:path w="50800" h="62864">
                <a:moveTo>
                  <a:pt x="25908" y="62483"/>
                </a:moveTo>
                <a:lnTo>
                  <a:pt x="15430" y="60055"/>
                </a:lnTo>
                <a:lnTo>
                  <a:pt x="7238" y="53339"/>
                </a:lnTo>
                <a:lnTo>
                  <a:pt x="1904" y="43195"/>
                </a:lnTo>
                <a:lnTo>
                  <a:pt x="0" y="30479"/>
                </a:lnTo>
                <a:lnTo>
                  <a:pt x="1905" y="18645"/>
                </a:lnTo>
                <a:lnTo>
                  <a:pt x="7239" y="8953"/>
                </a:lnTo>
                <a:lnTo>
                  <a:pt x="15430" y="2405"/>
                </a:lnTo>
                <a:lnTo>
                  <a:pt x="25908" y="0"/>
                </a:lnTo>
                <a:lnTo>
                  <a:pt x="35504" y="2405"/>
                </a:lnTo>
                <a:lnTo>
                  <a:pt x="43243" y="8953"/>
                </a:lnTo>
                <a:lnTo>
                  <a:pt x="48410" y="18645"/>
                </a:lnTo>
                <a:lnTo>
                  <a:pt x="50292" y="30479"/>
                </a:lnTo>
                <a:lnTo>
                  <a:pt x="48410" y="43195"/>
                </a:lnTo>
                <a:lnTo>
                  <a:pt x="43243" y="53339"/>
                </a:lnTo>
                <a:lnTo>
                  <a:pt x="35504" y="60055"/>
                </a:lnTo>
                <a:lnTo>
                  <a:pt x="25908" y="62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355847" y="2199132"/>
            <a:ext cx="90170" cy="100965"/>
          </a:xfrm>
          <a:custGeom>
            <a:avLst/>
            <a:gdLst/>
            <a:ahLst/>
            <a:cxnLst/>
            <a:rect l="l" t="t" r="r" b="b"/>
            <a:pathLst>
              <a:path w="90170" h="100964">
                <a:moveTo>
                  <a:pt x="47244" y="1523"/>
                </a:moveTo>
                <a:lnTo>
                  <a:pt x="42672" y="1523"/>
                </a:lnTo>
                <a:lnTo>
                  <a:pt x="44195" y="0"/>
                </a:lnTo>
                <a:lnTo>
                  <a:pt x="45719" y="0"/>
                </a:lnTo>
                <a:lnTo>
                  <a:pt x="47244" y="1523"/>
                </a:lnTo>
                <a:close/>
              </a:path>
              <a:path w="90170" h="100964">
                <a:moveTo>
                  <a:pt x="64008" y="6095"/>
                </a:moveTo>
                <a:lnTo>
                  <a:pt x="25908" y="6095"/>
                </a:lnTo>
                <a:lnTo>
                  <a:pt x="27432" y="4571"/>
                </a:lnTo>
                <a:lnTo>
                  <a:pt x="28956" y="4571"/>
                </a:lnTo>
                <a:lnTo>
                  <a:pt x="33528" y="3047"/>
                </a:lnTo>
                <a:lnTo>
                  <a:pt x="35052" y="1523"/>
                </a:lnTo>
                <a:lnTo>
                  <a:pt x="56387" y="1523"/>
                </a:lnTo>
                <a:lnTo>
                  <a:pt x="56387" y="3047"/>
                </a:lnTo>
                <a:lnTo>
                  <a:pt x="62484" y="4571"/>
                </a:lnTo>
                <a:lnTo>
                  <a:pt x="64008" y="6095"/>
                </a:lnTo>
                <a:close/>
              </a:path>
              <a:path w="90170" h="100964">
                <a:moveTo>
                  <a:pt x="79248" y="83819"/>
                </a:moveTo>
                <a:lnTo>
                  <a:pt x="10668" y="83819"/>
                </a:lnTo>
                <a:lnTo>
                  <a:pt x="7620" y="79247"/>
                </a:lnTo>
                <a:lnTo>
                  <a:pt x="7620" y="77723"/>
                </a:lnTo>
                <a:lnTo>
                  <a:pt x="6096" y="76199"/>
                </a:lnTo>
                <a:lnTo>
                  <a:pt x="4572" y="70103"/>
                </a:lnTo>
                <a:lnTo>
                  <a:pt x="3048" y="68579"/>
                </a:lnTo>
                <a:lnTo>
                  <a:pt x="3048" y="67055"/>
                </a:lnTo>
                <a:lnTo>
                  <a:pt x="1524" y="62483"/>
                </a:lnTo>
                <a:lnTo>
                  <a:pt x="1524" y="57911"/>
                </a:lnTo>
                <a:lnTo>
                  <a:pt x="0" y="51815"/>
                </a:lnTo>
                <a:lnTo>
                  <a:pt x="0" y="48767"/>
                </a:lnTo>
                <a:lnTo>
                  <a:pt x="1524" y="42671"/>
                </a:lnTo>
                <a:lnTo>
                  <a:pt x="1578" y="39406"/>
                </a:lnTo>
                <a:lnTo>
                  <a:pt x="3048" y="33527"/>
                </a:lnTo>
                <a:lnTo>
                  <a:pt x="4572" y="32003"/>
                </a:lnTo>
                <a:lnTo>
                  <a:pt x="4572" y="30479"/>
                </a:lnTo>
                <a:lnTo>
                  <a:pt x="6096" y="25907"/>
                </a:lnTo>
                <a:lnTo>
                  <a:pt x="7620" y="24383"/>
                </a:lnTo>
                <a:lnTo>
                  <a:pt x="7620" y="22859"/>
                </a:lnTo>
                <a:lnTo>
                  <a:pt x="10668" y="18287"/>
                </a:lnTo>
                <a:lnTo>
                  <a:pt x="13716" y="15239"/>
                </a:lnTo>
                <a:lnTo>
                  <a:pt x="18288" y="12191"/>
                </a:lnTo>
                <a:lnTo>
                  <a:pt x="18288" y="10667"/>
                </a:lnTo>
                <a:lnTo>
                  <a:pt x="19812" y="10667"/>
                </a:lnTo>
                <a:lnTo>
                  <a:pt x="19812" y="9143"/>
                </a:lnTo>
                <a:lnTo>
                  <a:pt x="24384" y="6095"/>
                </a:lnTo>
                <a:lnTo>
                  <a:pt x="65532" y="6095"/>
                </a:lnTo>
                <a:lnTo>
                  <a:pt x="70104" y="9143"/>
                </a:lnTo>
                <a:lnTo>
                  <a:pt x="79248" y="18287"/>
                </a:lnTo>
                <a:lnTo>
                  <a:pt x="82296" y="22859"/>
                </a:lnTo>
                <a:lnTo>
                  <a:pt x="82296" y="24383"/>
                </a:lnTo>
                <a:lnTo>
                  <a:pt x="83820" y="24383"/>
                </a:lnTo>
                <a:lnTo>
                  <a:pt x="83820" y="25907"/>
                </a:lnTo>
                <a:lnTo>
                  <a:pt x="85344" y="30479"/>
                </a:lnTo>
                <a:lnTo>
                  <a:pt x="86868" y="32003"/>
                </a:lnTo>
                <a:lnTo>
                  <a:pt x="86868" y="33527"/>
                </a:lnTo>
                <a:lnTo>
                  <a:pt x="88011" y="38099"/>
                </a:lnTo>
                <a:lnTo>
                  <a:pt x="42672" y="38099"/>
                </a:lnTo>
                <a:lnTo>
                  <a:pt x="43815" y="38480"/>
                </a:lnTo>
                <a:lnTo>
                  <a:pt x="41148" y="41147"/>
                </a:lnTo>
                <a:lnTo>
                  <a:pt x="39624" y="44195"/>
                </a:lnTo>
                <a:lnTo>
                  <a:pt x="38100" y="48767"/>
                </a:lnTo>
                <a:lnTo>
                  <a:pt x="38100" y="51815"/>
                </a:lnTo>
                <a:lnTo>
                  <a:pt x="39624" y="57911"/>
                </a:lnTo>
                <a:lnTo>
                  <a:pt x="41148" y="60959"/>
                </a:lnTo>
                <a:lnTo>
                  <a:pt x="42062" y="61569"/>
                </a:lnTo>
                <a:lnTo>
                  <a:pt x="42672" y="62483"/>
                </a:lnTo>
                <a:lnTo>
                  <a:pt x="43434" y="62483"/>
                </a:lnTo>
                <a:lnTo>
                  <a:pt x="44958" y="63499"/>
                </a:lnTo>
                <a:lnTo>
                  <a:pt x="44195" y="64007"/>
                </a:lnTo>
                <a:lnTo>
                  <a:pt x="87884" y="64007"/>
                </a:lnTo>
                <a:lnTo>
                  <a:pt x="86868" y="67055"/>
                </a:lnTo>
                <a:lnTo>
                  <a:pt x="86868" y="70103"/>
                </a:lnTo>
                <a:lnTo>
                  <a:pt x="85344" y="70103"/>
                </a:lnTo>
                <a:lnTo>
                  <a:pt x="83820" y="76199"/>
                </a:lnTo>
                <a:lnTo>
                  <a:pt x="83820" y="77723"/>
                </a:lnTo>
                <a:lnTo>
                  <a:pt x="82296" y="77723"/>
                </a:lnTo>
                <a:lnTo>
                  <a:pt x="82296" y="79247"/>
                </a:lnTo>
                <a:lnTo>
                  <a:pt x="79248" y="83819"/>
                </a:lnTo>
                <a:close/>
              </a:path>
              <a:path w="90170" h="100964">
                <a:moveTo>
                  <a:pt x="43815" y="38480"/>
                </a:moveTo>
                <a:lnTo>
                  <a:pt x="42672" y="38099"/>
                </a:lnTo>
                <a:lnTo>
                  <a:pt x="44195" y="38099"/>
                </a:lnTo>
                <a:lnTo>
                  <a:pt x="43815" y="38480"/>
                </a:lnTo>
                <a:close/>
              </a:path>
              <a:path w="90170" h="100964">
                <a:moveTo>
                  <a:pt x="43918" y="38515"/>
                </a:moveTo>
                <a:lnTo>
                  <a:pt x="44195" y="38099"/>
                </a:lnTo>
                <a:lnTo>
                  <a:pt x="43918" y="38515"/>
                </a:lnTo>
                <a:close/>
              </a:path>
              <a:path w="90170" h="100964">
                <a:moveTo>
                  <a:pt x="44500" y="38709"/>
                </a:moveTo>
                <a:lnTo>
                  <a:pt x="43978" y="38535"/>
                </a:lnTo>
                <a:lnTo>
                  <a:pt x="43992" y="38404"/>
                </a:lnTo>
                <a:lnTo>
                  <a:pt x="44195" y="38099"/>
                </a:lnTo>
                <a:lnTo>
                  <a:pt x="44849" y="38535"/>
                </a:lnTo>
                <a:lnTo>
                  <a:pt x="44500" y="38709"/>
                </a:lnTo>
                <a:close/>
              </a:path>
              <a:path w="90170" h="100964">
                <a:moveTo>
                  <a:pt x="44849" y="38535"/>
                </a:moveTo>
                <a:lnTo>
                  <a:pt x="44195" y="38099"/>
                </a:lnTo>
                <a:lnTo>
                  <a:pt x="44873" y="38438"/>
                </a:lnTo>
                <a:close/>
              </a:path>
              <a:path w="90170" h="100964">
                <a:moveTo>
                  <a:pt x="44958" y="38480"/>
                </a:moveTo>
                <a:lnTo>
                  <a:pt x="44195" y="38099"/>
                </a:lnTo>
                <a:lnTo>
                  <a:pt x="45110" y="38404"/>
                </a:lnTo>
                <a:lnTo>
                  <a:pt x="44958" y="38480"/>
                </a:lnTo>
                <a:close/>
              </a:path>
              <a:path w="90170" h="100964">
                <a:moveTo>
                  <a:pt x="45110" y="38404"/>
                </a:moveTo>
                <a:lnTo>
                  <a:pt x="44195" y="38099"/>
                </a:lnTo>
                <a:lnTo>
                  <a:pt x="45719" y="38099"/>
                </a:lnTo>
                <a:lnTo>
                  <a:pt x="45110" y="38404"/>
                </a:lnTo>
                <a:close/>
              </a:path>
              <a:path w="90170" h="100964">
                <a:moveTo>
                  <a:pt x="45211" y="38438"/>
                </a:moveTo>
                <a:lnTo>
                  <a:pt x="45719" y="38099"/>
                </a:lnTo>
                <a:lnTo>
                  <a:pt x="45211" y="38438"/>
                </a:lnTo>
                <a:close/>
              </a:path>
              <a:path w="90170" h="100964">
                <a:moveTo>
                  <a:pt x="45719" y="38607"/>
                </a:moveTo>
                <a:lnTo>
                  <a:pt x="45338" y="38480"/>
                </a:lnTo>
                <a:lnTo>
                  <a:pt x="45719" y="38099"/>
                </a:lnTo>
                <a:lnTo>
                  <a:pt x="46101" y="38480"/>
                </a:lnTo>
                <a:lnTo>
                  <a:pt x="45719" y="38607"/>
                </a:lnTo>
                <a:close/>
              </a:path>
              <a:path w="90170" h="100964">
                <a:moveTo>
                  <a:pt x="46101" y="38480"/>
                </a:moveTo>
                <a:lnTo>
                  <a:pt x="45719" y="38099"/>
                </a:lnTo>
                <a:lnTo>
                  <a:pt x="47244" y="38099"/>
                </a:lnTo>
                <a:lnTo>
                  <a:pt x="46101" y="38480"/>
                </a:lnTo>
                <a:close/>
              </a:path>
              <a:path w="90170" h="100964">
                <a:moveTo>
                  <a:pt x="88391" y="39623"/>
                </a:moveTo>
                <a:lnTo>
                  <a:pt x="48768" y="39623"/>
                </a:lnTo>
                <a:lnTo>
                  <a:pt x="46482" y="38861"/>
                </a:lnTo>
                <a:lnTo>
                  <a:pt x="46101" y="38480"/>
                </a:lnTo>
                <a:lnTo>
                  <a:pt x="47244" y="38099"/>
                </a:lnTo>
                <a:lnTo>
                  <a:pt x="88011" y="38099"/>
                </a:lnTo>
                <a:lnTo>
                  <a:pt x="88391" y="39623"/>
                </a:lnTo>
                <a:close/>
              </a:path>
              <a:path w="90170" h="100964">
                <a:moveTo>
                  <a:pt x="45066" y="38535"/>
                </a:moveTo>
                <a:lnTo>
                  <a:pt x="45110" y="38404"/>
                </a:lnTo>
                <a:lnTo>
                  <a:pt x="45066" y="38535"/>
                </a:lnTo>
                <a:close/>
              </a:path>
              <a:path w="90170" h="100964">
                <a:moveTo>
                  <a:pt x="45415" y="38709"/>
                </a:moveTo>
                <a:lnTo>
                  <a:pt x="45211" y="38607"/>
                </a:lnTo>
                <a:lnTo>
                  <a:pt x="45211" y="38438"/>
                </a:lnTo>
                <a:lnTo>
                  <a:pt x="45719" y="38607"/>
                </a:lnTo>
                <a:lnTo>
                  <a:pt x="45415" y="38709"/>
                </a:lnTo>
                <a:close/>
              </a:path>
              <a:path w="90170" h="100964">
                <a:moveTo>
                  <a:pt x="42672" y="39623"/>
                </a:moveTo>
                <a:lnTo>
                  <a:pt x="43815" y="38480"/>
                </a:lnTo>
                <a:lnTo>
                  <a:pt x="43744" y="38777"/>
                </a:lnTo>
                <a:lnTo>
                  <a:pt x="43434" y="39242"/>
                </a:lnTo>
                <a:lnTo>
                  <a:pt x="42672" y="39623"/>
                </a:lnTo>
                <a:close/>
              </a:path>
              <a:path w="90170" h="100964">
                <a:moveTo>
                  <a:pt x="44958" y="38607"/>
                </a:moveTo>
                <a:close/>
              </a:path>
              <a:path w="90170" h="100964">
                <a:moveTo>
                  <a:pt x="46482" y="38861"/>
                </a:moveTo>
                <a:lnTo>
                  <a:pt x="45719" y="38607"/>
                </a:lnTo>
                <a:lnTo>
                  <a:pt x="46101" y="38480"/>
                </a:lnTo>
                <a:lnTo>
                  <a:pt x="46482" y="38861"/>
                </a:lnTo>
                <a:close/>
              </a:path>
              <a:path w="90170" h="100964">
                <a:moveTo>
                  <a:pt x="43434" y="39242"/>
                </a:moveTo>
                <a:lnTo>
                  <a:pt x="43918" y="38515"/>
                </a:lnTo>
                <a:lnTo>
                  <a:pt x="44500" y="38709"/>
                </a:lnTo>
                <a:lnTo>
                  <a:pt x="43434" y="39242"/>
                </a:lnTo>
                <a:close/>
              </a:path>
              <a:path w="90170" h="100964">
                <a:moveTo>
                  <a:pt x="44704" y="38777"/>
                </a:moveTo>
                <a:lnTo>
                  <a:pt x="44500" y="38709"/>
                </a:lnTo>
                <a:lnTo>
                  <a:pt x="44849" y="38535"/>
                </a:lnTo>
                <a:lnTo>
                  <a:pt x="44704" y="38777"/>
                </a:lnTo>
                <a:close/>
              </a:path>
              <a:path w="90170" h="100964">
                <a:moveTo>
                  <a:pt x="45211" y="38777"/>
                </a:moveTo>
                <a:lnTo>
                  <a:pt x="44958" y="38607"/>
                </a:lnTo>
                <a:lnTo>
                  <a:pt x="45415" y="38709"/>
                </a:lnTo>
                <a:lnTo>
                  <a:pt x="45211" y="38777"/>
                </a:lnTo>
                <a:close/>
              </a:path>
              <a:path w="90170" h="100964">
                <a:moveTo>
                  <a:pt x="44958" y="38861"/>
                </a:moveTo>
                <a:lnTo>
                  <a:pt x="44704" y="38777"/>
                </a:lnTo>
                <a:lnTo>
                  <a:pt x="44958" y="38607"/>
                </a:lnTo>
                <a:lnTo>
                  <a:pt x="45211" y="38777"/>
                </a:lnTo>
                <a:lnTo>
                  <a:pt x="44958" y="38861"/>
                </a:lnTo>
                <a:close/>
              </a:path>
              <a:path w="90170" h="100964">
                <a:moveTo>
                  <a:pt x="47243" y="39623"/>
                </a:moveTo>
                <a:lnTo>
                  <a:pt x="45415" y="38709"/>
                </a:lnTo>
                <a:lnTo>
                  <a:pt x="45719" y="38607"/>
                </a:lnTo>
                <a:lnTo>
                  <a:pt x="46482" y="38861"/>
                </a:lnTo>
                <a:lnTo>
                  <a:pt x="47243" y="39623"/>
                </a:lnTo>
                <a:close/>
              </a:path>
              <a:path w="90170" h="100964">
                <a:moveTo>
                  <a:pt x="43325" y="39406"/>
                </a:moveTo>
                <a:lnTo>
                  <a:pt x="43434" y="39242"/>
                </a:lnTo>
                <a:lnTo>
                  <a:pt x="44500" y="38709"/>
                </a:lnTo>
                <a:lnTo>
                  <a:pt x="44703" y="38777"/>
                </a:lnTo>
                <a:lnTo>
                  <a:pt x="44195" y="39115"/>
                </a:lnTo>
                <a:lnTo>
                  <a:pt x="43325" y="39406"/>
                </a:lnTo>
                <a:close/>
              </a:path>
              <a:path w="90170" h="100964">
                <a:moveTo>
                  <a:pt x="47244" y="39623"/>
                </a:moveTo>
                <a:lnTo>
                  <a:pt x="45719" y="39115"/>
                </a:lnTo>
                <a:lnTo>
                  <a:pt x="45212" y="38777"/>
                </a:lnTo>
                <a:lnTo>
                  <a:pt x="45415" y="38709"/>
                </a:lnTo>
                <a:lnTo>
                  <a:pt x="47244" y="39623"/>
                </a:lnTo>
                <a:close/>
              </a:path>
              <a:path w="90170" h="100964">
                <a:moveTo>
                  <a:pt x="44196" y="39115"/>
                </a:moveTo>
                <a:lnTo>
                  <a:pt x="44704" y="38777"/>
                </a:lnTo>
                <a:lnTo>
                  <a:pt x="44958" y="38861"/>
                </a:lnTo>
                <a:lnTo>
                  <a:pt x="44196" y="39115"/>
                </a:lnTo>
                <a:close/>
              </a:path>
              <a:path w="90170" h="100964">
                <a:moveTo>
                  <a:pt x="45719" y="39115"/>
                </a:moveTo>
                <a:lnTo>
                  <a:pt x="44958" y="38861"/>
                </a:lnTo>
                <a:lnTo>
                  <a:pt x="45212" y="38777"/>
                </a:lnTo>
                <a:lnTo>
                  <a:pt x="45719" y="39115"/>
                </a:lnTo>
                <a:close/>
              </a:path>
              <a:path w="90170" h="100964">
                <a:moveTo>
                  <a:pt x="88391" y="42671"/>
                </a:moveTo>
                <a:lnTo>
                  <a:pt x="50292" y="42671"/>
                </a:lnTo>
                <a:lnTo>
                  <a:pt x="46482" y="38861"/>
                </a:lnTo>
                <a:lnTo>
                  <a:pt x="48768" y="39623"/>
                </a:lnTo>
                <a:lnTo>
                  <a:pt x="88391" y="39623"/>
                </a:lnTo>
                <a:lnTo>
                  <a:pt x="88391" y="42671"/>
                </a:lnTo>
                <a:close/>
              </a:path>
              <a:path w="90170" h="100964">
                <a:moveTo>
                  <a:pt x="42976" y="39928"/>
                </a:moveTo>
                <a:lnTo>
                  <a:pt x="43325" y="39406"/>
                </a:lnTo>
                <a:lnTo>
                  <a:pt x="44196" y="39115"/>
                </a:lnTo>
                <a:lnTo>
                  <a:pt x="42976" y="39928"/>
                </a:lnTo>
                <a:close/>
              </a:path>
              <a:path w="90170" h="100964">
                <a:moveTo>
                  <a:pt x="47853" y="40538"/>
                </a:moveTo>
                <a:lnTo>
                  <a:pt x="45719" y="39115"/>
                </a:lnTo>
                <a:lnTo>
                  <a:pt x="47244" y="39623"/>
                </a:lnTo>
                <a:lnTo>
                  <a:pt x="47853" y="40538"/>
                </a:lnTo>
                <a:close/>
              </a:path>
              <a:path w="90170" h="100964">
                <a:moveTo>
                  <a:pt x="42672" y="39623"/>
                </a:moveTo>
                <a:lnTo>
                  <a:pt x="43434" y="39242"/>
                </a:lnTo>
                <a:lnTo>
                  <a:pt x="43325" y="39406"/>
                </a:lnTo>
                <a:lnTo>
                  <a:pt x="42672" y="39623"/>
                </a:lnTo>
                <a:close/>
              </a:path>
              <a:path w="90170" h="100964">
                <a:moveTo>
                  <a:pt x="42291" y="40385"/>
                </a:moveTo>
                <a:lnTo>
                  <a:pt x="42672" y="39623"/>
                </a:lnTo>
                <a:lnTo>
                  <a:pt x="43325" y="39406"/>
                </a:lnTo>
                <a:lnTo>
                  <a:pt x="42976" y="39928"/>
                </a:lnTo>
                <a:lnTo>
                  <a:pt x="42291" y="40385"/>
                </a:lnTo>
                <a:close/>
              </a:path>
              <a:path w="90170" h="100964">
                <a:moveTo>
                  <a:pt x="41148" y="41147"/>
                </a:moveTo>
                <a:lnTo>
                  <a:pt x="42672" y="39623"/>
                </a:lnTo>
                <a:lnTo>
                  <a:pt x="42062" y="40538"/>
                </a:lnTo>
                <a:lnTo>
                  <a:pt x="41148" y="41147"/>
                </a:lnTo>
                <a:close/>
              </a:path>
              <a:path w="90170" h="100964">
                <a:moveTo>
                  <a:pt x="42062" y="40538"/>
                </a:moveTo>
                <a:lnTo>
                  <a:pt x="42672" y="39623"/>
                </a:lnTo>
                <a:lnTo>
                  <a:pt x="42291" y="40385"/>
                </a:lnTo>
                <a:lnTo>
                  <a:pt x="42062" y="40538"/>
                </a:lnTo>
                <a:close/>
              </a:path>
              <a:path w="90170" h="100964">
                <a:moveTo>
                  <a:pt x="48768" y="41147"/>
                </a:moveTo>
                <a:lnTo>
                  <a:pt x="47853" y="40538"/>
                </a:lnTo>
                <a:lnTo>
                  <a:pt x="47244" y="39623"/>
                </a:lnTo>
                <a:lnTo>
                  <a:pt x="48768" y="41147"/>
                </a:lnTo>
                <a:close/>
              </a:path>
              <a:path w="90170" h="100964">
                <a:moveTo>
                  <a:pt x="41148" y="42671"/>
                </a:moveTo>
                <a:lnTo>
                  <a:pt x="42291" y="40385"/>
                </a:lnTo>
                <a:lnTo>
                  <a:pt x="42976" y="39928"/>
                </a:lnTo>
                <a:lnTo>
                  <a:pt x="41148" y="42671"/>
                </a:lnTo>
                <a:close/>
              </a:path>
              <a:path w="90170" h="100964">
                <a:moveTo>
                  <a:pt x="40843" y="42367"/>
                </a:moveTo>
                <a:lnTo>
                  <a:pt x="41148" y="41147"/>
                </a:lnTo>
                <a:lnTo>
                  <a:pt x="42062" y="40538"/>
                </a:lnTo>
                <a:lnTo>
                  <a:pt x="40843" y="42367"/>
                </a:lnTo>
                <a:close/>
              </a:path>
              <a:path w="90170" h="100964">
                <a:moveTo>
                  <a:pt x="50292" y="44195"/>
                </a:moveTo>
                <a:lnTo>
                  <a:pt x="47853" y="40538"/>
                </a:lnTo>
                <a:lnTo>
                  <a:pt x="48768" y="41147"/>
                </a:lnTo>
                <a:lnTo>
                  <a:pt x="50292" y="44195"/>
                </a:lnTo>
                <a:close/>
              </a:path>
              <a:path w="90170" h="100964">
                <a:moveTo>
                  <a:pt x="39624" y="44195"/>
                </a:moveTo>
                <a:lnTo>
                  <a:pt x="41148" y="41147"/>
                </a:lnTo>
                <a:lnTo>
                  <a:pt x="40843" y="42367"/>
                </a:lnTo>
                <a:lnTo>
                  <a:pt x="39624" y="44195"/>
                </a:lnTo>
                <a:close/>
              </a:path>
              <a:path w="90170" h="100964">
                <a:moveTo>
                  <a:pt x="51816" y="47243"/>
                </a:moveTo>
                <a:lnTo>
                  <a:pt x="48768" y="41147"/>
                </a:lnTo>
                <a:lnTo>
                  <a:pt x="50292" y="42671"/>
                </a:lnTo>
                <a:lnTo>
                  <a:pt x="88391" y="42671"/>
                </a:lnTo>
                <a:lnTo>
                  <a:pt x="89154" y="45719"/>
                </a:lnTo>
                <a:lnTo>
                  <a:pt x="51816" y="45719"/>
                </a:lnTo>
                <a:lnTo>
                  <a:pt x="51816" y="47243"/>
                </a:lnTo>
                <a:close/>
              </a:path>
              <a:path w="90170" h="100964">
                <a:moveTo>
                  <a:pt x="39624" y="47243"/>
                </a:moveTo>
                <a:lnTo>
                  <a:pt x="39624" y="44195"/>
                </a:lnTo>
                <a:lnTo>
                  <a:pt x="40843" y="42367"/>
                </a:lnTo>
                <a:lnTo>
                  <a:pt x="39624" y="47243"/>
                </a:lnTo>
                <a:close/>
              </a:path>
              <a:path w="90170" h="100964">
                <a:moveTo>
                  <a:pt x="51816" y="48767"/>
                </a:moveTo>
                <a:lnTo>
                  <a:pt x="50292" y="44195"/>
                </a:lnTo>
                <a:lnTo>
                  <a:pt x="51816" y="47243"/>
                </a:lnTo>
                <a:lnTo>
                  <a:pt x="51816" y="48767"/>
                </a:lnTo>
                <a:close/>
              </a:path>
              <a:path w="90170" h="100964">
                <a:moveTo>
                  <a:pt x="38438" y="50461"/>
                </a:moveTo>
                <a:lnTo>
                  <a:pt x="38100" y="48767"/>
                </a:lnTo>
                <a:lnTo>
                  <a:pt x="39624" y="45719"/>
                </a:lnTo>
                <a:lnTo>
                  <a:pt x="38438" y="50461"/>
                </a:lnTo>
                <a:close/>
              </a:path>
              <a:path w="90170" h="100964">
                <a:moveTo>
                  <a:pt x="88773" y="56387"/>
                </a:moveTo>
                <a:lnTo>
                  <a:pt x="51816" y="56387"/>
                </a:lnTo>
                <a:lnTo>
                  <a:pt x="51816" y="45719"/>
                </a:lnTo>
                <a:lnTo>
                  <a:pt x="89154" y="45719"/>
                </a:lnTo>
                <a:lnTo>
                  <a:pt x="89916" y="48767"/>
                </a:lnTo>
                <a:lnTo>
                  <a:pt x="89916" y="51815"/>
                </a:lnTo>
                <a:lnTo>
                  <a:pt x="88773" y="56387"/>
                </a:lnTo>
                <a:close/>
              </a:path>
              <a:path w="90170" h="100964">
                <a:moveTo>
                  <a:pt x="38100" y="51815"/>
                </a:moveTo>
                <a:lnTo>
                  <a:pt x="38100" y="48767"/>
                </a:lnTo>
                <a:lnTo>
                  <a:pt x="38438" y="50461"/>
                </a:lnTo>
                <a:lnTo>
                  <a:pt x="38100" y="51815"/>
                </a:lnTo>
                <a:close/>
              </a:path>
              <a:path w="90170" h="100964">
                <a:moveTo>
                  <a:pt x="39624" y="56387"/>
                </a:moveTo>
                <a:lnTo>
                  <a:pt x="38100" y="51815"/>
                </a:lnTo>
                <a:lnTo>
                  <a:pt x="38438" y="50461"/>
                </a:lnTo>
                <a:lnTo>
                  <a:pt x="39624" y="56387"/>
                </a:lnTo>
                <a:close/>
              </a:path>
              <a:path w="90170" h="100964">
                <a:moveTo>
                  <a:pt x="50292" y="57911"/>
                </a:moveTo>
                <a:lnTo>
                  <a:pt x="51816" y="51815"/>
                </a:lnTo>
                <a:lnTo>
                  <a:pt x="51816" y="54863"/>
                </a:lnTo>
                <a:lnTo>
                  <a:pt x="50292" y="57911"/>
                </a:lnTo>
                <a:close/>
              </a:path>
              <a:path w="90170" h="100964">
                <a:moveTo>
                  <a:pt x="40843" y="59740"/>
                </a:moveTo>
                <a:lnTo>
                  <a:pt x="39624" y="57911"/>
                </a:lnTo>
                <a:lnTo>
                  <a:pt x="39624" y="54863"/>
                </a:lnTo>
                <a:lnTo>
                  <a:pt x="40843" y="59740"/>
                </a:lnTo>
                <a:close/>
              </a:path>
              <a:path w="90170" h="100964">
                <a:moveTo>
                  <a:pt x="49149" y="60197"/>
                </a:moveTo>
                <a:lnTo>
                  <a:pt x="51816" y="54863"/>
                </a:lnTo>
                <a:lnTo>
                  <a:pt x="51816" y="56387"/>
                </a:lnTo>
                <a:lnTo>
                  <a:pt x="88773" y="56387"/>
                </a:lnTo>
                <a:lnTo>
                  <a:pt x="88391" y="57911"/>
                </a:lnTo>
                <a:lnTo>
                  <a:pt x="88391" y="59435"/>
                </a:lnTo>
                <a:lnTo>
                  <a:pt x="50292" y="59435"/>
                </a:lnTo>
                <a:lnTo>
                  <a:pt x="49149" y="60197"/>
                </a:lnTo>
                <a:close/>
              </a:path>
              <a:path w="90170" h="100964">
                <a:moveTo>
                  <a:pt x="41148" y="60959"/>
                </a:moveTo>
                <a:lnTo>
                  <a:pt x="39624" y="57911"/>
                </a:lnTo>
                <a:lnTo>
                  <a:pt x="40843" y="59740"/>
                </a:lnTo>
                <a:lnTo>
                  <a:pt x="41148" y="60959"/>
                </a:lnTo>
                <a:close/>
              </a:path>
              <a:path w="90170" h="100964">
                <a:moveTo>
                  <a:pt x="48463" y="60655"/>
                </a:moveTo>
                <a:lnTo>
                  <a:pt x="50292" y="57911"/>
                </a:lnTo>
                <a:lnTo>
                  <a:pt x="49149" y="60197"/>
                </a:lnTo>
                <a:lnTo>
                  <a:pt x="48463" y="60655"/>
                </a:lnTo>
                <a:close/>
              </a:path>
              <a:path w="90170" h="100964">
                <a:moveTo>
                  <a:pt x="43434" y="61721"/>
                </a:moveTo>
                <a:lnTo>
                  <a:pt x="42062" y="61264"/>
                </a:lnTo>
                <a:lnTo>
                  <a:pt x="41148" y="59435"/>
                </a:lnTo>
                <a:lnTo>
                  <a:pt x="43434" y="61721"/>
                </a:lnTo>
                <a:close/>
              </a:path>
              <a:path w="90170" h="100964">
                <a:moveTo>
                  <a:pt x="48768" y="60959"/>
                </a:moveTo>
                <a:lnTo>
                  <a:pt x="49149" y="60197"/>
                </a:lnTo>
                <a:lnTo>
                  <a:pt x="50292" y="59435"/>
                </a:lnTo>
                <a:lnTo>
                  <a:pt x="48768" y="60959"/>
                </a:lnTo>
                <a:close/>
              </a:path>
              <a:path w="90170" h="100964">
                <a:moveTo>
                  <a:pt x="88391" y="62483"/>
                </a:moveTo>
                <a:lnTo>
                  <a:pt x="47244" y="62483"/>
                </a:lnTo>
                <a:lnTo>
                  <a:pt x="50292" y="59435"/>
                </a:lnTo>
                <a:lnTo>
                  <a:pt x="88391" y="59435"/>
                </a:lnTo>
                <a:lnTo>
                  <a:pt x="88391" y="62483"/>
                </a:lnTo>
                <a:close/>
              </a:path>
              <a:path w="90170" h="100964">
                <a:moveTo>
                  <a:pt x="41801" y="61177"/>
                </a:moveTo>
                <a:lnTo>
                  <a:pt x="41148" y="60959"/>
                </a:lnTo>
                <a:lnTo>
                  <a:pt x="40843" y="59740"/>
                </a:lnTo>
                <a:lnTo>
                  <a:pt x="41801" y="61177"/>
                </a:lnTo>
                <a:close/>
              </a:path>
              <a:path w="90170" h="100964">
                <a:moveTo>
                  <a:pt x="48114" y="61177"/>
                </a:moveTo>
                <a:lnTo>
                  <a:pt x="48463" y="60655"/>
                </a:lnTo>
                <a:lnTo>
                  <a:pt x="49149" y="60197"/>
                </a:lnTo>
                <a:lnTo>
                  <a:pt x="48768" y="60959"/>
                </a:lnTo>
                <a:lnTo>
                  <a:pt x="48114" y="61177"/>
                </a:lnTo>
                <a:close/>
              </a:path>
              <a:path w="90170" h="100964">
                <a:moveTo>
                  <a:pt x="47244" y="61467"/>
                </a:moveTo>
                <a:lnTo>
                  <a:pt x="48463" y="60655"/>
                </a:lnTo>
                <a:lnTo>
                  <a:pt x="48114" y="61177"/>
                </a:lnTo>
                <a:lnTo>
                  <a:pt x="47244" y="61467"/>
                </a:lnTo>
                <a:close/>
              </a:path>
              <a:path w="90170" h="100964">
                <a:moveTo>
                  <a:pt x="42062" y="61569"/>
                </a:moveTo>
                <a:lnTo>
                  <a:pt x="41148" y="60959"/>
                </a:lnTo>
                <a:lnTo>
                  <a:pt x="41910" y="61340"/>
                </a:lnTo>
                <a:lnTo>
                  <a:pt x="42062" y="61569"/>
                </a:lnTo>
                <a:close/>
              </a:path>
              <a:path w="90170" h="100964">
                <a:moveTo>
                  <a:pt x="41910" y="61340"/>
                </a:moveTo>
                <a:lnTo>
                  <a:pt x="41148" y="60959"/>
                </a:lnTo>
                <a:lnTo>
                  <a:pt x="41801" y="61177"/>
                </a:lnTo>
                <a:lnTo>
                  <a:pt x="41910" y="61340"/>
                </a:lnTo>
                <a:close/>
              </a:path>
              <a:path w="90170" h="100964">
                <a:moveTo>
                  <a:pt x="48006" y="61340"/>
                </a:moveTo>
                <a:lnTo>
                  <a:pt x="48114" y="61177"/>
                </a:lnTo>
                <a:lnTo>
                  <a:pt x="48768" y="60959"/>
                </a:lnTo>
                <a:lnTo>
                  <a:pt x="48006" y="61340"/>
                </a:lnTo>
                <a:close/>
              </a:path>
              <a:path w="90170" h="100964">
                <a:moveTo>
                  <a:pt x="47853" y="61569"/>
                </a:moveTo>
                <a:lnTo>
                  <a:pt x="48006" y="61340"/>
                </a:lnTo>
                <a:lnTo>
                  <a:pt x="48768" y="60959"/>
                </a:lnTo>
                <a:lnTo>
                  <a:pt x="47853" y="61569"/>
                </a:lnTo>
                <a:close/>
              </a:path>
              <a:path w="90170" h="100964">
                <a:moveTo>
                  <a:pt x="47244" y="62483"/>
                </a:moveTo>
                <a:lnTo>
                  <a:pt x="47853" y="61569"/>
                </a:lnTo>
                <a:lnTo>
                  <a:pt x="48768" y="60959"/>
                </a:lnTo>
                <a:lnTo>
                  <a:pt x="47244" y="62483"/>
                </a:lnTo>
                <a:close/>
              </a:path>
              <a:path w="90170" h="100964">
                <a:moveTo>
                  <a:pt x="42164" y="61467"/>
                </a:moveTo>
                <a:lnTo>
                  <a:pt x="41910" y="61340"/>
                </a:lnTo>
                <a:lnTo>
                  <a:pt x="41801" y="61177"/>
                </a:lnTo>
                <a:lnTo>
                  <a:pt x="42062" y="61264"/>
                </a:lnTo>
                <a:lnTo>
                  <a:pt x="42164" y="61467"/>
                </a:lnTo>
                <a:close/>
              </a:path>
              <a:path w="90170" h="100964">
                <a:moveTo>
                  <a:pt x="45719" y="62483"/>
                </a:moveTo>
                <a:lnTo>
                  <a:pt x="47244" y="61467"/>
                </a:lnTo>
                <a:lnTo>
                  <a:pt x="48114" y="61177"/>
                </a:lnTo>
                <a:lnTo>
                  <a:pt x="48006" y="61340"/>
                </a:lnTo>
                <a:lnTo>
                  <a:pt x="45719" y="62483"/>
                </a:lnTo>
                <a:close/>
              </a:path>
              <a:path w="90170" h="100964">
                <a:moveTo>
                  <a:pt x="44195" y="62483"/>
                </a:moveTo>
                <a:lnTo>
                  <a:pt x="42164" y="61467"/>
                </a:lnTo>
                <a:lnTo>
                  <a:pt x="42062" y="61264"/>
                </a:lnTo>
                <a:lnTo>
                  <a:pt x="43434" y="61721"/>
                </a:lnTo>
                <a:lnTo>
                  <a:pt x="44195" y="62483"/>
                </a:lnTo>
                <a:close/>
              </a:path>
              <a:path w="90170" h="100964">
                <a:moveTo>
                  <a:pt x="46482" y="62483"/>
                </a:moveTo>
                <a:lnTo>
                  <a:pt x="45719" y="62483"/>
                </a:lnTo>
                <a:lnTo>
                  <a:pt x="48006" y="61340"/>
                </a:lnTo>
                <a:lnTo>
                  <a:pt x="47853" y="61569"/>
                </a:lnTo>
                <a:lnTo>
                  <a:pt x="46482" y="62483"/>
                </a:lnTo>
                <a:close/>
              </a:path>
              <a:path w="90170" h="100964">
                <a:moveTo>
                  <a:pt x="44958" y="63499"/>
                </a:moveTo>
                <a:lnTo>
                  <a:pt x="42291" y="61721"/>
                </a:lnTo>
                <a:lnTo>
                  <a:pt x="42164" y="61467"/>
                </a:lnTo>
                <a:lnTo>
                  <a:pt x="44195" y="62483"/>
                </a:lnTo>
                <a:lnTo>
                  <a:pt x="46482" y="62483"/>
                </a:lnTo>
                <a:lnTo>
                  <a:pt x="44958" y="63499"/>
                </a:lnTo>
                <a:close/>
              </a:path>
              <a:path w="90170" h="100964">
                <a:moveTo>
                  <a:pt x="45719" y="62483"/>
                </a:moveTo>
                <a:lnTo>
                  <a:pt x="44958" y="62229"/>
                </a:lnTo>
                <a:lnTo>
                  <a:pt x="47244" y="61467"/>
                </a:lnTo>
                <a:lnTo>
                  <a:pt x="45719" y="62483"/>
                </a:lnTo>
                <a:close/>
              </a:path>
              <a:path w="90170" h="100964">
                <a:moveTo>
                  <a:pt x="87884" y="64007"/>
                </a:moveTo>
                <a:lnTo>
                  <a:pt x="45719" y="64007"/>
                </a:lnTo>
                <a:lnTo>
                  <a:pt x="44958" y="63499"/>
                </a:lnTo>
                <a:lnTo>
                  <a:pt x="47853" y="61569"/>
                </a:lnTo>
                <a:lnTo>
                  <a:pt x="47244" y="62483"/>
                </a:lnTo>
                <a:lnTo>
                  <a:pt x="88391" y="62483"/>
                </a:lnTo>
                <a:lnTo>
                  <a:pt x="87884" y="64007"/>
                </a:lnTo>
                <a:close/>
              </a:path>
              <a:path w="90170" h="100964">
                <a:moveTo>
                  <a:pt x="43434" y="62483"/>
                </a:moveTo>
                <a:lnTo>
                  <a:pt x="42672" y="62483"/>
                </a:lnTo>
                <a:lnTo>
                  <a:pt x="42291" y="61721"/>
                </a:lnTo>
                <a:lnTo>
                  <a:pt x="43434" y="62483"/>
                </a:lnTo>
                <a:close/>
              </a:path>
              <a:path w="90170" h="100964">
                <a:moveTo>
                  <a:pt x="44195" y="62483"/>
                </a:moveTo>
                <a:lnTo>
                  <a:pt x="43434" y="61721"/>
                </a:lnTo>
                <a:lnTo>
                  <a:pt x="44958" y="62229"/>
                </a:lnTo>
                <a:lnTo>
                  <a:pt x="44195" y="62483"/>
                </a:lnTo>
                <a:close/>
              </a:path>
              <a:path w="90170" h="100964">
                <a:moveTo>
                  <a:pt x="45719" y="62483"/>
                </a:moveTo>
                <a:lnTo>
                  <a:pt x="44195" y="62483"/>
                </a:lnTo>
                <a:lnTo>
                  <a:pt x="44958" y="62229"/>
                </a:lnTo>
                <a:lnTo>
                  <a:pt x="45719" y="62483"/>
                </a:lnTo>
                <a:close/>
              </a:path>
              <a:path w="90170" h="100964">
                <a:moveTo>
                  <a:pt x="45719" y="64007"/>
                </a:moveTo>
                <a:lnTo>
                  <a:pt x="44195" y="64007"/>
                </a:lnTo>
                <a:lnTo>
                  <a:pt x="44958" y="63499"/>
                </a:lnTo>
                <a:lnTo>
                  <a:pt x="45719" y="64007"/>
                </a:lnTo>
                <a:close/>
              </a:path>
              <a:path w="90170" h="100964">
                <a:moveTo>
                  <a:pt x="62484" y="97535"/>
                </a:moveTo>
                <a:lnTo>
                  <a:pt x="27432" y="97535"/>
                </a:lnTo>
                <a:lnTo>
                  <a:pt x="24384" y="94487"/>
                </a:lnTo>
                <a:lnTo>
                  <a:pt x="19812" y="92963"/>
                </a:lnTo>
                <a:lnTo>
                  <a:pt x="19812" y="91439"/>
                </a:lnTo>
                <a:lnTo>
                  <a:pt x="18288" y="91439"/>
                </a:lnTo>
                <a:lnTo>
                  <a:pt x="12192" y="85343"/>
                </a:lnTo>
                <a:lnTo>
                  <a:pt x="12192" y="83819"/>
                </a:lnTo>
                <a:lnTo>
                  <a:pt x="77724" y="83819"/>
                </a:lnTo>
                <a:lnTo>
                  <a:pt x="77724" y="85343"/>
                </a:lnTo>
                <a:lnTo>
                  <a:pt x="70104" y="92963"/>
                </a:lnTo>
                <a:lnTo>
                  <a:pt x="65532" y="94487"/>
                </a:lnTo>
                <a:lnTo>
                  <a:pt x="62484" y="97535"/>
                </a:lnTo>
                <a:close/>
              </a:path>
              <a:path w="90170" h="100964">
                <a:moveTo>
                  <a:pt x="56387" y="99059"/>
                </a:moveTo>
                <a:lnTo>
                  <a:pt x="33528" y="99059"/>
                </a:lnTo>
                <a:lnTo>
                  <a:pt x="28956" y="97535"/>
                </a:lnTo>
                <a:lnTo>
                  <a:pt x="60960" y="97535"/>
                </a:lnTo>
                <a:lnTo>
                  <a:pt x="56387" y="99059"/>
                </a:lnTo>
                <a:close/>
              </a:path>
              <a:path w="90170" h="100964">
                <a:moveTo>
                  <a:pt x="54864" y="100583"/>
                </a:moveTo>
                <a:lnTo>
                  <a:pt x="36576" y="100583"/>
                </a:lnTo>
                <a:lnTo>
                  <a:pt x="35052" y="99059"/>
                </a:lnTo>
                <a:lnTo>
                  <a:pt x="54864" y="99059"/>
                </a:lnTo>
                <a:lnTo>
                  <a:pt x="54864" y="100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527614" y="4738079"/>
            <a:ext cx="3181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895855" y="3627120"/>
            <a:ext cx="1298575" cy="76200"/>
          </a:xfrm>
          <a:custGeom>
            <a:avLst/>
            <a:gdLst/>
            <a:ahLst/>
            <a:cxnLst/>
            <a:rect l="l" t="t" r="r" b="b"/>
            <a:pathLst>
              <a:path w="1298575" h="76200">
                <a:moveTo>
                  <a:pt x="38100" y="76200"/>
                </a:moveTo>
                <a:lnTo>
                  <a:pt x="23145" y="73247"/>
                </a:lnTo>
                <a:lnTo>
                  <a:pt x="11049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3792" y="25908"/>
                </a:lnTo>
                <a:lnTo>
                  <a:pt x="38100" y="25908"/>
                </a:lnTo>
                <a:lnTo>
                  <a:pt x="38100" y="50292"/>
                </a:lnTo>
                <a:lnTo>
                  <a:pt x="73792" y="50292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38100" y="76200"/>
                </a:lnTo>
                <a:close/>
              </a:path>
              <a:path w="1298575" h="76200">
                <a:moveTo>
                  <a:pt x="73792" y="50292"/>
                </a:moveTo>
                <a:lnTo>
                  <a:pt x="38100" y="50292"/>
                </a:lnTo>
                <a:lnTo>
                  <a:pt x="38100" y="25908"/>
                </a:lnTo>
                <a:lnTo>
                  <a:pt x="73792" y="25908"/>
                </a:lnTo>
                <a:lnTo>
                  <a:pt x="76200" y="38100"/>
                </a:lnTo>
                <a:lnTo>
                  <a:pt x="73792" y="50292"/>
                </a:lnTo>
                <a:close/>
              </a:path>
              <a:path w="1298575" h="76200">
                <a:moveTo>
                  <a:pt x="1298448" y="50292"/>
                </a:moveTo>
                <a:lnTo>
                  <a:pt x="73792" y="50292"/>
                </a:lnTo>
                <a:lnTo>
                  <a:pt x="76200" y="38100"/>
                </a:lnTo>
                <a:lnTo>
                  <a:pt x="73792" y="25908"/>
                </a:lnTo>
                <a:lnTo>
                  <a:pt x="1298448" y="25908"/>
                </a:lnTo>
                <a:lnTo>
                  <a:pt x="1298448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924811" y="5616702"/>
            <a:ext cx="1475740" cy="0"/>
          </a:xfrm>
          <a:custGeom>
            <a:avLst/>
            <a:gdLst/>
            <a:ahLst/>
            <a:cxnLst/>
            <a:rect l="l" t="t" r="r" b="b"/>
            <a:pathLst>
              <a:path w="1475739" h="0">
                <a:moveTo>
                  <a:pt x="0" y="0"/>
                </a:moveTo>
                <a:lnTo>
                  <a:pt x="1475231" y="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2248865" y="5121588"/>
            <a:ext cx="10477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119627" y="4082796"/>
            <a:ext cx="326390" cy="76200"/>
          </a:xfrm>
          <a:custGeom>
            <a:avLst/>
            <a:gdLst/>
            <a:ahLst/>
            <a:cxnLst/>
            <a:rect l="l" t="t" r="r" b="b"/>
            <a:pathLst>
              <a:path w="326389" h="76200">
                <a:moveTo>
                  <a:pt x="288036" y="76200"/>
                </a:moveTo>
                <a:lnTo>
                  <a:pt x="273724" y="73032"/>
                </a:lnTo>
                <a:lnTo>
                  <a:pt x="261556" y="64579"/>
                </a:lnTo>
                <a:lnTo>
                  <a:pt x="253103" y="52411"/>
                </a:lnTo>
                <a:lnTo>
                  <a:pt x="249936" y="38100"/>
                </a:lnTo>
                <a:lnTo>
                  <a:pt x="253103" y="23145"/>
                </a:lnTo>
                <a:lnTo>
                  <a:pt x="261556" y="11049"/>
                </a:lnTo>
                <a:lnTo>
                  <a:pt x="273724" y="2952"/>
                </a:lnTo>
                <a:lnTo>
                  <a:pt x="288036" y="0"/>
                </a:lnTo>
                <a:lnTo>
                  <a:pt x="302990" y="2952"/>
                </a:lnTo>
                <a:lnTo>
                  <a:pt x="315087" y="11049"/>
                </a:lnTo>
                <a:lnTo>
                  <a:pt x="323183" y="23145"/>
                </a:lnTo>
                <a:lnTo>
                  <a:pt x="323427" y="24384"/>
                </a:lnTo>
                <a:lnTo>
                  <a:pt x="288036" y="24384"/>
                </a:lnTo>
                <a:lnTo>
                  <a:pt x="288036" y="50292"/>
                </a:lnTo>
                <a:lnTo>
                  <a:pt x="323620" y="50292"/>
                </a:lnTo>
                <a:lnTo>
                  <a:pt x="323183" y="52411"/>
                </a:lnTo>
                <a:lnTo>
                  <a:pt x="315087" y="64579"/>
                </a:lnTo>
                <a:lnTo>
                  <a:pt x="302990" y="73032"/>
                </a:lnTo>
                <a:lnTo>
                  <a:pt x="288036" y="76200"/>
                </a:lnTo>
                <a:close/>
              </a:path>
              <a:path w="326389" h="76200">
                <a:moveTo>
                  <a:pt x="252634" y="50292"/>
                </a:moveTo>
                <a:lnTo>
                  <a:pt x="0" y="50292"/>
                </a:lnTo>
                <a:lnTo>
                  <a:pt x="0" y="24384"/>
                </a:lnTo>
                <a:lnTo>
                  <a:pt x="252840" y="24384"/>
                </a:lnTo>
                <a:lnTo>
                  <a:pt x="249936" y="38100"/>
                </a:lnTo>
                <a:lnTo>
                  <a:pt x="252634" y="50292"/>
                </a:lnTo>
                <a:close/>
              </a:path>
              <a:path w="326389" h="76200">
                <a:moveTo>
                  <a:pt x="323620" y="50292"/>
                </a:moveTo>
                <a:lnTo>
                  <a:pt x="288036" y="50292"/>
                </a:lnTo>
                <a:lnTo>
                  <a:pt x="288036" y="24384"/>
                </a:lnTo>
                <a:lnTo>
                  <a:pt x="323427" y="24384"/>
                </a:lnTo>
                <a:lnTo>
                  <a:pt x="326136" y="38100"/>
                </a:lnTo>
                <a:lnTo>
                  <a:pt x="323620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2652829" y="3681444"/>
            <a:ext cx="211454" cy="346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5">
                <a:latin typeface="Times New Roman"/>
                <a:cs typeface="Times New Roman"/>
              </a:rPr>
              <a:t>C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838665" y="3845328"/>
            <a:ext cx="118745" cy="233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5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566416" y="4117085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 h="0">
                <a:moveTo>
                  <a:pt x="0" y="0"/>
                </a:moveTo>
                <a:lnTo>
                  <a:pt x="431291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531364" y="4104132"/>
            <a:ext cx="76200" cy="1550035"/>
          </a:xfrm>
          <a:custGeom>
            <a:avLst/>
            <a:gdLst/>
            <a:ahLst/>
            <a:cxnLst/>
            <a:rect l="l" t="t" r="r" b="b"/>
            <a:pathLst>
              <a:path w="76200" h="1550035">
                <a:moveTo>
                  <a:pt x="24384" y="1476612"/>
                </a:moveTo>
                <a:lnTo>
                  <a:pt x="24384" y="0"/>
                </a:lnTo>
                <a:lnTo>
                  <a:pt x="50292" y="0"/>
                </a:lnTo>
                <a:lnTo>
                  <a:pt x="50292" y="1473708"/>
                </a:lnTo>
                <a:lnTo>
                  <a:pt x="38100" y="1473708"/>
                </a:lnTo>
                <a:lnTo>
                  <a:pt x="24384" y="1476612"/>
                </a:lnTo>
                <a:close/>
              </a:path>
              <a:path w="76200" h="1550035">
                <a:moveTo>
                  <a:pt x="50292" y="1511808"/>
                </a:moveTo>
                <a:lnTo>
                  <a:pt x="24384" y="1511808"/>
                </a:lnTo>
                <a:lnTo>
                  <a:pt x="24384" y="1476612"/>
                </a:lnTo>
                <a:lnTo>
                  <a:pt x="38100" y="1473708"/>
                </a:lnTo>
                <a:lnTo>
                  <a:pt x="50292" y="1476406"/>
                </a:lnTo>
                <a:lnTo>
                  <a:pt x="50292" y="1511808"/>
                </a:lnTo>
                <a:close/>
              </a:path>
              <a:path w="76200" h="1550035">
                <a:moveTo>
                  <a:pt x="50292" y="1476406"/>
                </a:moveTo>
                <a:lnTo>
                  <a:pt x="38100" y="1473708"/>
                </a:lnTo>
                <a:lnTo>
                  <a:pt x="50292" y="1473708"/>
                </a:lnTo>
                <a:lnTo>
                  <a:pt x="50292" y="1476406"/>
                </a:lnTo>
                <a:close/>
              </a:path>
              <a:path w="76200" h="1550035">
                <a:moveTo>
                  <a:pt x="76200" y="1511808"/>
                </a:moveTo>
                <a:lnTo>
                  <a:pt x="50292" y="1511808"/>
                </a:lnTo>
                <a:lnTo>
                  <a:pt x="50292" y="1476406"/>
                </a:lnTo>
                <a:lnTo>
                  <a:pt x="52411" y="1476875"/>
                </a:lnTo>
                <a:lnTo>
                  <a:pt x="64579" y="1485328"/>
                </a:lnTo>
                <a:lnTo>
                  <a:pt x="73032" y="1497496"/>
                </a:lnTo>
                <a:lnTo>
                  <a:pt x="76200" y="1511808"/>
                </a:lnTo>
                <a:close/>
              </a:path>
              <a:path w="76200" h="1550035">
                <a:moveTo>
                  <a:pt x="38100" y="1549908"/>
                </a:moveTo>
                <a:lnTo>
                  <a:pt x="23145" y="1546955"/>
                </a:lnTo>
                <a:lnTo>
                  <a:pt x="11049" y="1538859"/>
                </a:lnTo>
                <a:lnTo>
                  <a:pt x="2952" y="1526762"/>
                </a:lnTo>
                <a:lnTo>
                  <a:pt x="0" y="1511808"/>
                </a:lnTo>
                <a:lnTo>
                  <a:pt x="2952" y="1497496"/>
                </a:lnTo>
                <a:lnTo>
                  <a:pt x="11049" y="1485328"/>
                </a:lnTo>
                <a:lnTo>
                  <a:pt x="23145" y="1476875"/>
                </a:lnTo>
                <a:lnTo>
                  <a:pt x="24384" y="1476612"/>
                </a:lnTo>
                <a:lnTo>
                  <a:pt x="24384" y="1511808"/>
                </a:lnTo>
                <a:lnTo>
                  <a:pt x="76200" y="1511808"/>
                </a:lnTo>
                <a:lnTo>
                  <a:pt x="73032" y="1526762"/>
                </a:lnTo>
                <a:lnTo>
                  <a:pt x="64579" y="1538859"/>
                </a:lnTo>
                <a:lnTo>
                  <a:pt x="52411" y="1546955"/>
                </a:lnTo>
                <a:lnTo>
                  <a:pt x="38100" y="1549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371344" y="4995672"/>
            <a:ext cx="394970" cy="394970"/>
          </a:xfrm>
          <a:custGeom>
            <a:avLst/>
            <a:gdLst/>
            <a:ahLst/>
            <a:cxnLst/>
            <a:rect l="l" t="t" r="r" b="b"/>
            <a:pathLst>
              <a:path w="394969" h="394970">
                <a:moveTo>
                  <a:pt x="217931" y="394715"/>
                </a:moveTo>
                <a:lnTo>
                  <a:pt x="178307" y="394715"/>
                </a:lnTo>
                <a:lnTo>
                  <a:pt x="158495" y="391667"/>
                </a:lnTo>
                <a:lnTo>
                  <a:pt x="103632" y="371855"/>
                </a:lnTo>
                <a:lnTo>
                  <a:pt x="59436" y="338327"/>
                </a:lnTo>
                <a:lnTo>
                  <a:pt x="24384" y="292607"/>
                </a:lnTo>
                <a:lnTo>
                  <a:pt x="9144" y="257555"/>
                </a:lnTo>
                <a:lnTo>
                  <a:pt x="1524" y="219455"/>
                </a:lnTo>
                <a:lnTo>
                  <a:pt x="0" y="198119"/>
                </a:lnTo>
                <a:lnTo>
                  <a:pt x="1524" y="178307"/>
                </a:lnTo>
                <a:lnTo>
                  <a:pt x="9144" y="140207"/>
                </a:lnTo>
                <a:lnTo>
                  <a:pt x="33528" y="88391"/>
                </a:lnTo>
                <a:lnTo>
                  <a:pt x="71628" y="45719"/>
                </a:lnTo>
                <a:lnTo>
                  <a:pt x="120396" y="15239"/>
                </a:lnTo>
                <a:lnTo>
                  <a:pt x="176783" y="1523"/>
                </a:lnTo>
                <a:lnTo>
                  <a:pt x="196595" y="0"/>
                </a:lnTo>
                <a:lnTo>
                  <a:pt x="216407" y="1523"/>
                </a:lnTo>
                <a:lnTo>
                  <a:pt x="254507" y="9143"/>
                </a:lnTo>
                <a:lnTo>
                  <a:pt x="291083" y="22859"/>
                </a:lnTo>
                <a:lnTo>
                  <a:pt x="312855" y="38099"/>
                </a:lnTo>
                <a:lnTo>
                  <a:pt x="198119" y="38099"/>
                </a:lnTo>
                <a:lnTo>
                  <a:pt x="166116" y="41147"/>
                </a:lnTo>
                <a:lnTo>
                  <a:pt x="150876" y="45719"/>
                </a:lnTo>
                <a:lnTo>
                  <a:pt x="137160" y="50291"/>
                </a:lnTo>
                <a:lnTo>
                  <a:pt x="121920" y="56387"/>
                </a:lnTo>
                <a:lnTo>
                  <a:pt x="109728" y="65531"/>
                </a:lnTo>
                <a:lnTo>
                  <a:pt x="97536" y="73151"/>
                </a:lnTo>
                <a:lnTo>
                  <a:pt x="85344" y="83819"/>
                </a:lnTo>
                <a:lnTo>
                  <a:pt x="76200" y="96011"/>
                </a:lnTo>
                <a:lnTo>
                  <a:pt x="65532" y="108203"/>
                </a:lnTo>
                <a:lnTo>
                  <a:pt x="45719" y="149351"/>
                </a:lnTo>
                <a:lnTo>
                  <a:pt x="38100" y="196595"/>
                </a:lnTo>
                <a:lnTo>
                  <a:pt x="39624" y="213359"/>
                </a:lnTo>
                <a:lnTo>
                  <a:pt x="50292" y="259079"/>
                </a:lnTo>
                <a:lnTo>
                  <a:pt x="74676" y="298703"/>
                </a:lnTo>
                <a:lnTo>
                  <a:pt x="120396" y="338327"/>
                </a:lnTo>
                <a:lnTo>
                  <a:pt x="179831" y="356615"/>
                </a:lnTo>
                <a:lnTo>
                  <a:pt x="196595" y="358139"/>
                </a:lnTo>
                <a:lnTo>
                  <a:pt x="311658" y="358139"/>
                </a:lnTo>
                <a:lnTo>
                  <a:pt x="307848" y="361187"/>
                </a:lnTo>
                <a:lnTo>
                  <a:pt x="292607" y="371855"/>
                </a:lnTo>
                <a:lnTo>
                  <a:pt x="274319" y="379475"/>
                </a:lnTo>
                <a:lnTo>
                  <a:pt x="257556" y="385571"/>
                </a:lnTo>
                <a:lnTo>
                  <a:pt x="237743" y="391667"/>
                </a:lnTo>
                <a:lnTo>
                  <a:pt x="217931" y="394715"/>
                </a:lnTo>
                <a:close/>
              </a:path>
              <a:path w="394969" h="394970">
                <a:moveTo>
                  <a:pt x="311658" y="358139"/>
                </a:moveTo>
                <a:lnTo>
                  <a:pt x="196595" y="358139"/>
                </a:lnTo>
                <a:lnTo>
                  <a:pt x="228600" y="355091"/>
                </a:lnTo>
                <a:lnTo>
                  <a:pt x="259080" y="345947"/>
                </a:lnTo>
                <a:lnTo>
                  <a:pt x="297180" y="321563"/>
                </a:lnTo>
                <a:lnTo>
                  <a:pt x="329184" y="288035"/>
                </a:lnTo>
                <a:lnTo>
                  <a:pt x="348995" y="245363"/>
                </a:lnTo>
                <a:lnTo>
                  <a:pt x="356615" y="198119"/>
                </a:lnTo>
                <a:lnTo>
                  <a:pt x="355091" y="182879"/>
                </a:lnTo>
                <a:lnTo>
                  <a:pt x="353567" y="166115"/>
                </a:lnTo>
                <a:lnTo>
                  <a:pt x="336804" y="121919"/>
                </a:lnTo>
                <a:lnTo>
                  <a:pt x="310895" y="85343"/>
                </a:lnTo>
                <a:lnTo>
                  <a:pt x="274319" y="57911"/>
                </a:lnTo>
                <a:lnTo>
                  <a:pt x="230124" y="41147"/>
                </a:lnTo>
                <a:lnTo>
                  <a:pt x="198119" y="38099"/>
                </a:lnTo>
                <a:lnTo>
                  <a:pt x="312855" y="38099"/>
                </a:lnTo>
                <a:lnTo>
                  <a:pt x="348995" y="71627"/>
                </a:lnTo>
                <a:lnTo>
                  <a:pt x="385572" y="138683"/>
                </a:lnTo>
                <a:lnTo>
                  <a:pt x="393191" y="176783"/>
                </a:lnTo>
                <a:lnTo>
                  <a:pt x="394715" y="196595"/>
                </a:lnTo>
                <a:lnTo>
                  <a:pt x="393191" y="216407"/>
                </a:lnTo>
                <a:lnTo>
                  <a:pt x="385572" y="256031"/>
                </a:lnTo>
                <a:lnTo>
                  <a:pt x="361187" y="307847"/>
                </a:lnTo>
                <a:lnTo>
                  <a:pt x="323087" y="348995"/>
                </a:lnTo>
                <a:lnTo>
                  <a:pt x="311658" y="358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510027" y="4415027"/>
            <a:ext cx="140335" cy="361315"/>
          </a:xfrm>
          <a:custGeom>
            <a:avLst/>
            <a:gdLst/>
            <a:ahLst/>
            <a:cxnLst/>
            <a:rect l="l" t="t" r="r" b="b"/>
            <a:pathLst>
              <a:path w="140335" h="361314">
                <a:moveTo>
                  <a:pt x="0" y="0"/>
                </a:moveTo>
                <a:lnTo>
                  <a:pt x="140208" y="0"/>
                </a:lnTo>
                <a:lnTo>
                  <a:pt x="140208" y="361188"/>
                </a:lnTo>
                <a:lnTo>
                  <a:pt x="0" y="3611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490216" y="4396740"/>
            <a:ext cx="178435" cy="398145"/>
          </a:xfrm>
          <a:custGeom>
            <a:avLst/>
            <a:gdLst/>
            <a:ahLst/>
            <a:cxnLst/>
            <a:rect l="l" t="t" r="r" b="b"/>
            <a:pathLst>
              <a:path w="178435" h="398145">
                <a:moveTo>
                  <a:pt x="178307" y="397763"/>
                </a:moveTo>
                <a:lnTo>
                  <a:pt x="0" y="397763"/>
                </a:lnTo>
                <a:lnTo>
                  <a:pt x="0" y="0"/>
                </a:lnTo>
                <a:lnTo>
                  <a:pt x="178307" y="0"/>
                </a:lnTo>
                <a:lnTo>
                  <a:pt x="178307" y="18287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359663"/>
                </a:lnTo>
                <a:lnTo>
                  <a:pt x="19812" y="359663"/>
                </a:lnTo>
                <a:lnTo>
                  <a:pt x="38100" y="379476"/>
                </a:lnTo>
                <a:lnTo>
                  <a:pt x="178307" y="379476"/>
                </a:lnTo>
                <a:lnTo>
                  <a:pt x="178307" y="397763"/>
                </a:lnTo>
                <a:close/>
              </a:path>
              <a:path w="178435" h="398145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78435" h="398145">
                <a:moveTo>
                  <a:pt x="140208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40208" y="18288"/>
                </a:lnTo>
                <a:lnTo>
                  <a:pt x="140208" y="38100"/>
                </a:lnTo>
                <a:close/>
              </a:path>
              <a:path w="178435" h="398145">
                <a:moveTo>
                  <a:pt x="140208" y="379476"/>
                </a:moveTo>
                <a:lnTo>
                  <a:pt x="140208" y="18288"/>
                </a:lnTo>
                <a:lnTo>
                  <a:pt x="160019" y="38100"/>
                </a:lnTo>
                <a:lnTo>
                  <a:pt x="178307" y="38100"/>
                </a:lnTo>
                <a:lnTo>
                  <a:pt x="178307" y="359663"/>
                </a:lnTo>
                <a:lnTo>
                  <a:pt x="160019" y="359663"/>
                </a:lnTo>
                <a:lnTo>
                  <a:pt x="140208" y="379476"/>
                </a:lnTo>
                <a:close/>
              </a:path>
              <a:path w="178435" h="398145">
                <a:moveTo>
                  <a:pt x="178307" y="38100"/>
                </a:moveTo>
                <a:lnTo>
                  <a:pt x="160019" y="38100"/>
                </a:lnTo>
                <a:lnTo>
                  <a:pt x="140208" y="18288"/>
                </a:lnTo>
                <a:lnTo>
                  <a:pt x="178307" y="18287"/>
                </a:lnTo>
                <a:lnTo>
                  <a:pt x="178307" y="38100"/>
                </a:lnTo>
                <a:close/>
              </a:path>
              <a:path w="178435" h="398145">
                <a:moveTo>
                  <a:pt x="38100" y="379476"/>
                </a:moveTo>
                <a:lnTo>
                  <a:pt x="19812" y="359663"/>
                </a:lnTo>
                <a:lnTo>
                  <a:pt x="38100" y="359663"/>
                </a:lnTo>
                <a:lnTo>
                  <a:pt x="38100" y="379476"/>
                </a:lnTo>
                <a:close/>
              </a:path>
              <a:path w="178435" h="398145">
                <a:moveTo>
                  <a:pt x="140208" y="379476"/>
                </a:moveTo>
                <a:lnTo>
                  <a:pt x="38100" y="379476"/>
                </a:lnTo>
                <a:lnTo>
                  <a:pt x="38100" y="359663"/>
                </a:lnTo>
                <a:lnTo>
                  <a:pt x="140208" y="359663"/>
                </a:lnTo>
                <a:lnTo>
                  <a:pt x="140208" y="379476"/>
                </a:lnTo>
                <a:close/>
              </a:path>
              <a:path w="178435" h="398145">
                <a:moveTo>
                  <a:pt x="178307" y="379476"/>
                </a:moveTo>
                <a:lnTo>
                  <a:pt x="140208" y="379476"/>
                </a:lnTo>
                <a:lnTo>
                  <a:pt x="160019" y="359663"/>
                </a:lnTo>
                <a:lnTo>
                  <a:pt x="178307" y="359663"/>
                </a:lnTo>
                <a:lnTo>
                  <a:pt x="178307" y="3794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2047671" y="3919518"/>
            <a:ext cx="443230" cy="862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1445" marR="5080" indent="-119380">
              <a:lnSpc>
                <a:spcPct val="108800"/>
              </a:lnSpc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2 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216888" y="5236503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113304" y="4680346"/>
            <a:ext cx="239395" cy="642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3660">
              <a:lnSpc>
                <a:spcPts val="2485"/>
              </a:lnSpc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ts val="2485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841816" y="4559783"/>
            <a:ext cx="217170" cy="785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  <a:p>
            <a:pPr marL="34925">
              <a:lnSpc>
                <a:spcPct val="100000"/>
              </a:lnSpc>
              <a:spcBef>
                <a:spcPts val="335"/>
              </a:spcBef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840037" y="4213621"/>
            <a:ext cx="177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004566" y="3904488"/>
            <a:ext cx="0" cy="421005"/>
          </a:xfrm>
          <a:custGeom>
            <a:avLst/>
            <a:gdLst/>
            <a:ahLst/>
            <a:cxnLst/>
            <a:rect l="l" t="t" r="r" b="b"/>
            <a:pathLst>
              <a:path w="0" h="421004">
                <a:moveTo>
                  <a:pt x="0" y="0"/>
                </a:moveTo>
                <a:lnTo>
                  <a:pt x="0" y="42062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106674" y="3904488"/>
            <a:ext cx="0" cy="421005"/>
          </a:xfrm>
          <a:custGeom>
            <a:avLst/>
            <a:gdLst/>
            <a:ahLst/>
            <a:cxnLst/>
            <a:rect l="l" t="t" r="r" b="b"/>
            <a:pathLst>
              <a:path w="0" h="421004">
                <a:moveTo>
                  <a:pt x="0" y="0"/>
                </a:moveTo>
                <a:lnTo>
                  <a:pt x="0" y="42062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3178175" y="4081462"/>
            <a:ext cx="177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635488" y="4084278"/>
            <a:ext cx="1606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771117" y="4260548"/>
            <a:ext cx="1270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986022" y="3046476"/>
            <a:ext cx="0" cy="421005"/>
          </a:xfrm>
          <a:custGeom>
            <a:avLst/>
            <a:gdLst/>
            <a:ahLst/>
            <a:cxnLst/>
            <a:rect l="l" t="t" r="r" b="b"/>
            <a:pathLst>
              <a:path w="0" h="421004">
                <a:moveTo>
                  <a:pt x="0" y="0"/>
                </a:moveTo>
                <a:lnTo>
                  <a:pt x="0" y="42062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902202" y="3046476"/>
            <a:ext cx="0" cy="421005"/>
          </a:xfrm>
          <a:custGeom>
            <a:avLst/>
            <a:gdLst/>
            <a:ahLst/>
            <a:cxnLst/>
            <a:rect l="l" t="t" r="r" b="b"/>
            <a:pathLst>
              <a:path w="0" h="421004">
                <a:moveTo>
                  <a:pt x="0" y="0"/>
                </a:moveTo>
                <a:lnTo>
                  <a:pt x="0" y="42062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995927" y="3243834"/>
            <a:ext cx="684530" cy="0"/>
          </a:xfrm>
          <a:custGeom>
            <a:avLst/>
            <a:gdLst/>
            <a:ahLst/>
            <a:cxnLst/>
            <a:rect l="l" t="t" r="r" b="b"/>
            <a:pathLst>
              <a:path w="684529" h="0">
                <a:moveTo>
                  <a:pt x="0" y="0"/>
                </a:moveTo>
                <a:lnTo>
                  <a:pt x="684275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368040" y="3206495"/>
            <a:ext cx="541020" cy="76200"/>
          </a:xfrm>
          <a:custGeom>
            <a:avLst/>
            <a:gdLst/>
            <a:ahLst/>
            <a:cxnLst/>
            <a:rect l="l" t="t" r="r" b="b"/>
            <a:pathLst>
              <a:path w="541020" h="76200">
                <a:moveTo>
                  <a:pt x="38100" y="76200"/>
                </a:moveTo>
                <a:lnTo>
                  <a:pt x="23145" y="73247"/>
                </a:lnTo>
                <a:lnTo>
                  <a:pt x="11049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788"/>
                </a:lnTo>
                <a:lnTo>
                  <a:pt x="11049" y="11620"/>
                </a:lnTo>
                <a:lnTo>
                  <a:pt x="23145" y="3167"/>
                </a:lnTo>
                <a:lnTo>
                  <a:pt x="38100" y="0"/>
                </a:lnTo>
                <a:lnTo>
                  <a:pt x="53054" y="3167"/>
                </a:lnTo>
                <a:lnTo>
                  <a:pt x="65151" y="11620"/>
                </a:lnTo>
                <a:lnTo>
                  <a:pt x="73247" y="23788"/>
                </a:lnTo>
                <a:lnTo>
                  <a:pt x="73684" y="25908"/>
                </a:lnTo>
                <a:lnTo>
                  <a:pt x="38100" y="25908"/>
                </a:lnTo>
                <a:lnTo>
                  <a:pt x="38100" y="51816"/>
                </a:lnTo>
                <a:lnTo>
                  <a:pt x="73491" y="51816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38100" y="76200"/>
                </a:lnTo>
                <a:close/>
              </a:path>
              <a:path w="541020" h="76200">
                <a:moveTo>
                  <a:pt x="73491" y="51816"/>
                </a:moveTo>
                <a:lnTo>
                  <a:pt x="38100" y="51816"/>
                </a:lnTo>
                <a:lnTo>
                  <a:pt x="38100" y="25908"/>
                </a:lnTo>
                <a:lnTo>
                  <a:pt x="73684" y="25908"/>
                </a:lnTo>
                <a:lnTo>
                  <a:pt x="76200" y="38100"/>
                </a:lnTo>
                <a:lnTo>
                  <a:pt x="73491" y="51816"/>
                </a:lnTo>
                <a:close/>
              </a:path>
              <a:path w="541020" h="76200">
                <a:moveTo>
                  <a:pt x="541019" y="51816"/>
                </a:moveTo>
                <a:lnTo>
                  <a:pt x="73491" y="51816"/>
                </a:lnTo>
                <a:lnTo>
                  <a:pt x="76200" y="38100"/>
                </a:lnTo>
                <a:lnTo>
                  <a:pt x="73684" y="25908"/>
                </a:lnTo>
                <a:lnTo>
                  <a:pt x="541019" y="25908"/>
                </a:lnTo>
                <a:lnTo>
                  <a:pt x="541019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4115779" y="2776140"/>
            <a:ext cx="304800" cy="397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5">
                <a:latin typeface="Times New Roman"/>
                <a:cs typeface="Times New Roman"/>
              </a:rPr>
              <a:t>C</a:t>
            </a:r>
            <a:r>
              <a:rPr dirty="0" baseline="-21072" sz="2175" spc="7">
                <a:latin typeface="Times New Roman"/>
                <a:cs typeface="Times New Roman"/>
              </a:rPr>
              <a:t>2</a:t>
            </a:r>
            <a:endParaRPr baseline="-21072" sz="2175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303776" y="3204972"/>
            <a:ext cx="76200" cy="2452370"/>
          </a:xfrm>
          <a:custGeom>
            <a:avLst/>
            <a:gdLst/>
            <a:ahLst/>
            <a:cxnLst/>
            <a:rect l="l" t="t" r="r" b="b"/>
            <a:pathLst>
              <a:path w="76200" h="2452370">
                <a:moveTo>
                  <a:pt x="25907" y="73792"/>
                </a:moveTo>
                <a:lnTo>
                  <a:pt x="23145" y="73247"/>
                </a:lnTo>
                <a:lnTo>
                  <a:pt x="11048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788"/>
                </a:lnTo>
                <a:lnTo>
                  <a:pt x="11048" y="11620"/>
                </a:lnTo>
                <a:lnTo>
                  <a:pt x="23145" y="3167"/>
                </a:lnTo>
                <a:lnTo>
                  <a:pt x="38099" y="0"/>
                </a:lnTo>
                <a:lnTo>
                  <a:pt x="53054" y="3167"/>
                </a:lnTo>
                <a:lnTo>
                  <a:pt x="65150" y="11620"/>
                </a:lnTo>
                <a:lnTo>
                  <a:pt x="73247" y="23788"/>
                </a:lnTo>
                <a:lnTo>
                  <a:pt x="76199" y="38100"/>
                </a:lnTo>
                <a:lnTo>
                  <a:pt x="25907" y="38100"/>
                </a:lnTo>
                <a:lnTo>
                  <a:pt x="25907" y="73792"/>
                </a:lnTo>
                <a:close/>
              </a:path>
              <a:path w="76200" h="2452370">
                <a:moveTo>
                  <a:pt x="38099" y="76200"/>
                </a:moveTo>
                <a:lnTo>
                  <a:pt x="25907" y="73792"/>
                </a:lnTo>
                <a:lnTo>
                  <a:pt x="25907" y="38100"/>
                </a:lnTo>
                <a:lnTo>
                  <a:pt x="50291" y="38100"/>
                </a:lnTo>
                <a:lnTo>
                  <a:pt x="50291" y="73792"/>
                </a:lnTo>
                <a:lnTo>
                  <a:pt x="38099" y="76200"/>
                </a:lnTo>
                <a:close/>
              </a:path>
              <a:path w="76200" h="2452370">
                <a:moveTo>
                  <a:pt x="50291" y="73792"/>
                </a:moveTo>
                <a:lnTo>
                  <a:pt x="50291" y="38100"/>
                </a:lnTo>
                <a:lnTo>
                  <a:pt x="76199" y="38100"/>
                </a:lnTo>
                <a:lnTo>
                  <a:pt x="73247" y="53054"/>
                </a:lnTo>
                <a:lnTo>
                  <a:pt x="65150" y="65151"/>
                </a:lnTo>
                <a:lnTo>
                  <a:pt x="53054" y="73247"/>
                </a:lnTo>
                <a:lnTo>
                  <a:pt x="50291" y="73792"/>
                </a:lnTo>
                <a:close/>
              </a:path>
              <a:path w="76200" h="2452370">
                <a:moveTo>
                  <a:pt x="25908" y="2378498"/>
                </a:moveTo>
                <a:lnTo>
                  <a:pt x="25907" y="73792"/>
                </a:lnTo>
                <a:lnTo>
                  <a:pt x="38099" y="76200"/>
                </a:lnTo>
                <a:lnTo>
                  <a:pt x="50291" y="76200"/>
                </a:lnTo>
                <a:lnTo>
                  <a:pt x="50291" y="2375916"/>
                </a:lnTo>
                <a:lnTo>
                  <a:pt x="38099" y="2375916"/>
                </a:lnTo>
                <a:lnTo>
                  <a:pt x="25908" y="2378498"/>
                </a:lnTo>
                <a:close/>
              </a:path>
              <a:path w="76200" h="2452370">
                <a:moveTo>
                  <a:pt x="50291" y="76200"/>
                </a:moveTo>
                <a:lnTo>
                  <a:pt x="38099" y="76200"/>
                </a:lnTo>
                <a:lnTo>
                  <a:pt x="50291" y="73792"/>
                </a:lnTo>
                <a:lnTo>
                  <a:pt x="50291" y="76200"/>
                </a:lnTo>
                <a:close/>
              </a:path>
              <a:path w="76200" h="2452370">
                <a:moveTo>
                  <a:pt x="50291" y="2414016"/>
                </a:moveTo>
                <a:lnTo>
                  <a:pt x="25907" y="2414016"/>
                </a:lnTo>
                <a:lnTo>
                  <a:pt x="25908" y="2378498"/>
                </a:lnTo>
                <a:lnTo>
                  <a:pt x="38099" y="2375916"/>
                </a:lnTo>
                <a:lnTo>
                  <a:pt x="50291" y="2378498"/>
                </a:lnTo>
                <a:lnTo>
                  <a:pt x="50291" y="2414016"/>
                </a:lnTo>
                <a:close/>
              </a:path>
              <a:path w="76200" h="2452370">
                <a:moveTo>
                  <a:pt x="50291" y="2378498"/>
                </a:moveTo>
                <a:lnTo>
                  <a:pt x="38099" y="2375916"/>
                </a:lnTo>
                <a:lnTo>
                  <a:pt x="50291" y="2375916"/>
                </a:lnTo>
                <a:lnTo>
                  <a:pt x="50291" y="2378498"/>
                </a:lnTo>
                <a:close/>
              </a:path>
              <a:path w="76200" h="2452370">
                <a:moveTo>
                  <a:pt x="38099" y="2452116"/>
                </a:moveTo>
                <a:lnTo>
                  <a:pt x="23145" y="2449163"/>
                </a:lnTo>
                <a:lnTo>
                  <a:pt x="11048" y="2441066"/>
                </a:lnTo>
                <a:lnTo>
                  <a:pt x="2952" y="2428970"/>
                </a:lnTo>
                <a:lnTo>
                  <a:pt x="0" y="2414016"/>
                </a:lnTo>
                <a:lnTo>
                  <a:pt x="2952" y="2399704"/>
                </a:lnTo>
                <a:lnTo>
                  <a:pt x="11048" y="2387536"/>
                </a:lnTo>
                <a:lnTo>
                  <a:pt x="23145" y="2379083"/>
                </a:lnTo>
                <a:lnTo>
                  <a:pt x="25908" y="2378498"/>
                </a:lnTo>
                <a:lnTo>
                  <a:pt x="25907" y="2414016"/>
                </a:lnTo>
                <a:lnTo>
                  <a:pt x="76199" y="2414016"/>
                </a:lnTo>
                <a:lnTo>
                  <a:pt x="73247" y="2428970"/>
                </a:lnTo>
                <a:lnTo>
                  <a:pt x="65150" y="2441066"/>
                </a:lnTo>
                <a:lnTo>
                  <a:pt x="53054" y="2449163"/>
                </a:lnTo>
                <a:lnTo>
                  <a:pt x="38099" y="2452116"/>
                </a:lnTo>
                <a:close/>
              </a:path>
              <a:path w="76200" h="2452370">
                <a:moveTo>
                  <a:pt x="76199" y="2414016"/>
                </a:moveTo>
                <a:lnTo>
                  <a:pt x="50291" y="2414016"/>
                </a:lnTo>
                <a:lnTo>
                  <a:pt x="50291" y="2378498"/>
                </a:lnTo>
                <a:lnTo>
                  <a:pt x="53054" y="2379083"/>
                </a:lnTo>
                <a:lnTo>
                  <a:pt x="65150" y="2387536"/>
                </a:lnTo>
                <a:lnTo>
                  <a:pt x="73247" y="2399704"/>
                </a:lnTo>
                <a:lnTo>
                  <a:pt x="76199" y="2414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270247" y="4177284"/>
            <a:ext cx="140335" cy="467995"/>
          </a:xfrm>
          <a:custGeom>
            <a:avLst/>
            <a:gdLst/>
            <a:ahLst/>
            <a:cxnLst/>
            <a:rect l="l" t="t" r="r" b="b"/>
            <a:pathLst>
              <a:path w="140335" h="467995">
                <a:moveTo>
                  <a:pt x="0" y="0"/>
                </a:moveTo>
                <a:lnTo>
                  <a:pt x="140208" y="0"/>
                </a:lnTo>
                <a:lnTo>
                  <a:pt x="140208" y="467867"/>
                </a:lnTo>
                <a:lnTo>
                  <a:pt x="0" y="4678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250435" y="4157472"/>
            <a:ext cx="180340" cy="506095"/>
          </a:xfrm>
          <a:custGeom>
            <a:avLst/>
            <a:gdLst/>
            <a:ahLst/>
            <a:cxnLst/>
            <a:rect l="l" t="t" r="r" b="b"/>
            <a:pathLst>
              <a:path w="180339" h="506095">
                <a:moveTo>
                  <a:pt x="179831" y="505967"/>
                </a:moveTo>
                <a:lnTo>
                  <a:pt x="0" y="505967"/>
                </a:lnTo>
                <a:lnTo>
                  <a:pt x="0" y="0"/>
                </a:lnTo>
                <a:lnTo>
                  <a:pt x="179831" y="0"/>
                </a:lnTo>
                <a:lnTo>
                  <a:pt x="179831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467867"/>
                </a:lnTo>
                <a:lnTo>
                  <a:pt x="19812" y="467867"/>
                </a:lnTo>
                <a:lnTo>
                  <a:pt x="38100" y="487680"/>
                </a:lnTo>
                <a:lnTo>
                  <a:pt x="179831" y="487680"/>
                </a:lnTo>
                <a:lnTo>
                  <a:pt x="179831" y="505967"/>
                </a:lnTo>
                <a:close/>
              </a:path>
              <a:path w="180339" h="506095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80339" h="506095">
                <a:moveTo>
                  <a:pt x="141732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41732" y="19812"/>
                </a:lnTo>
                <a:lnTo>
                  <a:pt x="141732" y="38100"/>
                </a:lnTo>
                <a:close/>
              </a:path>
              <a:path w="180339" h="506095">
                <a:moveTo>
                  <a:pt x="141732" y="487680"/>
                </a:moveTo>
                <a:lnTo>
                  <a:pt x="141732" y="19812"/>
                </a:lnTo>
                <a:lnTo>
                  <a:pt x="160019" y="38100"/>
                </a:lnTo>
                <a:lnTo>
                  <a:pt x="179831" y="38100"/>
                </a:lnTo>
                <a:lnTo>
                  <a:pt x="179831" y="467867"/>
                </a:lnTo>
                <a:lnTo>
                  <a:pt x="160019" y="467867"/>
                </a:lnTo>
                <a:lnTo>
                  <a:pt x="141732" y="487680"/>
                </a:lnTo>
                <a:close/>
              </a:path>
              <a:path w="180339" h="506095">
                <a:moveTo>
                  <a:pt x="179831" y="38100"/>
                </a:moveTo>
                <a:lnTo>
                  <a:pt x="160019" y="38100"/>
                </a:lnTo>
                <a:lnTo>
                  <a:pt x="141732" y="19812"/>
                </a:lnTo>
                <a:lnTo>
                  <a:pt x="179831" y="19812"/>
                </a:lnTo>
                <a:lnTo>
                  <a:pt x="179831" y="38100"/>
                </a:lnTo>
                <a:close/>
              </a:path>
              <a:path w="180339" h="506095">
                <a:moveTo>
                  <a:pt x="38100" y="487680"/>
                </a:moveTo>
                <a:lnTo>
                  <a:pt x="19812" y="467867"/>
                </a:lnTo>
                <a:lnTo>
                  <a:pt x="38100" y="467867"/>
                </a:lnTo>
                <a:lnTo>
                  <a:pt x="38100" y="487680"/>
                </a:lnTo>
                <a:close/>
              </a:path>
              <a:path w="180339" h="506095">
                <a:moveTo>
                  <a:pt x="141732" y="487680"/>
                </a:moveTo>
                <a:lnTo>
                  <a:pt x="38100" y="487680"/>
                </a:lnTo>
                <a:lnTo>
                  <a:pt x="38100" y="467867"/>
                </a:lnTo>
                <a:lnTo>
                  <a:pt x="141732" y="467867"/>
                </a:lnTo>
                <a:lnTo>
                  <a:pt x="141732" y="487680"/>
                </a:lnTo>
                <a:close/>
              </a:path>
              <a:path w="180339" h="506095">
                <a:moveTo>
                  <a:pt x="179831" y="487680"/>
                </a:moveTo>
                <a:lnTo>
                  <a:pt x="141732" y="487680"/>
                </a:lnTo>
                <a:lnTo>
                  <a:pt x="160019" y="467867"/>
                </a:lnTo>
                <a:lnTo>
                  <a:pt x="179831" y="467867"/>
                </a:lnTo>
                <a:lnTo>
                  <a:pt x="179831" y="487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3846105" y="4189500"/>
            <a:ext cx="3632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643078" y="4805200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617640" y="3384946"/>
            <a:ext cx="177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672584" y="3185160"/>
            <a:ext cx="102235" cy="108585"/>
          </a:xfrm>
          <a:custGeom>
            <a:avLst/>
            <a:gdLst/>
            <a:ahLst/>
            <a:cxnLst/>
            <a:rect l="l" t="t" r="r" b="b"/>
            <a:pathLst>
              <a:path w="102235" h="108585">
                <a:moveTo>
                  <a:pt x="51816" y="108203"/>
                </a:moveTo>
                <a:lnTo>
                  <a:pt x="31503" y="103941"/>
                </a:lnTo>
                <a:lnTo>
                  <a:pt x="15049" y="92392"/>
                </a:lnTo>
                <a:lnTo>
                  <a:pt x="4024" y="75414"/>
                </a:lnTo>
                <a:lnTo>
                  <a:pt x="0" y="54863"/>
                </a:lnTo>
                <a:lnTo>
                  <a:pt x="4024" y="33432"/>
                </a:lnTo>
                <a:lnTo>
                  <a:pt x="15049" y="16001"/>
                </a:lnTo>
                <a:lnTo>
                  <a:pt x="31503" y="4286"/>
                </a:lnTo>
                <a:lnTo>
                  <a:pt x="51816" y="0"/>
                </a:lnTo>
                <a:lnTo>
                  <a:pt x="71247" y="4286"/>
                </a:lnTo>
                <a:lnTo>
                  <a:pt x="87249" y="16001"/>
                </a:lnTo>
                <a:lnTo>
                  <a:pt x="98107" y="33432"/>
                </a:lnTo>
                <a:lnTo>
                  <a:pt x="102108" y="54863"/>
                </a:lnTo>
                <a:lnTo>
                  <a:pt x="98107" y="75414"/>
                </a:lnTo>
                <a:lnTo>
                  <a:pt x="87249" y="92392"/>
                </a:lnTo>
                <a:lnTo>
                  <a:pt x="71247" y="103941"/>
                </a:lnTo>
                <a:lnTo>
                  <a:pt x="51816" y="1082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654296" y="3166872"/>
            <a:ext cx="139065" cy="146685"/>
          </a:xfrm>
          <a:custGeom>
            <a:avLst/>
            <a:gdLst/>
            <a:ahLst/>
            <a:cxnLst/>
            <a:rect l="l" t="t" r="r" b="b"/>
            <a:pathLst>
              <a:path w="139064" h="146685">
                <a:moveTo>
                  <a:pt x="82296" y="1523"/>
                </a:moveTo>
                <a:lnTo>
                  <a:pt x="57912" y="1523"/>
                </a:lnTo>
                <a:lnTo>
                  <a:pt x="67056" y="0"/>
                </a:lnTo>
                <a:lnTo>
                  <a:pt x="71628" y="0"/>
                </a:lnTo>
                <a:lnTo>
                  <a:pt x="82296" y="1523"/>
                </a:lnTo>
                <a:close/>
              </a:path>
              <a:path w="139064" h="146685">
                <a:moveTo>
                  <a:pt x="96012" y="6095"/>
                </a:moveTo>
                <a:lnTo>
                  <a:pt x="42672" y="6095"/>
                </a:lnTo>
                <a:lnTo>
                  <a:pt x="44195" y="4571"/>
                </a:lnTo>
                <a:lnTo>
                  <a:pt x="53339" y="1523"/>
                </a:lnTo>
                <a:lnTo>
                  <a:pt x="85344" y="1523"/>
                </a:lnTo>
                <a:lnTo>
                  <a:pt x="96012" y="4571"/>
                </a:lnTo>
                <a:lnTo>
                  <a:pt x="96012" y="6095"/>
                </a:lnTo>
                <a:close/>
              </a:path>
              <a:path w="139064" h="146685">
                <a:moveTo>
                  <a:pt x="106679" y="12191"/>
                </a:moveTo>
                <a:lnTo>
                  <a:pt x="32004" y="12191"/>
                </a:lnTo>
                <a:lnTo>
                  <a:pt x="39624" y="6095"/>
                </a:lnTo>
                <a:lnTo>
                  <a:pt x="99060" y="6095"/>
                </a:lnTo>
                <a:lnTo>
                  <a:pt x="106679" y="12191"/>
                </a:lnTo>
                <a:close/>
              </a:path>
              <a:path w="139064" h="146685">
                <a:moveTo>
                  <a:pt x="118872" y="124967"/>
                </a:moveTo>
                <a:lnTo>
                  <a:pt x="19812" y="124967"/>
                </a:lnTo>
                <a:lnTo>
                  <a:pt x="19812" y="123443"/>
                </a:lnTo>
                <a:lnTo>
                  <a:pt x="18288" y="123443"/>
                </a:lnTo>
                <a:lnTo>
                  <a:pt x="12192" y="114299"/>
                </a:lnTo>
                <a:lnTo>
                  <a:pt x="10668" y="112775"/>
                </a:lnTo>
                <a:lnTo>
                  <a:pt x="10668" y="111251"/>
                </a:lnTo>
                <a:lnTo>
                  <a:pt x="6096" y="102107"/>
                </a:lnTo>
                <a:lnTo>
                  <a:pt x="4572" y="102107"/>
                </a:lnTo>
                <a:lnTo>
                  <a:pt x="4572" y="99059"/>
                </a:lnTo>
                <a:lnTo>
                  <a:pt x="1524" y="88391"/>
                </a:lnTo>
                <a:lnTo>
                  <a:pt x="1524" y="85343"/>
                </a:lnTo>
                <a:lnTo>
                  <a:pt x="0" y="74675"/>
                </a:lnTo>
                <a:lnTo>
                  <a:pt x="0" y="71627"/>
                </a:lnTo>
                <a:lnTo>
                  <a:pt x="1460" y="59943"/>
                </a:lnTo>
                <a:lnTo>
                  <a:pt x="1524" y="56387"/>
                </a:lnTo>
                <a:lnTo>
                  <a:pt x="4572" y="47243"/>
                </a:lnTo>
                <a:lnTo>
                  <a:pt x="4572" y="44195"/>
                </a:lnTo>
                <a:lnTo>
                  <a:pt x="6096" y="42671"/>
                </a:lnTo>
                <a:lnTo>
                  <a:pt x="10668" y="33527"/>
                </a:lnTo>
                <a:lnTo>
                  <a:pt x="12192" y="32003"/>
                </a:lnTo>
                <a:lnTo>
                  <a:pt x="12192" y="30479"/>
                </a:lnTo>
                <a:lnTo>
                  <a:pt x="18288" y="22859"/>
                </a:lnTo>
                <a:lnTo>
                  <a:pt x="21336" y="19811"/>
                </a:lnTo>
                <a:lnTo>
                  <a:pt x="28956" y="13715"/>
                </a:lnTo>
                <a:lnTo>
                  <a:pt x="28956" y="12191"/>
                </a:lnTo>
                <a:lnTo>
                  <a:pt x="109728" y="12191"/>
                </a:lnTo>
                <a:lnTo>
                  <a:pt x="118872" y="21335"/>
                </a:lnTo>
                <a:lnTo>
                  <a:pt x="120396" y="21335"/>
                </a:lnTo>
                <a:lnTo>
                  <a:pt x="120396" y="22859"/>
                </a:lnTo>
                <a:lnTo>
                  <a:pt x="126491" y="30479"/>
                </a:lnTo>
                <a:lnTo>
                  <a:pt x="128016" y="32003"/>
                </a:lnTo>
                <a:lnTo>
                  <a:pt x="128016" y="33527"/>
                </a:lnTo>
                <a:lnTo>
                  <a:pt x="130302" y="38099"/>
                </a:lnTo>
                <a:lnTo>
                  <a:pt x="65532" y="38099"/>
                </a:lnTo>
                <a:lnTo>
                  <a:pt x="60960" y="39623"/>
                </a:lnTo>
                <a:lnTo>
                  <a:pt x="59436" y="39623"/>
                </a:lnTo>
                <a:lnTo>
                  <a:pt x="50292" y="44195"/>
                </a:lnTo>
                <a:lnTo>
                  <a:pt x="51435" y="44195"/>
                </a:lnTo>
                <a:lnTo>
                  <a:pt x="49530" y="45719"/>
                </a:lnTo>
                <a:lnTo>
                  <a:pt x="48768" y="45719"/>
                </a:lnTo>
                <a:lnTo>
                  <a:pt x="45719" y="48767"/>
                </a:lnTo>
                <a:lnTo>
                  <a:pt x="46736" y="48767"/>
                </a:lnTo>
                <a:lnTo>
                  <a:pt x="44704" y="51815"/>
                </a:lnTo>
                <a:lnTo>
                  <a:pt x="44195" y="51815"/>
                </a:lnTo>
                <a:lnTo>
                  <a:pt x="41910" y="56387"/>
                </a:lnTo>
                <a:lnTo>
                  <a:pt x="41148" y="56387"/>
                </a:lnTo>
                <a:lnTo>
                  <a:pt x="39624" y="60959"/>
                </a:lnTo>
                <a:lnTo>
                  <a:pt x="39841" y="60959"/>
                </a:lnTo>
                <a:lnTo>
                  <a:pt x="38970" y="64007"/>
                </a:lnTo>
                <a:lnTo>
                  <a:pt x="38100" y="64007"/>
                </a:lnTo>
                <a:lnTo>
                  <a:pt x="38100" y="82295"/>
                </a:lnTo>
                <a:lnTo>
                  <a:pt x="39406" y="82295"/>
                </a:lnTo>
                <a:lnTo>
                  <a:pt x="40277" y="85343"/>
                </a:lnTo>
                <a:lnTo>
                  <a:pt x="39624" y="85343"/>
                </a:lnTo>
                <a:lnTo>
                  <a:pt x="44195" y="94487"/>
                </a:lnTo>
                <a:lnTo>
                  <a:pt x="45110" y="94487"/>
                </a:lnTo>
                <a:lnTo>
                  <a:pt x="46329" y="96011"/>
                </a:lnTo>
                <a:lnTo>
                  <a:pt x="45719" y="96011"/>
                </a:lnTo>
                <a:lnTo>
                  <a:pt x="53339" y="103631"/>
                </a:lnTo>
                <a:lnTo>
                  <a:pt x="54864" y="103631"/>
                </a:lnTo>
                <a:lnTo>
                  <a:pt x="57150" y="105155"/>
                </a:lnTo>
                <a:lnTo>
                  <a:pt x="56387" y="105155"/>
                </a:lnTo>
                <a:lnTo>
                  <a:pt x="59436" y="106679"/>
                </a:lnTo>
                <a:lnTo>
                  <a:pt x="60959" y="106679"/>
                </a:lnTo>
                <a:lnTo>
                  <a:pt x="65532" y="108203"/>
                </a:lnTo>
                <a:lnTo>
                  <a:pt x="129539" y="108203"/>
                </a:lnTo>
                <a:lnTo>
                  <a:pt x="128016" y="111251"/>
                </a:lnTo>
                <a:lnTo>
                  <a:pt x="128016" y="114299"/>
                </a:lnTo>
                <a:lnTo>
                  <a:pt x="126491" y="114299"/>
                </a:lnTo>
                <a:lnTo>
                  <a:pt x="120396" y="123443"/>
                </a:lnTo>
                <a:lnTo>
                  <a:pt x="118872" y="124967"/>
                </a:lnTo>
                <a:close/>
              </a:path>
              <a:path w="139064" h="146685">
                <a:moveTo>
                  <a:pt x="60960" y="39623"/>
                </a:moveTo>
                <a:lnTo>
                  <a:pt x="65532" y="38099"/>
                </a:lnTo>
                <a:lnTo>
                  <a:pt x="67056" y="38099"/>
                </a:lnTo>
                <a:lnTo>
                  <a:pt x="69341" y="38426"/>
                </a:lnTo>
                <a:lnTo>
                  <a:pt x="60960" y="39623"/>
                </a:lnTo>
                <a:close/>
              </a:path>
              <a:path w="139064" h="146685">
                <a:moveTo>
                  <a:pt x="69342" y="38426"/>
                </a:moveTo>
                <a:lnTo>
                  <a:pt x="67056" y="38099"/>
                </a:lnTo>
                <a:lnTo>
                  <a:pt x="71628" y="38099"/>
                </a:lnTo>
                <a:lnTo>
                  <a:pt x="69342" y="38426"/>
                </a:lnTo>
                <a:close/>
              </a:path>
              <a:path w="139064" h="146685">
                <a:moveTo>
                  <a:pt x="77724" y="39623"/>
                </a:moveTo>
                <a:lnTo>
                  <a:pt x="69342" y="38426"/>
                </a:lnTo>
                <a:lnTo>
                  <a:pt x="71628" y="38099"/>
                </a:lnTo>
                <a:lnTo>
                  <a:pt x="73152" y="38099"/>
                </a:lnTo>
                <a:lnTo>
                  <a:pt x="77724" y="39623"/>
                </a:lnTo>
                <a:close/>
              </a:path>
              <a:path w="139064" h="146685">
                <a:moveTo>
                  <a:pt x="80264" y="40131"/>
                </a:moveTo>
                <a:lnTo>
                  <a:pt x="73152" y="38099"/>
                </a:lnTo>
                <a:lnTo>
                  <a:pt x="130302" y="38099"/>
                </a:lnTo>
                <a:lnTo>
                  <a:pt x="131064" y="39623"/>
                </a:lnTo>
                <a:lnTo>
                  <a:pt x="79248" y="39623"/>
                </a:lnTo>
                <a:lnTo>
                  <a:pt x="80264" y="40131"/>
                </a:lnTo>
                <a:close/>
              </a:path>
              <a:path w="139064" h="146685">
                <a:moveTo>
                  <a:pt x="56387" y="41147"/>
                </a:moveTo>
                <a:lnTo>
                  <a:pt x="59436" y="39623"/>
                </a:lnTo>
                <a:lnTo>
                  <a:pt x="60960" y="39623"/>
                </a:lnTo>
                <a:lnTo>
                  <a:pt x="56387" y="41147"/>
                </a:lnTo>
                <a:close/>
              </a:path>
              <a:path w="139064" h="146685">
                <a:moveTo>
                  <a:pt x="83820" y="41147"/>
                </a:moveTo>
                <a:lnTo>
                  <a:pt x="80264" y="40131"/>
                </a:lnTo>
                <a:lnTo>
                  <a:pt x="79248" y="39623"/>
                </a:lnTo>
                <a:lnTo>
                  <a:pt x="83820" y="41147"/>
                </a:lnTo>
                <a:close/>
              </a:path>
              <a:path w="139064" h="146685">
                <a:moveTo>
                  <a:pt x="131826" y="41147"/>
                </a:moveTo>
                <a:lnTo>
                  <a:pt x="83820" y="41147"/>
                </a:lnTo>
                <a:lnTo>
                  <a:pt x="79248" y="39623"/>
                </a:lnTo>
                <a:lnTo>
                  <a:pt x="131064" y="39623"/>
                </a:lnTo>
                <a:lnTo>
                  <a:pt x="131826" y="41147"/>
                </a:lnTo>
                <a:close/>
              </a:path>
              <a:path w="139064" h="146685">
                <a:moveTo>
                  <a:pt x="134112" y="44195"/>
                </a:moveTo>
                <a:lnTo>
                  <a:pt x="88391" y="44195"/>
                </a:lnTo>
                <a:lnTo>
                  <a:pt x="80264" y="40131"/>
                </a:lnTo>
                <a:lnTo>
                  <a:pt x="83820" y="41147"/>
                </a:lnTo>
                <a:lnTo>
                  <a:pt x="131826" y="41147"/>
                </a:lnTo>
                <a:lnTo>
                  <a:pt x="132588" y="42671"/>
                </a:lnTo>
                <a:lnTo>
                  <a:pt x="134112" y="44195"/>
                </a:lnTo>
                <a:close/>
              </a:path>
              <a:path w="139064" h="146685">
                <a:moveTo>
                  <a:pt x="51435" y="44195"/>
                </a:moveTo>
                <a:lnTo>
                  <a:pt x="50292" y="44195"/>
                </a:lnTo>
                <a:lnTo>
                  <a:pt x="53339" y="42671"/>
                </a:lnTo>
                <a:lnTo>
                  <a:pt x="51435" y="44195"/>
                </a:lnTo>
                <a:close/>
              </a:path>
              <a:path w="139064" h="146685">
                <a:moveTo>
                  <a:pt x="90786" y="47026"/>
                </a:moveTo>
                <a:lnTo>
                  <a:pt x="85344" y="42671"/>
                </a:lnTo>
                <a:lnTo>
                  <a:pt x="88391" y="44195"/>
                </a:lnTo>
                <a:lnTo>
                  <a:pt x="134112" y="44195"/>
                </a:lnTo>
                <a:lnTo>
                  <a:pt x="134112" y="45719"/>
                </a:lnTo>
                <a:lnTo>
                  <a:pt x="89916" y="45719"/>
                </a:lnTo>
                <a:lnTo>
                  <a:pt x="90786" y="47026"/>
                </a:lnTo>
                <a:close/>
              </a:path>
              <a:path w="139064" h="146685">
                <a:moveTo>
                  <a:pt x="45719" y="48767"/>
                </a:moveTo>
                <a:lnTo>
                  <a:pt x="48768" y="45719"/>
                </a:lnTo>
                <a:lnTo>
                  <a:pt x="47897" y="47026"/>
                </a:lnTo>
                <a:lnTo>
                  <a:pt x="45719" y="48767"/>
                </a:lnTo>
                <a:close/>
              </a:path>
              <a:path w="139064" h="146685">
                <a:moveTo>
                  <a:pt x="47897" y="47026"/>
                </a:moveTo>
                <a:lnTo>
                  <a:pt x="48768" y="45719"/>
                </a:lnTo>
                <a:lnTo>
                  <a:pt x="49530" y="45719"/>
                </a:lnTo>
                <a:lnTo>
                  <a:pt x="47897" y="47026"/>
                </a:lnTo>
                <a:close/>
              </a:path>
              <a:path w="139064" h="146685">
                <a:moveTo>
                  <a:pt x="92964" y="48767"/>
                </a:moveTo>
                <a:lnTo>
                  <a:pt x="90786" y="47026"/>
                </a:lnTo>
                <a:lnTo>
                  <a:pt x="89916" y="45719"/>
                </a:lnTo>
                <a:lnTo>
                  <a:pt x="92964" y="48767"/>
                </a:lnTo>
                <a:close/>
              </a:path>
              <a:path w="139064" h="146685">
                <a:moveTo>
                  <a:pt x="134620" y="48767"/>
                </a:moveTo>
                <a:lnTo>
                  <a:pt x="92964" y="48767"/>
                </a:lnTo>
                <a:lnTo>
                  <a:pt x="89916" y="45719"/>
                </a:lnTo>
                <a:lnTo>
                  <a:pt x="134112" y="45719"/>
                </a:lnTo>
                <a:lnTo>
                  <a:pt x="134112" y="47243"/>
                </a:lnTo>
                <a:lnTo>
                  <a:pt x="134620" y="48767"/>
                </a:lnTo>
                <a:close/>
              </a:path>
              <a:path w="139064" h="146685">
                <a:moveTo>
                  <a:pt x="46736" y="48767"/>
                </a:moveTo>
                <a:lnTo>
                  <a:pt x="45719" y="48767"/>
                </a:lnTo>
                <a:lnTo>
                  <a:pt x="47897" y="47026"/>
                </a:lnTo>
                <a:lnTo>
                  <a:pt x="46736" y="48767"/>
                </a:lnTo>
                <a:close/>
              </a:path>
              <a:path w="139064" h="146685">
                <a:moveTo>
                  <a:pt x="96012" y="54863"/>
                </a:moveTo>
                <a:lnTo>
                  <a:pt x="90786" y="47026"/>
                </a:lnTo>
                <a:lnTo>
                  <a:pt x="92964" y="48767"/>
                </a:lnTo>
                <a:lnTo>
                  <a:pt x="134620" y="48767"/>
                </a:lnTo>
                <a:lnTo>
                  <a:pt x="135636" y="51815"/>
                </a:lnTo>
                <a:lnTo>
                  <a:pt x="94488" y="51815"/>
                </a:lnTo>
                <a:lnTo>
                  <a:pt x="96012" y="54863"/>
                </a:lnTo>
                <a:close/>
              </a:path>
              <a:path w="139064" h="146685">
                <a:moveTo>
                  <a:pt x="42672" y="54863"/>
                </a:moveTo>
                <a:lnTo>
                  <a:pt x="44195" y="51815"/>
                </a:lnTo>
                <a:lnTo>
                  <a:pt x="44704" y="51815"/>
                </a:lnTo>
                <a:lnTo>
                  <a:pt x="42672" y="54863"/>
                </a:lnTo>
                <a:close/>
              </a:path>
              <a:path w="139064" h="146685">
                <a:moveTo>
                  <a:pt x="98552" y="59943"/>
                </a:moveTo>
                <a:lnTo>
                  <a:pt x="94488" y="51815"/>
                </a:lnTo>
                <a:lnTo>
                  <a:pt x="135636" y="51815"/>
                </a:lnTo>
                <a:lnTo>
                  <a:pt x="137160" y="56387"/>
                </a:lnTo>
                <a:lnTo>
                  <a:pt x="97536" y="56387"/>
                </a:lnTo>
                <a:lnTo>
                  <a:pt x="98552" y="59943"/>
                </a:lnTo>
                <a:close/>
              </a:path>
              <a:path w="139064" h="146685">
                <a:moveTo>
                  <a:pt x="39624" y="60959"/>
                </a:moveTo>
                <a:lnTo>
                  <a:pt x="41148" y="56387"/>
                </a:lnTo>
                <a:lnTo>
                  <a:pt x="40132" y="59943"/>
                </a:lnTo>
                <a:lnTo>
                  <a:pt x="39624" y="60959"/>
                </a:lnTo>
                <a:close/>
              </a:path>
              <a:path w="139064" h="146685">
                <a:moveTo>
                  <a:pt x="40132" y="59943"/>
                </a:moveTo>
                <a:lnTo>
                  <a:pt x="41148" y="56387"/>
                </a:lnTo>
                <a:lnTo>
                  <a:pt x="41910" y="56387"/>
                </a:lnTo>
                <a:lnTo>
                  <a:pt x="40132" y="59943"/>
                </a:lnTo>
                <a:close/>
              </a:path>
              <a:path w="139064" h="146685">
                <a:moveTo>
                  <a:pt x="99060" y="60959"/>
                </a:moveTo>
                <a:lnTo>
                  <a:pt x="98552" y="59943"/>
                </a:lnTo>
                <a:lnTo>
                  <a:pt x="97536" y="56387"/>
                </a:lnTo>
                <a:lnTo>
                  <a:pt x="99060" y="60959"/>
                </a:lnTo>
                <a:close/>
              </a:path>
              <a:path w="139064" h="146685">
                <a:moveTo>
                  <a:pt x="138684" y="60959"/>
                </a:moveTo>
                <a:lnTo>
                  <a:pt x="99060" y="60959"/>
                </a:lnTo>
                <a:lnTo>
                  <a:pt x="97536" y="56387"/>
                </a:lnTo>
                <a:lnTo>
                  <a:pt x="137160" y="56387"/>
                </a:lnTo>
                <a:lnTo>
                  <a:pt x="138684" y="57911"/>
                </a:lnTo>
                <a:lnTo>
                  <a:pt x="138684" y="60959"/>
                </a:lnTo>
                <a:close/>
              </a:path>
              <a:path w="139064" h="146685">
                <a:moveTo>
                  <a:pt x="39841" y="60959"/>
                </a:moveTo>
                <a:lnTo>
                  <a:pt x="39624" y="60959"/>
                </a:lnTo>
                <a:lnTo>
                  <a:pt x="40132" y="59943"/>
                </a:lnTo>
                <a:lnTo>
                  <a:pt x="39841" y="60959"/>
                </a:lnTo>
                <a:close/>
              </a:path>
              <a:path w="139064" h="146685">
                <a:moveTo>
                  <a:pt x="100584" y="67055"/>
                </a:moveTo>
                <a:lnTo>
                  <a:pt x="98552" y="59943"/>
                </a:lnTo>
                <a:lnTo>
                  <a:pt x="99060" y="60959"/>
                </a:lnTo>
                <a:lnTo>
                  <a:pt x="138684" y="60959"/>
                </a:lnTo>
                <a:lnTo>
                  <a:pt x="138684" y="64007"/>
                </a:lnTo>
                <a:lnTo>
                  <a:pt x="100584" y="64007"/>
                </a:lnTo>
                <a:lnTo>
                  <a:pt x="100584" y="67055"/>
                </a:lnTo>
                <a:close/>
              </a:path>
              <a:path w="139064" h="146685">
                <a:moveTo>
                  <a:pt x="38100" y="67055"/>
                </a:moveTo>
                <a:lnTo>
                  <a:pt x="38100" y="64007"/>
                </a:lnTo>
                <a:lnTo>
                  <a:pt x="38970" y="64007"/>
                </a:lnTo>
                <a:lnTo>
                  <a:pt x="38100" y="67055"/>
                </a:lnTo>
                <a:close/>
              </a:path>
              <a:path w="139064" h="146685">
                <a:moveTo>
                  <a:pt x="101890" y="73151"/>
                </a:moveTo>
                <a:lnTo>
                  <a:pt x="100584" y="64007"/>
                </a:lnTo>
                <a:lnTo>
                  <a:pt x="138684" y="64007"/>
                </a:lnTo>
                <a:lnTo>
                  <a:pt x="138684" y="71627"/>
                </a:lnTo>
                <a:lnTo>
                  <a:pt x="102108" y="71627"/>
                </a:lnTo>
                <a:lnTo>
                  <a:pt x="101890" y="73151"/>
                </a:lnTo>
                <a:close/>
              </a:path>
              <a:path w="139064" h="146685">
                <a:moveTo>
                  <a:pt x="102108" y="74675"/>
                </a:moveTo>
                <a:lnTo>
                  <a:pt x="101890" y="73151"/>
                </a:lnTo>
                <a:lnTo>
                  <a:pt x="102108" y="71627"/>
                </a:lnTo>
                <a:lnTo>
                  <a:pt x="102108" y="74675"/>
                </a:lnTo>
                <a:close/>
              </a:path>
              <a:path w="139064" h="146685">
                <a:moveTo>
                  <a:pt x="138684" y="74675"/>
                </a:moveTo>
                <a:lnTo>
                  <a:pt x="102108" y="74675"/>
                </a:lnTo>
                <a:lnTo>
                  <a:pt x="102108" y="71627"/>
                </a:lnTo>
                <a:lnTo>
                  <a:pt x="138684" y="71627"/>
                </a:lnTo>
                <a:lnTo>
                  <a:pt x="138684" y="74675"/>
                </a:lnTo>
                <a:close/>
              </a:path>
              <a:path w="139064" h="146685">
                <a:moveTo>
                  <a:pt x="138684" y="82295"/>
                </a:moveTo>
                <a:lnTo>
                  <a:pt x="100584" y="82295"/>
                </a:lnTo>
                <a:lnTo>
                  <a:pt x="101890" y="73151"/>
                </a:lnTo>
                <a:lnTo>
                  <a:pt x="102108" y="74675"/>
                </a:lnTo>
                <a:lnTo>
                  <a:pt x="138684" y="74675"/>
                </a:lnTo>
                <a:lnTo>
                  <a:pt x="138684" y="82295"/>
                </a:lnTo>
                <a:close/>
              </a:path>
              <a:path w="139064" h="146685">
                <a:moveTo>
                  <a:pt x="39406" y="82295"/>
                </a:moveTo>
                <a:lnTo>
                  <a:pt x="38100" y="82295"/>
                </a:lnTo>
                <a:lnTo>
                  <a:pt x="38100" y="77723"/>
                </a:lnTo>
                <a:lnTo>
                  <a:pt x="39406" y="82295"/>
                </a:lnTo>
                <a:close/>
              </a:path>
              <a:path w="139064" h="146685">
                <a:moveTo>
                  <a:pt x="97536" y="88391"/>
                </a:moveTo>
                <a:lnTo>
                  <a:pt x="100584" y="77723"/>
                </a:lnTo>
                <a:lnTo>
                  <a:pt x="100584" y="82295"/>
                </a:lnTo>
                <a:lnTo>
                  <a:pt x="138684" y="82295"/>
                </a:lnTo>
                <a:lnTo>
                  <a:pt x="138684" y="85343"/>
                </a:lnTo>
                <a:lnTo>
                  <a:pt x="99060" y="85343"/>
                </a:lnTo>
                <a:lnTo>
                  <a:pt x="97536" y="88391"/>
                </a:lnTo>
                <a:close/>
              </a:path>
              <a:path w="139064" h="146685">
                <a:moveTo>
                  <a:pt x="41148" y="88391"/>
                </a:moveTo>
                <a:lnTo>
                  <a:pt x="39624" y="85343"/>
                </a:lnTo>
                <a:lnTo>
                  <a:pt x="40277" y="85343"/>
                </a:lnTo>
                <a:lnTo>
                  <a:pt x="41148" y="88391"/>
                </a:lnTo>
                <a:close/>
              </a:path>
              <a:path w="139064" h="146685">
                <a:moveTo>
                  <a:pt x="135418" y="94487"/>
                </a:moveTo>
                <a:lnTo>
                  <a:pt x="94488" y="94487"/>
                </a:lnTo>
                <a:lnTo>
                  <a:pt x="99060" y="85343"/>
                </a:lnTo>
                <a:lnTo>
                  <a:pt x="138684" y="85343"/>
                </a:lnTo>
                <a:lnTo>
                  <a:pt x="138684" y="88391"/>
                </a:lnTo>
                <a:lnTo>
                  <a:pt x="137160" y="88391"/>
                </a:lnTo>
                <a:lnTo>
                  <a:pt x="135418" y="94487"/>
                </a:lnTo>
                <a:close/>
              </a:path>
              <a:path w="139064" h="146685">
                <a:moveTo>
                  <a:pt x="45110" y="94487"/>
                </a:moveTo>
                <a:lnTo>
                  <a:pt x="44195" y="94487"/>
                </a:lnTo>
                <a:lnTo>
                  <a:pt x="42671" y="91439"/>
                </a:lnTo>
                <a:lnTo>
                  <a:pt x="45110" y="94487"/>
                </a:lnTo>
                <a:close/>
              </a:path>
              <a:path w="139064" h="146685">
                <a:moveTo>
                  <a:pt x="89916" y="99059"/>
                </a:moveTo>
                <a:lnTo>
                  <a:pt x="96012" y="91439"/>
                </a:lnTo>
                <a:lnTo>
                  <a:pt x="94488" y="94487"/>
                </a:lnTo>
                <a:lnTo>
                  <a:pt x="135418" y="94487"/>
                </a:lnTo>
                <a:lnTo>
                  <a:pt x="134982" y="96011"/>
                </a:lnTo>
                <a:lnTo>
                  <a:pt x="92964" y="96011"/>
                </a:lnTo>
                <a:lnTo>
                  <a:pt x="89916" y="99059"/>
                </a:lnTo>
                <a:close/>
              </a:path>
              <a:path w="139064" h="146685">
                <a:moveTo>
                  <a:pt x="48768" y="99059"/>
                </a:moveTo>
                <a:lnTo>
                  <a:pt x="45719" y="96011"/>
                </a:lnTo>
                <a:lnTo>
                  <a:pt x="46329" y="96011"/>
                </a:lnTo>
                <a:lnTo>
                  <a:pt x="48768" y="99059"/>
                </a:lnTo>
                <a:close/>
              </a:path>
              <a:path w="139064" h="146685">
                <a:moveTo>
                  <a:pt x="131826" y="103631"/>
                </a:moveTo>
                <a:lnTo>
                  <a:pt x="85344" y="103631"/>
                </a:lnTo>
                <a:lnTo>
                  <a:pt x="92964" y="96011"/>
                </a:lnTo>
                <a:lnTo>
                  <a:pt x="134982" y="96011"/>
                </a:lnTo>
                <a:lnTo>
                  <a:pt x="134112" y="99059"/>
                </a:lnTo>
                <a:lnTo>
                  <a:pt x="134112" y="102107"/>
                </a:lnTo>
                <a:lnTo>
                  <a:pt x="132588" y="102107"/>
                </a:lnTo>
                <a:lnTo>
                  <a:pt x="131826" y="103631"/>
                </a:lnTo>
                <a:close/>
              </a:path>
              <a:path w="139064" h="146685">
                <a:moveTo>
                  <a:pt x="54864" y="103631"/>
                </a:moveTo>
                <a:lnTo>
                  <a:pt x="53339" y="103631"/>
                </a:lnTo>
                <a:lnTo>
                  <a:pt x="50291" y="100583"/>
                </a:lnTo>
                <a:lnTo>
                  <a:pt x="54864" y="103631"/>
                </a:lnTo>
                <a:close/>
              </a:path>
              <a:path w="139064" h="146685">
                <a:moveTo>
                  <a:pt x="79819" y="106298"/>
                </a:moveTo>
                <a:lnTo>
                  <a:pt x="88391" y="100583"/>
                </a:lnTo>
                <a:lnTo>
                  <a:pt x="85344" y="103631"/>
                </a:lnTo>
                <a:lnTo>
                  <a:pt x="131826" y="103631"/>
                </a:lnTo>
                <a:lnTo>
                  <a:pt x="131064" y="105155"/>
                </a:lnTo>
                <a:lnTo>
                  <a:pt x="83820" y="105155"/>
                </a:lnTo>
                <a:lnTo>
                  <a:pt x="79819" y="106298"/>
                </a:lnTo>
                <a:close/>
              </a:path>
              <a:path w="139064" h="146685">
                <a:moveTo>
                  <a:pt x="59436" y="106679"/>
                </a:moveTo>
                <a:lnTo>
                  <a:pt x="56387" y="105155"/>
                </a:lnTo>
                <a:lnTo>
                  <a:pt x="57912" y="105663"/>
                </a:lnTo>
                <a:lnTo>
                  <a:pt x="59436" y="106679"/>
                </a:lnTo>
                <a:close/>
              </a:path>
              <a:path w="139064" h="146685">
                <a:moveTo>
                  <a:pt x="57912" y="105663"/>
                </a:moveTo>
                <a:lnTo>
                  <a:pt x="56387" y="105155"/>
                </a:lnTo>
                <a:lnTo>
                  <a:pt x="57150" y="105155"/>
                </a:lnTo>
                <a:lnTo>
                  <a:pt x="57912" y="105663"/>
                </a:lnTo>
                <a:close/>
              </a:path>
              <a:path w="139064" h="146685">
                <a:moveTo>
                  <a:pt x="79248" y="106679"/>
                </a:moveTo>
                <a:lnTo>
                  <a:pt x="79819" y="106298"/>
                </a:lnTo>
                <a:lnTo>
                  <a:pt x="83820" y="105155"/>
                </a:lnTo>
                <a:lnTo>
                  <a:pt x="79248" y="106679"/>
                </a:lnTo>
                <a:close/>
              </a:path>
              <a:path w="139064" h="146685">
                <a:moveTo>
                  <a:pt x="130302" y="106679"/>
                </a:moveTo>
                <a:lnTo>
                  <a:pt x="79248" y="106679"/>
                </a:lnTo>
                <a:lnTo>
                  <a:pt x="83820" y="105155"/>
                </a:lnTo>
                <a:lnTo>
                  <a:pt x="131064" y="105155"/>
                </a:lnTo>
                <a:lnTo>
                  <a:pt x="130302" y="106679"/>
                </a:lnTo>
                <a:close/>
              </a:path>
              <a:path w="139064" h="146685">
                <a:moveTo>
                  <a:pt x="60959" y="106679"/>
                </a:moveTo>
                <a:lnTo>
                  <a:pt x="59436" y="106679"/>
                </a:lnTo>
                <a:lnTo>
                  <a:pt x="57912" y="105663"/>
                </a:lnTo>
                <a:lnTo>
                  <a:pt x="60959" y="106679"/>
                </a:lnTo>
                <a:close/>
              </a:path>
              <a:path w="139064" h="146685">
                <a:moveTo>
                  <a:pt x="129539" y="108203"/>
                </a:moveTo>
                <a:lnTo>
                  <a:pt x="73152" y="108203"/>
                </a:lnTo>
                <a:lnTo>
                  <a:pt x="79819" y="106298"/>
                </a:lnTo>
                <a:lnTo>
                  <a:pt x="79248" y="106679"/>
                </a:lnTo>
                <a:lnTo>
                  <a:pt x="130302" y="106679"/>
                </a:lnTo>
                <a:lnTo>
                  <a:pt x="129539" y="108203"/>
                </a:lnTo>
                <a:close/>
              </a:path>
              <a:path w="139064" h="146685">
                <a:moveTo>
                  <a:pt x="67056" y="108203"/>
                </a:moveTo>
                <a:lnTo>
                  <a:pt x="65532" y="108203"/>
                </a:lnTo>
                <a:lnTo>
                  <a:pt x="60960" y="106679"/>
                </a:lnTo>
                <a:lnTo>
                  <a:pt x="69341" y="107877"/>
                </a:lnTo>
                <a:lnTo>
                  <a:pt x="67056" y="108203"/>
                </a:lnTo>
                <a:close/>
              </a:path>
              <a:path w="139064" h="146685">
                <a:moveTo>
                  <a:pt x="73152" y="108203"/>
                </a:moveTo>
                <a:lnTo>
                  <a:pt x="71628" y="108203"/>
                </a:lnTo>
                <a:lnTo>
                  <a:pt x="69341" y="107877"/>
                </a:lnTo>
                <a:lnTo>
                  <a:pt x="77724" y="106679"/>
                </a:lnTo>
                <a:lnTo>
                  <a:pt x="73152" y="108203"/>
                </a:lnTo>
                <a:close/>
              </a:path>
              <a:path w="139064" h="146685">
                <a:moveTo>
                  <a:pt x="71628" y="108203"/>
                </a:moveTo>
                <a:lnTo>
                  <a:pt x="67056" y="108203"/>
                </a:lnTo>
                <a:lnTo>
                  <a:pt x="69341" y="107877"/>
                </a:lnTo>
                <a:lnTo>
                  <a:pt x="71628" y="108203"/>
                </a:lnTo>
                <a:close/>
              </a:path>
              <a:path w="139064" h="146685">
                <a:moveTo>
                  <a:pt x="108204" y="134111"/>
                </a:moveTo>
                <a:lnTo>
                  <a:pt x="30480" y="134111"/>
                </a:lnTo>
                <a:lnTo>
                  <a:pt x="21336" y="124967"/>
                </a:lnTo>
                <a:lnTo>
                  <a:pt x="117348" y="124967"/>
                </a:lnTo>
                <a:lnTo>
                  <a:pt x="111252" y="132587"/>
                </a:lnTo>
                <a:lnTo>
                  <a:pt x="109728" y="132587"/>
                </a:lnTo>
                <a:lnTo>
                  <a:pt x="108204" y="134111"/>
                </a:lnTo>
                <a:close/>
              </a:path>
              <a:path w="139064" h="146685">
                <a:moveTo>
                  <a:pt x="97536" y="140207"/>
                </a:moveTo>
                <a:lnTo>
                  <a:pt x="41148" y="140207"/>
                </a:lnTo>
                <a:lnTo>
                  <a:pt x="39624" y="138683"/>
                </a:lnTo>
                <a:lnTo>
                  <a:pt x="32004" y="134111"/>
                </a:lnTo>
                <a:lnTo>
                  <a:pt x="106679" y="134111"/>
                </a:lnTo>
                <a:lnTo>
                  <a:pt x="99060" y="138683"/>
                </a:lnTo>
                <a:lnTo>
                  <a:pt x="97536" y="140207"/>
                </a:lnTo>
                <a:close/>
              </a:path>
              <a:path w="139064" h="146685">
                <a:moveTo>
                  <a:pt x="83820" y="144779"/>
                </a:moveTo>
                <a:lnTo>
                  <a:pt x="54864" y="144779"/>
                </a:lnTo>
                <a:lnTo>
                  <a:pt x="53339" y="143255"/>
                </a:lnTo>
                <a:lnTo>
                  <a:pt x="44195" y="140207"/>
                </a:lnTo>
                <a:lnTo>
                  <a:pt x="96012" y="140207"/>
                </a:lnTo>
                <a:lnTo>
                  <a:pt x="85344" y="143255"/>
                </a:lnTo>
                <a:lnTo>
                  <a:pt x="83820" y="144779"/>
                </a:lnTo>
                <a:close/>
              </a:path>
              <a:path w="139064" h="146685">
                <a:moveTo>
                  <a:pt x="71628" y="146303"/>
                </a:moveTo>
                <a:lnTo>
                  <a:pt x="67056" y="146303"/>
                </a:lnTo>
                <a:lnTo>
                  <a:pt x="57912" y="144779"/>
                </a:lnTo>
                <a:lnTo>
                  <a:pt x="82296" y="144779"/>
                </a:lnTo>
                <a:lnTo>
                  <a:pt x="71628" y="146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690872" y="5558027"/>
            <a:ext cx="102235" cy="108585"/>
          </a:xfrm>
          <a:custGeom>
            <a:avLst/>
            <a:gdLst/>
            <a:ahLst/>
            <a:cxnLst/>
            <a:rect l="l" t="t" r="r" b="b"/>
            <a:pathLst>
              <a:path w="102235" h="108585">
                <a:moveTo>
                  <a:pt x="50292" y="108203"/>
                </a:moveTo>
                <a:lnTo>
                  <a:pt x="30860" y="103917"/>
                </a:lnTo>
                <a:lnTo>
                  <a:pt x="14858" y="92201"/>
                </a:lnTo>
                <a:lnTo>
                  <a:pt x="4000" y="74771"/>
                </a:lnTo>
                <a:lnTo>
                  <a:pt x="0" y="53339"/>
                </a:lnTo>
                <a:lnTo>
                  <a:pt x="4000" y="32789"/>
                </a:lnTo>
                <a:lnTo>
                  <a:pt x="14859" y="15811"/>
                </a:lnTo>
                <a:lnTo>
                  <a:pt x="30860" y="4262"/>
                </a:lnTo>
                <a:lnTo>
                  <a:pt x="50292" y="0"/>
                </a:lnTo>
                <a:lnTo>
                  <a:pt x="70604" y="4262"/>
                </a:lnTo>
                <a:lnTo>
                  <a:pt x="87058" y="15811"/>
                </a:lnTo>
                <a:lnTo>
                  <a:pt x="98083" y="32789"/>
                </a:lnTo>
                <a:lnTo>
                  <a:pt x="102108" y="53339"/>
                </a:lnTo>
                <a:lnTo>
                  <a:pt x="98083" y="74771"/>
                </a:lnTo>
                <a:lnTo>
                  <a:pt x="87058" y="92201"/>
                </a:lnTo>
                <a:lnTo>
                  <a:pt x="70604" y="103917"/>
                </a:lnTo>
                <a:lnTo>
                  <a:pt x="50292" y="1082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671059" y="5538216"/>
            <a:ext cx="140335" cy="146685"/>
          </a:xfrm>
          <a:custGeom>
            <a:avLst/>
            <a:gdLst/>
            <a:ahLst/>
            <a:cxnLst/>
            <a:rect l="l" t="t" r="r" b="b"/>
            <a:pathLst>
              <a:path w="140335" h="146685">
                <a:moveTo>
                  <a:pt x="82296" y="1523"/>
                </a:moveTo>
                <a:lnTo>
                  <a:pt x="57912" y="1523"/>
                </a:lnTo>
                <a:lnTo>
                  <a:pt x="68580" y="0"/>
                </a:lnTo>
                <a:lnTo>
                  <a:pt x="73152" y="0"/>
                </a:lnTo>
                <a:lnTo>
                  <a:pt x="82296" y="1523"/>
                </a:lnTo>
                <a:close/>
              </a:path>
              <a:path w="140335" h="146685">
                <a:moveTo>
                  <a:pt x="96012" y="6095"/>
                </a:moveTo>
                <a:lnTo>
                  <a:pt x="44195" y="6095"/>
                </a:lnTo>
                <a:lnTo>
                  <a:pt x="54864" y="3047"/>
                </a:lnTo>
                <a:lnTo>
                  <a:pt x="54864" y="1523"/>
                </a:lnTo>
                <a:lnTo>
                  <a:pt x="85344" y="1523"/>
                </a:lnTo>
                <a:lnTo>
                  <a:pt x="86868" y="3047"/>
                </a:lnTo>
                <a:lnTo>
                  <a:pt x="96012" y="6095"/>
                </a:lnTo>
                <a:close/>
              </a:path>
              <a:path w="140335" h="146685">
                <a:moveTo>
                  <a:pt x="111252" y="134111"/>
                </a:moveTo>
                <a:lnTo>
                  <a:pt x="30480" y="134111"/>
                </a:lnTo>
                <a:lnTo>
                  <a:pt x="28956" y="132587"/>
                </a:lnTo>
                <a:lnTo>
                  <a:pt x="21336" y="126491"/>
                </a:lnTo>
                <a:lnTo>
                  <a:pt x="21336" y="124967"/>
                </a:lnTo>
                <a:lnTo>
                  <a:pt x="19812" y="124967"/>
                </a:lnTo>
                <a:lnTo>
                  <a:pt x="19812" y="123443"/>
                </a:lnTo>
                <a:lnTo>
                  <a:pt x="13716" y="115823"/>
                </a:lnTo>
                <a:lnTo>
                  <a:pt x="12192" y="114299"/>
                </a:lnTo>
                <a:lnTo>
                  <a:pt x="12192" y="112775"/>
                </a:lnTo>
                <a:lnTo>
                  <a:pt x="10668" y="112775"/>
                </a:lnTo>
                <a:lnTo>
                  <a:pt x="6096" y="103631"/>
                </a:lnTo>
                <a:lnTo>
                  <a:pt x="6096" y="99059"/>
                </a:lnTo>
                <a:lnTo>
                  <a:pt x="3048" y="89915"/>
                </a:lnTo>
                <a:lnTo>
                  <a:pt x="1524" y="88391"/>
                </a:lnTo>
                <a:lnTo>
                  <a:pt x="1460" y="86359"/>
                </a:lnTo>
                <a:lnTo>
                  <a:pt x="0" y="74675"/>
                </a:lnTo>
                <a:lnTo>
                  <a:pt x="0" y="71627"/>
                </a:lnTo>
                <a:lnTo>
                  <a:pt x="1524" y="60959"/>
                </a:lnTo>
                <a:lnTo>
                  <a:pt x="1524" y="57911"/>
                </a:lnTo>
                <a:lnTo>
                  <a:pt x="3048" y="57911"/>
                </a:lnTo>
                <a:lnTo>
                  <a:pt x="6096" y="47243"/>
                </a:lnTo>
                <a:lnTo>
                  <a:pt x="6096" y="44195"/>
                </a:lnTo>
                <a:lnTo>
                  <a:pt x="10668" y="35051"/>
                </a:lnTo>
                <a:lnTo>
                  <a:pt x="12192" y="33527"/>
                </a:lnTo>
                <a:lnTo>
                  <a:pt x="12192" y="32003"/>
                </a:lnTo>
                <a:lnTo>
                  <a:pt x="13716" y="32003"/>
                </a:lnTo>
                <a:lnTo>
                  <a:pt x="19812" y="22859"/>
                </a:lnTo>
                <a:lnTo>
                  <a:pt x="28956" y="13715"/>
                </a:lnTo>
                <a:lnTo>
                  <a:pt x="30480" y="13715"/>
                </a:lnTo>
                <a:lnTo>
                  <a:pt x="32004" y="12191"/>
                </a:lnTo>
                <a:lnTo>
                  <a:pt x="41148" y="7619"/>
                </a:lnTo>
                <a:lnTo>
                  <a:pt x="42672" y="6095"/>
                </a:lnTo>
                <a:lnTo>
                  <a:pt x="99060" y="6095"/>
                </a:lnTo>
                <a:lnTo>
                  <a:pt x="99060" y="7619"/>
                </a:lnTo>
                <a:lnTo>
                  <a:pt x="108204" y="12191"/>
                </a:lnTo>
                <a:lnTo>
                  <a:pt x="109728" y="12191"/>
                </a:lnTo>
                <a:lnTo>
                  <a:pt x="118872" y="21335"/>
                </a:lnTo>
                <a:lnTo>
                  <a:pt x="120396" y="21335"/>
                </a:lnTo>
                <a:lnTo>
                  <a:pt x="120396" y="22859"/>
                </a:lnTo>
                <a:lnTo>
                  <a:pt x="121920" y="22859"/>
                </a:lnTo>
                <a:lnTo>
                  <a:pt x="128016" y="32003"/>
                </a:lnTo>
                <a:lnTo>
                  <a:pt x="129539" y="33527"/>
                </a:lnTo>
                <a:lnTo>
                  <a:pt x="129539" y="35051"/>
                </a:lnTo>
                <a:lnTo>
                  <a:pt x="131064" y="38099"/>
                </a:lnTo>
                <a:lnTo>
                  <a:pt x="65532" y="38099"/>
                </a:lnTo>
                <a:lnTo>
                  <a:pt x="60960" y="39623"/>
                </a:lnTo>
                <a:lnTo>
                  <a:pt x="59436" y="39623"/>
                </a:lnTo>
                <a:lnTo>
                  <a:pt x="56387" y="41147"/>
                </a:lnTo>
                <a:lnTo>
                  <a:pt x="57531" y="41147"/>
                </a:lnTo>
                <a:lnTo>
                  <a:pt x="55626" y="42671"/>
                </a:lnTo>
                <a:lnTo>
                  <a:pt x="54864" y="42671"/>
                </a:lnTo>
                <a:lnTo>
                  <a:pt x="42672" y="54863"/>
                </a:lnTo>
                <a:lnTo>
                  <a:pt x="44195" y="54863"/>
                </a:lnTo>
                <a:lnTo>
                  <a:pt x="41148" y="60959"/>
                </a:lnTo>
                <a:lnTo>
                  <a:pt x="41801" y="60959"/>
                </a:lnTo>
                <a:lnTo>
                  <a:pt x="40930" y="64007"/>
                </a:lnTo>
                <a:lnTo>
                  <a:pt x="39624" y="64007"/>
                </a:lnTo>
                <a:lnTo>
                  <a:pt x="38535" y="71627"/>
                </a:lnTo>
                <a:lnTo>
                  <a:pt x="38100" y="71627"/>
                </a:lnTo>
                <a:lnTo>
                  <a:pt x="38100" y="74675"/>
                </a:lnTo>
                <a:lnTo>
                  <a:pt x="38535" y="74675"/>
                </a:lnTo>
                <a:lnTo>
                  <a:pt x="39624" y="82295"/>
                </a:lnTo>
                <a:lnTo>
                  <a:pt x="40494" y="82295"/>
                </a:lnTo>
                <a:lnTo>
                  <a:pt x="41365" y="85343"/>
                </a:lnTo>
                <a:lnTo>
                  <a:pt x="41148" y="85343"/>
                </a:lnTo>
                <a:lnTo>
                  <a:pt x="42672" y="89915"/>
                </a:lnTo>
                <a:lnTo>
                  <a:pt x="43434" y="89915"/>
                </a:lnTo>
                <a:lnTo>
                  <a:pt x="44196" y="91439"/>
                </a:lnTo>
                <a:lnTo>
                  <a:pt x="42672" y="91439"/>
                </a:lnTo>
                <a:lnTo>
                  <a:pt x="47752" y="97535"/>
                </a:lnTo>
                <a:lnTo>
                  <a:pt x="47244" y="97535"/>
                </a:lnTo>
                <a:lnTo>
                  <a:pt x="50292" y="100583"/>
                </a:lnTo>
                <a:lnTo>
                  <a:pt x="51053" y="100583"/>
                </a:lnTo>
                <a:lnTo>
                  <a:pt x="52959" y="102107"/>
                </a:lnTo>
                <a:lnTo>
                  <a:pt x="51816" y="102107"/>
                </a:lnTo>
                <a:lnTo>
                  <a:pt x="56896" y="105155"/>
                </a:lnTo>
                <a:lnTo>
                  <a:pt x="56387" y="105155"/>
                </a:lnTo>
                <a:lnTo>
                  <a:pt x="59436" y="106679"/>
                </a:lnTo>
                <a:lnTo>
                  <a:pt x="60960" y="106679"/>
                </a:lnTo>
                <a:lnTo>
                  <a:pt x="65532" y="108203"/>
                </a:lnTo>
                <a:lnTo>
                  <a:pt x="131826" y="108203"/>
                </a:lnTo>
                <a:lnTo>
                  <a:pt x="129539" y="112775"/>
                </a:lnTo>
                <a:lnTo>
                  <a:pt x="128016" y="114299"/>
                </a:lnTo>
                <a:lnTo>
                  <a:pt x="128016" y="115823"/>
                </a:lnTo>
                <a:lnTo>
                  <a:pt x="121920" y="123443"/>
                </a:lnTo>
                <a:lnTo>
                  <a:pt x="118872" y="126491"/>
                </a:lnTo>
                <a:lnTo>
                  <a:pt x="111252" y="132587"/>
                </a:lnTo>
                <a:lnTo>
                  <a:pt x="111252" y="134111"/>
                </a:lnTo>
                <a:close/>
              </a:path>
              <a:path w="140335" h="146685">
                <a:moveTo>
                  <a:pt x="62484" y="39623"/>
                </a:moveTo>
                <a:lnTo>
                  <a:pt x="65532" y="38099"/>
                </a:lnTo>
                <a:lnTo>
                  <a:pt x="68580" y="38099"/>
                </a:lnTo>
                <a:lnTo>
                  <a:pt x="70866" y="38426"/>
                </a:lnTo>
                <a:lnTo>
                  <a:pt x="62484" y="39623"/>
                </a:lnTo>
                <a:close/>
              </a:path>
              <a:path w="140335" h="146685">
                <a:moveTo>
                  <a:pt x="70866" y="38426"/>
                </a:moveTo>
                <a:lnTo>
                  <a:pt x="68580" y="38099"/>
                </a:lnTo>
                <a:lnTo>
                  <a:pt x="73152" y="38099"/>
                </a:lnTo>
                <a:lnTo>
                  <a:pt x="70866" y="38426"/>
                </a:lnTo>
                <a:close/>
              </a:path>
              <a:path w="140335" h="146685">
                <a:moveTo>
                  <a:pt x="79247" y="39623"/>
                </a:moveTo>
                <a:lnTo>
                  <a:pt x="70866" y="38426"/>
                </a:lnTo>
                <a:lnTo>
                  <a:pt x="73152" y="38099"/>
                </a:lnTo>
                <a:lnTo>
                  <a:pt x="74676" y="38099"/>
                </a:lnTo>
                <a:lnTo>
                  <a:pt x="79247" y="39623"/>
                </a:lnTo>
                <a:close/>
              </a:path>
              <a:path w="140335" h="146685">
                <a:moveTo>
                  <a:pt x="82296" y="40639"/>
                </a:moveTo>
                <a:lnTo>
                  <a:pt x="74676" y="38099"/>
                </a:lnTo>
                <a:lnTo>
                  <a:pt x="131064" y="38099"/>
                </a:lnTo>
                <a:lnTo>
                  <a:pt x="131826" y="39623"/>
                </a:lnTo>
                <a:lnTo>
                  <a:pt x="80772" y="39623"/>
                </a:lnTo>
                <a:lnTo>
                  <a:pt x="82296" y="40639"/>
                </a:lnTo>
                <a:close/>
              </a:path>
              <a:path w="140335" h="146685">
                <a:moveTo>
                  <a:pt x="56387" y="41147"/>
                </a:moveTo>
                <a:lnTo>
                  <a:pt x="59436" y="39623"/>
                </a:lnTo>
                <a:lnTo>
                  <a:pt x="58347" y="40494"/>
                </a:lnTo>
                <a:lnTo>
                  <a:pt x="56387" y="41147"/>
                </a:lnTo>
                <a:close/>
              </a:path>
              <a:path w="140335" h="146685">
                <a:moveTo>
                  <a:pt x="58347" y="40494"/>
                </a:moveTo>
                <a:lnTo>
                  <a:pt x="59436" y="39623"/>
                </a:lnTo>
                <a:lnTo>
                  <a:pt x="60960" y="39623"/>
                </a:lnTo>
                <a:lnTo>
                  <a:pt x="58347" y="40494"/>
                </a:lnTo>
                <a:close/>
              </a:path>
              <a:path w="140335" h="146685">
                <a:moveTo>
                  <a:pt x="83820" y="41147"/>
                </a:moveTo>
                <a:lnTo>
                  <a:pt x="82296" y="40639"/>
                </a:lnTo>
                <a:lnTo>
                  <a:pt x="80772" y="39623"/>
                </a:lnTo>
                <a:lnTo>
                  <a:pt x="83820" y="41147"/>
                </a:lnTo>
                <a:close/>
              </a:path>
              <a:path w="140335" h="146685">
                <a:moveTo>
                  <a:pt x="132588" y="41147"/>
                </a:moveTo>
                <a:lnTo>
                  <a:pt x="83820" y="41147"/>
                </a:lnTo>
                <a:lnTo>
                  <a:pt x="80772" y="39623"/>
                </a:lnTo>
                <a:lnTo>
                  <a:pt x="131826" y="39623"/>
                </a:lnTo>
                <a:lnTo>
                  <a:pt x="132588" y="41147"/>
                </a:lnTo>
                <a:close/>
              </a:path>
              <a:path w="140335" h="146685">
                <a:moveTo>
                  <a:pt x="57531" y="41147"/>
                </a:moveTo>
                <a:lnTo>
                  <a:pt x="56387" y="41147"/>
                </a:lnTo>
                <a:lnTo>
                  <a:pt x="58347" y="40494"/>
                </a:lnTo>
                <a:lnTo>
                  <a:pt x="57531" y="41147"/>
                </a:lnTo>
                <a:close/>
              </a:path>
              <a:path w="140335" h="146685">
                <a:moveTo>
                  <a:pt x="89916" y="45719"/>
                </a:moveTo>
                <a:lnTo>
                  <a:pt x="82296" y="40639"/>
                </a:lnTo>
                <a:lnTo>
                  <a:pt x="83820" y="41147"/>
                </a:lnTo>
                <a:lnTo>
                  <a:pt x="132588" y="41147"/>
                </a:lnTo>
                <a:lnTo>
                  <a:pt x="133350" y="42671"/>
                </a:lnTo>
                <a:lnTo>
                  <a:pt x="86868" y="42671"/>
                </a:lnTo>
                <a:lnTo>
                  <a:pt x="89916" y="45719"/>
                </a:lnTo>
                <a:close/>
              </a:path>
              <a:path w="140335" h="146685">
                <a:moveTo>
                  <a:pt x="51816" y="45719"/>
                </a:moveTo>
                <a:lnTo>
                  <a:pt x="54864" y="42671"/>
                </a:lnTo>
                <a:lnTo>
                  <a:pt x="55626" y="42671"/>
                </a:lnTo>
                <a:lnTo>
                  <a:pt x="51816" y="45719"/>
                </a:lnTo>
                <a:close/>
              </a:path>
              <a:path w="140335" h="146685">
                <a:moveTo>
                  <a:pt x="136506" y="50291"/>
                </a:moveTo>
                <a:lnTo>
                  <a:pt x="94488" y="50291"/>
                </a:lnTo>
                <a:lnTo>
                  <a:pt x="86868" y="42671"/>
                </a:lnTo>
                <a:lnTo>
                  <a:pt x="133350" y="42671"/>
                </a:lnTo>
                <a:lnTo>
                  <a:pt x="134112" y="44195"/>
                </a:lnTo>
                <a:lnTo>
                  <a:pt x="135636" y="45719"/>
                </a:lnTo>
                <a:lnTo>
                  <a:pt x="135636" y="47243"/>
                </a:lnTo>
                <a:lnTo>
                  <a:pt x="136506" y="50291"/>
                </a:lnTo>
                <a:close/>
              </a:path>
              <a:path w="140335" h="146685">
                <a:moveTo>
                  <a:pt x="97536" y="54863"/>
                </a:moveTo>
                <a:lnTo>
                  <a:pt x="91439" y="47243"/>
                </a:lnTo>
                <a:lnTo>
                  <a:pt x="94488" y="50291"/>
                </a:lnTo>
                <a:lnTo>
                  <a:pt x="136506" y="50291"/>
                </a:lnTo>
                <a:lnTo>
                  <a:pt x="136942" y="51815"/>
                </a:lnTo>
                <a:lnTo>
                  <a:pt x="96012" y="51815"/>
                </a:lnTo>
                <a:lnTo>
                  <a:pt x="97536" y="54863"/>
                </a:lnTo>
                <a:close/>
              </a:path>
              <a:path w="140335" h="146685">
                <a:moveTo>
                  <a:pt x="44195" y="54863"/>
                </a:moveTo>
                <a:lnTo>
                  <a:pt x="42672" y="54863"/>
                </a:lnTo>
                <a:lnTo>
                  <a:pt x="45719" y="51815"/>
                </a:lnTo>
                <a:lnTo>
                  <a:pt x="44195" y="54863"/>
                </a:lnTo>
                <a:close/>
              </a:path>
              <a:path w="140335" h="146685">
                <a:moveTo>
                  <a:pt x="138684" y="60959"/>
                </a:moveTo>
                <a:lnTo>
                  <a:pt x="100584" y="60959"/>
                </a:lnTo>
                <a:lnTo>
                  <a:pt x="96012" y="51815"/>
                </a:lnTo>
                <a:lnTo>
                  <a:pt x="136942" y="51815"/>
                </a:lnTo>
                <a:lnTo>
                  <a:pt x="138684" y="57911"/>
                </a:lnTo>
                <a:lnTo>
                  <a:pt x="138684" y="60959"/>
                </a:lnTo>
                <a:close/>
              </a:path>
              <a:path w="140335" h="146685">
                <a:moveTo>
                  <a:pt x="41801" y="60959"/>
                </a:moveTo>
                <a:lnTo>
                  <a:pt x="41148" y="60959"/>
                </a:lnTo>
                <a:lnTo>
                  <a:pt x="42672" y="57911"/>
                </a:lnTo>
                <a:lnTo>
                  <a:pt x="41801" y="60959"/>
                </a:lnTo>
                <a:close/>
              </a:path>
              <a:path w="140335" h="146685">
                <a:moveTo>
                  <a:pt x="139772" y="68579"/>
                </a:moveTo>
                <a:lnTo>
                  <a:pt x="102108" y="68579"/>
                </a:lnTo>
                <a:lnTo>
                  <a:pt x="99060" y="57911"/>
                </a:lnTo>
                <a:lnTo>
                  <a:pt x="100584" y="60959"/>
                </a:lnTo>
                <a:lnTo>
                  <a:pt x="138684" y="60959"/>
                </a:lnTo>
                <a:lnTo>
                  <a:pt x="139772" y="68579"/>
                </a:lnTo>
                <a:close/>
              </a:path>
              <a:path w="140335" h="146685">
                <a:moveTo>
                  <a:pt x="39624" y="68579"/>
                </a:moveTo>
                <a:lnTo>
                  <a:pt x="39624" y="64007"/>
                </a:lnTo>
                <a:lnTo>
                  <a:pt x="40930" y="64007"/>
                </a:lnTo>
                <a:lnTo>
                  <a:pt x="39624" y="68579"/>
                </a:lnTo>
                <a:close/>
              </a:path>
              <a:path w="140335" h="146685">
                <a:moveTo>
                  <a:pt x="101890" y="73151"/>
                </a:moveTo>
                <a:lnTo>
                  <a:pt x="100584" y="64007"/>
                </a:lnTo>
                <a:lnTo>
                  <a:pt x="102108" y="68579"/>
                </a:lnTo>
                <a:lnTo>
                  <a:pt x="139772" y="68579"/>
                </a:lnTo>
                <a:lnTo>
                  <a:pt x="140208" y="71627"/>
                </a:lnTo>
                <a:lnTo>
                  <a:pt x="102108" y="71627"/>
                </a:lnTo>
                <a:lnTo>
                  <a:pt x="101890" y="73151"/>
                </a:lnTo>
                <a:close/>
              </a:path>
              <a:path w="140335" h="146685">
                <a:moveTo>
                  <a:pt x="38100" y="74675"/>
                </a:moveTo>
                <a:lnTo>
                  <a:pt x="38100" y="71627"/>
                </a:lnTo>
                <a:lnTo>
                  <a:pt x="38317" y="73151"/>
                </a:lnTo>
                <a:lnTo>
                  <a:pt x="38100" y="74675"/>
                </a:lnTo>
                <a:close/>
              </a:path>
              <a:path w="140335" h="146685">
                <a:moveTo>
                  <a:pt x="38317" y="73151"/>
                </a:moveTo>
                <a:lnTo>
                  <a:pt x="38100" y="71627"/>
                </a:lnTo>
                <a:lnTo>
                  <a:pt x="38535" y="71627"/>
                </a:lnTo>
                <a:lnTo>
                  <a:pt x="38317" y="73151"/>
                </a:lnTo>
                <a:close/>
              </a:path>
              <a:path w="140335" h="146685">
                <a:moveTo>
                  <a:pt x="102108" y="74675"/>
                </a:moveTo>
                <a:lnTo>
                  <a:pt x="101890" y="73151"/>
                </a:lnTo>
                <a:lnTo>
                  <a:pt x="102108" y="71627"/>
                </a:lnTo>
                <a:lnTo>
                  <a:pt x="102108" y="74675"/>
                </a:lnTo>
                <a:close/>
              </a:path>
              <a:path w="140335" h="146685">
                <a:moveTo>
                  <a:pt x="140208" y="74675"/>
                </a:moveTo>
                <a:lnTo>
                  <a:pt x="102108" y="74675"/>
                </a:lnTo>
                <a:lnTo>
                  <a:pt x="102108" y="71627"/>
                </a:lnTo>
                <a:lnTo>
                  <a:pt x="140208" y="71627"/>
                </a:lnTo>
                <a:lnTo>
                  <a:pt x="140208" y="74675"/>
                </a:lnTo>
                <a:close/>
              </a:path>
              <a:path w="140335" h="146685">
                <a:moveTo>
                  <a:pt x="38535" y="74675"/>
                </a:moveTo>
                <a:lnTo>
                  <a:pt x="38100" y="74675"/>
                </a:lnTo>
                <a:lnTo>
                  <a:pt x="38317" y="73151"/>
                </a:lnTo>
                <a:lnTo>
                  <a:pt x="38535" y="74675"/>
                </a:lnTo>
                <a:close/>
              </a:path>
              <a:path w="140335" h="146685">
                <a:moveTo>
                  <a:pt x="100584" y="82295"/>
                </a:moveTo>
                <a:lnTo>
                  <a:pt x="101890" y="73151"/>
                </a:lnTo>
                <a:lnTo>
                  <a:pt x="102108" y="74675"/>
                </a:lnTo>
                <a:lnTo>
                  <a:pt x="140208" y="74675"/>
                </a:lnTo>
                <a:lnTo>
                  <a:pt x="139636" y="79247"/>
                </a:lnTo>
                <a:lnTo>
                  <a:pt x="102108" y="79247"/>
                </a:lnTo>
                <a:lnTo>
                  <a:pt x="100584" y="82295"/>
                </a:lnTo>
                <a:close/>
              </a:path>
              <a:path w="140335" h="146685">
                <a:moveTo>
                  <a:pt x="40494" y="82295"/>
                </a:moveTo>
                <a:lnTo>
                  <a:pt x="39624" y="82295"/>
                </a:lnTo>
                <a:lnTo>
                  <a:pt x="39624" y="79247"/>
                </a:lnTo>
                <a:lnTo>
                  <a:pt x="40494" y="82295"/>
                </a:lnTo>
                <a:close/>
              </a:path>
              <a:path w="140335" h="146685">
                <a:moveTo>
                  <a:pt x="100076" y="86359"/>
                </a:moveTo>
                <a:lnTo>
                  <a:pt x="102108" y="79247"/>
                </a:lnTo>
                <a:lnTo>
                  <a:pt x="139636" y="79247"/>
                </a:lnTo>
                <a:lnTo>
                  <a:pt x="138874" y="85343"/>
                </a:lnTo>
                <a:lnTo>
                  <a:pt x="100584" y="85343"/>
                </a:lnTo>
                <a:lnTo>
                  <a:pt x="100076" y="86359"/>
                </a:lnTo>
                <a:close/>
              </a:path>
              <a:path w="140335" h="146685">
                <a:moveTo>
                  <a:pt x="42672" y="89915"/>
                </a:moveTo>
                <a:lnTo>
                  <a:pt x="41148" y="85343"/>
                </a:lnTo>
                <a:lnTo>
                  <a:pt x="41656" y="86359"/>
                </a:lnTo>
                <a:lnTo>
                  <a:pt x="42672" y="89915"/>
                </a:lnTo>
                <a:close/>
              </a:path>
              <a:path w="140335" h="146685">
                <a:moveTo>
                  <a:pt x="41656" y="86359"/>
                </a:moveTo>
                <a:lnTo>
                  <a:pt x="41148" y="85343"/>
                </a:lnTo>
                <a:lnTo>
                  <a:pt x="41365" y="85343"/>
                </a:lnTo>
                <a:lnTo>
                  <a:pt x="41656" y="86359"/>
                </a:lnTo>
                <a:close/>
              </a:path>
              <a:path w="140335" h="146685">
                <a:moveTo>
                  <a:pt x="99060" y="89915"/>
                </a:moveTo>
                <a:lnTo>
                  <a:pt x="100076" y="86359"/>
                </a:lnTo>
                <a:lnTo>
                  <a:pt x="100584" y="85343"/>
                </a:lnTo>
                <a:lnTo>
                  <a:pt x="99060" y="89915"/>
                </a:lnTo>
                <a:close/>
              </a:path>
              <a:path w="140335" h="146685">
                <a:moveTo>
                  <a:pt x="138684" y="89915"/>
                </a:moveTo>
                <a:lnTo>
                  <a:pt x="99060" y="89915"/>
                </a:lnTo>
                <a:lnTo>
                  <a:pt x="100584" y="85343"/>
                </a:lnTo>
                <a:lnTo>
                  <a:pt x="138874" y="85343"/>
                </a:lnTo>
                <a:lnTo>
                  <a:pt x="138747" y="86359"/>
                </a:lnTo>
                <a:lnTo>
                  <a:pt x="138684" y="89915"/>
                </a:lnTo>
                <a:close/>
              </a:path>
              <a:path w="140335" h="146685">
                <a:moveTo>
                  <a:pt x="43434" y="89915"/>
                </a:moveTo>
                <a:lnTo>
                  <a:pt x="42672" y="89915"/>
                </a:lnTo>
                <a:lnTo>
                  <a:pt x="41656" y="86359"/>
                </a:lnTo>
                <a:lnTo>
                  <a:pt x="43434" y="89915"/>
                </a:lnTo>
                <a:close/>
              </a:path>
              <a:path w="140335" h="146685">
                <a:moveTo>
                  <a:pt x="137160" y="94487"/>
                </a:moveTo>
                <a:lnTo>
                  <a:pt x="96012" y="94487"/>
                </a:lnTo>
                <a:lnTo>
                  <a:pt x="100076" y="86359"/>
                </a:lnTo>
                <a:lnTo>
                  <a:pt x="99060" y="89915"/>
                </a:lnTo>
                <a:lnTo>
                  <a:pt x="138684" y="89915"/>
                </a:lnTo>
                <a:lnTo>
                  <a:pt x="137160" y="94487"/>
                </a:lnTo>
                <a:close/>
              </a:path>
              <a:path w="140335" h="146685">
                <a:moveTo>
                  <a:pt x="45719" y="94487"/>
                </a:moveTo>
                <a:lnTo>
                  <a:pt x="42672" y="91439"/>
                </a:lnTo>
                <a:lnTo>
                  <a:pt x="44196" y="91439"/>
                </a:lnTo>
                <a:lnTo>
                  <a:pt x="45719" y="94487"/>
                </a:lnTo>
                <a:close/>
              </a:path>
              <a:path w="140335" h="146685">
                <a:moveTo>
                  <a:pt x="92310" y="99277"/>
                </a:moveTo>
                <a:lnTo>
                  <a:pt x="97536" y="91439"/>
                </a:lnTo>
                <a:lnTo>
                  <a:pt x="96012" y="94487"/>
                </a:lnTo>
                <a:lnTo>
                  <a:pt x="137160" y="94487"/>
                </a:lnTo>
                <a:lnTo>
                  <a:pt x="136144" y="97535"/>
                </a:lnTo>
                <a:lnTo>
                  <a:pt x="94488" y="97535"/>
                </a:lnTo>
                <a:lnTo>
                  <a:pt x="92310" y="99277"/>
                </a:lnTo>
                <a:close/>
              </a:path>
              <a:path w="140335" h="146685">
                <a:moveTo>
                  <a:pt x="50292" y="100583"/>
                </a:moveTo>
                <a:lnTo>
                  <a:pt x="47244" y="97535"/>
                </a:lnTo>
                <a:lnTo>
                  <a:pt x="48768" y="98755"/>
                </a:lnTo>
                <a:lnTo>
                  <a:pt x="50292" y="100583"/>
                </a:lnTo>
                <a:close/>
              </a:path>
              <a:path w="140335" h="146685">
                <a:moveTo>
                  <a:pt x="48768" y="98755"/>
                </a:moveTo>
                <a:lnTo>
                  <a:pt x="47244" y="97535"/>
                </a:lnTo>
                <a:lnTo>
                  <a:pt x="47752" y="97535"/>
                </a:lnTo>
                <a:lnTo>
                  <a:pt x="48768" y="98755"/>
                </a:lnTo>
                <a:close/>
              </a:path>
              <a:path w="140335" h="146685">
                <a:moveTo>
                  <a:pt x="91439" y="100583"/>
                </a:moveTo>
                <a:lnTo>
                  <a:pt x="92310" y="99277"/>
                </a:lnTo>
                <a:lnTo>
                  <a:pt x="94488" y="97535"/>
                </a:lnTo>
                <a:lnTo>
                  <a:pt x="91439" y="100583"/>
                </a:lnTo>
                <a:close/>
              </a:path>
              <a:path w="140335" h="146685">
                <a:moveTo>
                  <a:pt x="135636" y="100583"/>
                </a:moveTo>
                <a:lnTo>
                  <a:pt x="91439" y="100583"/>
                </a:lnTo>
                <a:lnTo>
                  <a:pt x="94488" y="97535"/>
                </a:lnTo>
                <a:lnTo>
                  <a:pt x="136144" y="97535"/>
                </a:lnTo>
                <a:lnTo>
                  <a:pt x="135636" y="99059"/>
                </a:lnTo>
                <a:lnTo>
                  <a:pt x="135636" y="100583"/>
                </a:lnTo>
                <a:close/>
              </a:path>
              <a:path w="140335" h="146685">
                <a:moveTo>
                  <a:pt x="51053" y="100583"/>
                </a:moveTo>
                <a:lnTo>
                  <a:pt x="50292" y="100583"/>
                </a:lnTo>
                <a:lnTo>
                  <a:pt x="48768" y="98755"/>
                </a:lnTo>
                <a:lnTo>
                  <a:pt x="51053" y="100583"/>
                </a:lnTo>
                <a:close/>
              </a:path>
              <a:path w="140335" h="146685">
                <a:moveTo>
                  <a:pt x="86868" y="103631"/>
                </a:moveTo>
                <a:lnTo>
                  <a:pt x="92310" y="99277"/>
                </a:lnTo>
                <a:lnTo>
                  <a:pt x="91439" y="100583"/>
                </a:lnTo>
                <a:lnTo>
                  <a:pt x="135636" y="100583"/>
                </a:lnTo>
                <a:lnTo>
                  <a:pt x="134112" y="102107"/>
                </a:lnTo>
                <a:lnTo>
                  <a:pt x="89916" y="102107"/>
                </a:lnTo>
                <a:lnTo>
                  <a:pt x="86868" y="103631"/>
                </a:lnTo>
                <a:close/>
              </a:path>
              <a:path w="140335" h="146685">
                <a:moveTo>
                  <a:pt x="54864" y="103631"/>
                </a:moveTo>
                <a:lnTo>
                  <a:pt x="51816" y="102107"/>
                </a:lnTo>
                <a:lnTo>
                  <a:pt x="52959" y="102107"/>
                </a:lnTo>
                <a:lnTo>
                  <a:pt x="54864" y="103631"/>
                </a:lnTo>
                <a:close/>
              </a:path>
              <a:path w="140335" h="146685">
                <a:moveTo>
                  <a:pt x="132588" y="106679"/>
                </a:moveTo>
                <a:lnTo>
                  <a:pt x="80772" y="106679"/>
                </a:lnTo>
                <a:lnTo>
                  <a:pt x="89916" y="102107"/>
                </a:lnTo>
                <a:lnTo>
                  <a:pt x="134112" y="102107"/>
                </a:lnTo>
                <a:lnTo>
                  <a:pt x="134112" y="103631"/>
                </a:lnTo>
                <a:lnTo>
                  <a:pt x="132588" y="106679"/>
                </a:lnTo>
                <a:close/>
              </a:path>
              <a:path w="140335" h="146685">
                <a:moveTo>
                  <a:pt x="59436" y="106679"/>
                </a:moveTo>
                <a:lnTo>
                  <a:pt x="56387" y="105155"/>
                </a:lnTo>
                <a:lnTo>
                  <a:pt x="57531" y="105536"/>
                </a:lnTo>
                <a:lnTo>
                  <a:pt x="59436" y="106679"/>
                </a:lnTo>
                <a:close/>
              </a:path>
              <a:path w="140335" h="146685">
                <a:moveTo>
                  <a:pt x="57531" y="105536"/>
                </a:moveTo>
                <a:lnTo>
                  <a:pt x="56387" y="105155"/>
                </a:lnTo>
                <a:lnTo>
                  <a:pt x="56896" y="105155"/>
                </a:lnTo>
                <a:lnTo>
                  <a:pt x="57531" y="105536"/>
                </a:lnTo>
                <a:close/>
              </a:path>
              <a:path w="140335" h="146685">
                <a:moveTo>
                  <a:pt x="131826" y="108203"/>
                </a:moveTo>
                <a:lnTo>
                  <a:pt x="74676" y="108203"/>
                </a:lnTo>
                <a:lnTo>
                  <a:pt x="83820" y="105155"/>
                </a:lnTo>
                <a:lnTo>
                  <a:pt x="80772" y="106679"/>
                </a:lnTo>
                <a:lnTo>
                  <a:pt x="132588" y="106679"/>
                </a:lnTo>
                <a:lnTo>
                  <a:pt x="131826" y="108203"/>
                </a:lnTo>
                <a:close/>
              </a:path>
              <a:path w="140335" h="146685">
                <a:moveTo>
                  <a:pt x="60960" y="106679"/>
                </a:moveTo>
                <a:lnTo>
                  <a:pt x="59436" y="106679"/>
                </a:lnTo>
                <a:lnTo>
                  <a:pt x="57531" y="105536"/>
                </a:lnTo>
                <a:lnTo>
                  <a:pt x="60960" y="106679"/>
                </a:lnTo>
                <a:close/>
              </a:path>
              <a:path w="140335" h="146685">
                <a:moveTo>
                  <a:pt x="68580" y="108203"/>
                </a:moveTo>
                <a:lnTo>
                  <a:pt x="65532" y="108203"/>
                </a:lnTo>
                <a:lnTo>
                  <a:pt x="62484" y="106679"/>
                </a:lnTo>
                <a:lnTo>
                  <a:pt x="70866" y="107877"/>
                </a:lnTo>
                <a:lnTo>
                  <a:pt x="68580" y="108203"/>
                </a:lnTo>
                <a:close/>
              </a:path>
              <a:path w="140335" h="146685">
                <a:moveTo>
                  <a:pt x="74676" y="108203"/>
                </a:moveTo>
                <a:lnTo>
                  <a:pt x="73152" y="108203"/>
                </a:lnTo>
                <a:lnTo>
                  <a:pt x="70866" y="107877"/>
                </a:lnTo>
                <a:lnTo>
                  <a:pt x="79248" y="106679"/>
                </a:lnTo>
                <a:lnTo>
                  <a:pt x="74676" y="108203"/>
                </a:lnTo>
                <a:close/>
              </a:path>
              <a:path w="140335" h="146685">
                <a:moveTo>
                  <a:pt x="73152" y="108203"/>
                </a:moveTo>
                <a:lnTo>
                  <a:pt x="68580" y="108203"/>
                </a:lnTo>
                <a:lnTo>
                  <a:pt x="70866" y="107877"/>
                </a:lnTo>
                <a:lnTo>
                  <a:pt x="73152" y="108203"/>
                </a:lnTo>
                <a:close/>
              </a:path>
              <a:path w="140335" h="146685">
                <a:moveTo>
                  <a:pt x="99060" y="140207"/>
                </a:moveTo>
                <a:lnTo>
                  <a:pt x="41148" y="140207"/>
                </a:lnTo>
                <a:lnTo>
                  <a:pt x="32004" y="134111"/>
                </a:lnTo>
                <a:lnTo>
                  <a:pt x="108204" y="134111"/>
                </a:lnTo>
                <a:lnTo>
                  <a:pt x="99060" y="140207"/>
                </a:lnTo>
                <a:close/>
              </a:path>
              <a:path w="140335" h="146685">
                <a:moveTo>
                  <a:pt x="86868" y="144779"/>
                </a:moveTo>
                <a:lnTo>
                  <a:pt x="54864" y="144779"/>
                </a:lnTo>
                <a:lnTo>
                  <a:pt x="44195" y="141731"/>
                </a:lnTo>
                <a:lnTo>
                  <a:pt x="44195" y="140207"/>
                </a:lnTo>
                <a:lnTo>
                  <a:pt x="97536" y="140207"/>
                </a:lnTo>
                <a:lnTo>
                  <a:pt x="96012" y="141731"/>
                </a:lnTo>
                <a:lnTo>
                  <a:pt x="86868" y="144779"/>
                </a:lnTo>
                <a:close/>
              </a:path>
              <a:path w="140335" h="146685">
                <a:moveTo>
                  <a:pt x="73152" y="146303"/>
                </a:moveTo>
                <a:lnTo>
                  <a:pt x="68580" y="146303"/>
                </a:lnTo>
                <a:lnTo>
                  <a:pt x="57912" y="144779"/>
                </a:lnTo>
                <a:lnTo>
                  <a:pt x="82296" y="144779"/>
                </a:lnTo>
                <a:lnTo>
                  <a:pt x="73152" y="146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3673475" y="2881312"/>
            <a:ext cx="177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439667" y="5618226"/>
            <a:ext cx="1260475" cy="0"/>
          </a:xfrm>
          <a:custGeom>
            <a:avLst/>
            <a:gdLst/>
            <a:ahLst/>
            <a:cxnLst/>
            <a:rect l="l" t="t" r="r" b="b"/>
            <a:pathLst>
              <a:path w="1260475" h="0">
                <a:moveTo>
                  <a:pt x="0" y="0"/>
                </a:moveTo>
                <a:lnTo>
                  <a:pt x="1260348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388363" y="3665220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 h="0">
                <a:moveTo>
                  <a:pt x="0" y="0"/>
                </a:moveTo>
                <a:lnTo>
                  <a:pt x="539495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220724" y="4566665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4" h="0">
                <a:moveTo>
                  <a:pt x="0" y="0"/>
                </a:moveTo>
                <a:lnTo>
                  <a:pt x="35966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220724" y="4464558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4" h="0">
                <a:moveTo>
                  <a:pt x="0" y="0"/>
                </a:moveTo>
                <a:lnTo>
                  <a:pt x="35966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390650" y="3659123"/>
            <a:ext cx="0" cy="792480"/>
          </a:xfrm>
          <a:custGeom>
            <a:avLst/>
            <a:gdLst/>
            <a:ahLst/>
            <a:cxnLst/>
            <a:rect l="l" t="t" r="r" b="b"/>
            <a:pathLst>
              <a:path w="0" h="792479">
                <a:moveTo>
                  <a:pt x="0" y="0"/>
                </a:moveTo>
                <a:lnTo>
                  <a:pt x="0" y="792479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390650" y="4576572"/>
            <a:ext cx="0" cy="1043940"/>
          </a:xfrm>
          <a:custGeom>
            <a:avLst/>
            <a:gdLst/>
            <a:ahLst/>
            <a:cxnLst/>
            <a:rect l="l" t="t" r="r" b="b"/>
            <a:pathLst>
              <a:path w="0" h="1043939">
                <a:moveTo>
                  <a:pt x="0" y="0"/>
                </a:moveTo>
                <a:lnTo>
                  <a:pt x="0" y="104394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1009895" y="4549068"/>
            <a:ext cx="340995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127"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152921" y="4113609"/>
            <a:ext cx="177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1376172" y="5580888"/>
            <a:ext cx="596265" cy="76200"/>
          </a:xfrm>
          <a:custGeom>
            <a:avLst/>
            <a:gdLst/>
            <a:ahLst/>
            <a:cxnLst/>
            <a:rect l="l" t="t" r="r" b="b"/>
            <a:pathLst>
              <a:path w="596264" h="76200">
                <a:moveTo>
                  <a:pt x="557784" y="76199"/>
                </a:moveTo>
                <a:lnTo>
                  <a:pt x="543472" y="73247"/>
                </a:lnTo>
                <a:lnTo>
                  <a:pt x="531304" y="65150"/>
                </a:lnTo>
                <a:lnTo>
                  <a:pt x="522851" y="53054"/>
                </a:lnTo>
                <a:lnTo>
                  <a:pt x="519684" y="38099"/>
                </a:lnTo>
                <a:lnTo>
                  <a:pt x="522851" y="23788"/>
                </a:lnTo>
                <a:lnTo>
                  <a:pt x="531304" y="11620"/>
                </a:lnTo>
                <a:lnTo>
                  <a:pt x="543472" y="3167"/>
                </a:lnTo>
                <a:lnTo>
                  <a:pt x="557784" y="0"/>
                </a:lnTo>
                <a:lnTo>
                  <a:pt x="572738" y="3167"/>
                </a:lnTo>
                <a:lnTo>
                  <a:pt x="584835" y="11620"/>
                </a:lnTo>
                <a:lnTo>
                  <a:pt x="592931" y="23788"/>
                </a:lnTo>
                <a:lnTo>
                  <a:pt x="593368" y="25907"/>
                </a:lnTo>
                <a:lnTo>
                  <a:pt x="557784" y="25907"/>
                </a:lnTo>
                <a:lnTo>
                  <a:pt x="557784" y="51815"/>
                </a:lnTo>
                <a:lnTo>
                  <a:pt x="593175" y="51815"/>
                </a:lnTo>
                <a:lnTo>
                  <a:pt x="592931" y="53054"/>
                </a:lnTo>
                <a:lnTo>
                  <a:pt x="584835" y="65150"/>
                </a:lnTo>
                <a:lnTo>
                  <a:pt x="572738" y="73247"/>
                </a:lnTo>
                <a:lnTo>
                  <a:pt x="557784" y="76199"/>
                </a:lnTo>
                <a:close/>
              </a:path>
              <a:path w="596264" h="76200">
                <a:moveTo>
                  <a:pt x="522588" y="51815"/>
                </a:moveTo>
                <a:lnTo>
                  <a:pt x="0" y="51815"/>
                </a:lnTo>
                <a:lnTo>
                  <a:pt x="0" y="25907"/>
                </a:lnTo>
                <a:lnTo>
                  <a:pt x="522382" y="25907"/>
                </a:lnTo>
                <a:lnTo>
                  <a:pt x="519684" y="38099"/>
                </a:lnTo>
                <a:lnTo>
                  <a:pt x="522588" y="51815"/>
                </a:lnTo>
                <a:close/>
              </a:path>
              <a:path w="596264" h="76200">
                <a:moveTo>
                  <a:pt x="593175" y="51815"/>
                </a:moveTo>
                <a:lnTo>
                  <a:pt x="557784" y="51815"/>
                </a:lnTo>
                <a:lnTo>
                  <a:pt x="557784" y="25907"/>
                </a:lnTo>
                <a:lnTo>
                  <a:pt x="593368" y="25907"/>
                </a:lnTo>
                <a:lnTo>
                  <a:pt x="595884" y="38099"/>
                </a:lnTo>
                <a:lnTo>
                  <a:pt x="593175" y="51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1069578" y="2169124"/>
            <a:ext cx="330200" cy="1083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98100"/>
              </a:lnSpc>
            </a:pPr>
            <a:r>
              <a:rPr dirty="0" sz="2400">
                <a:solidFill>
                  <a:srgbClr val="0000FF"/>
                </a:solidFill>
                <a:latin typeface="宋体"/>
                <a:cs typeface="宋体"/>
              </a:rPr>
              <a:t>交  流  地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426463" y="3072383"/>
            <a:ext cx="349250" cy="485140"/>
          </a:xfrm>
          <a:custGeom>
            <a:avLst/>
            <a:gdLst/>
            <a:ahLst/>
            <a:cxnLst/>
            <a:rect l="l" t="t" r="r" b="b"/>
            <a:pathLst>
              <a:path w="349250" h="485139">
                <a:moveTo>
                  <a:pt x="227796" y="360885"/>
                </a:moveTo>
                <a:lnTo>
                  <a:pt x="0" y="32004"/>
                </a:lnTo>
                <a:lnTo>
                  <a:pt x="45719" y="0"/>
                </a:lnTo>
                <a:lnTo>
                  <a:pt x="275237" y="327882"/>
                </a:lnTo>
                <a:lnTo>
                  <a:pt x="227796" y="360885"/>
                </a:lnTo>
                <a:close/>
              </a:path>
              <a:path w="349250" h="485139">
                <a:moveTo>
                  <a:pt x="334395" y="384048"/>
                </a:moveTo>
                <a:lnTo>
                  <a:pt x="243839" y="384048"/>
                </a:lnTo>
                <a:lnTo>
                  <a:pt x="291083" y="350519"/>
                </a:lnTo>
                <a:lnTo>
                  <a:pt x="275237" y="327882"/>
                </a:lnTo>
                <a:lnTo>
                  <a:pt x="321563" y="295656"/>
                </a:lnTo>
                <a:lnTo>
                  <a:pt x="334395" y="384048"/>
                </a:lnTo>
                <a:close/>
              </a:path>
              <a:path w="349250" h="485139">
                <a:moveTo>
                  <a:pt x="243839" y="384048"/>
                </a:moveTo>
                <a:lnTo>
                  <a:pt x="227796" y="360885"/>
                </a:lnTo>
                <a:lnTo>
                  <a:pt x="275237" y="327882"/>
                </a:lnTo>
                <a:lnTo>
                  <a:pt x="291083" y="350519"/>
                </a:lnTo>
                <a:lnTo>
                  <a:pt x="243839" y="384048"/>
                </a:lnTo>
                <a:close/>
              </a:path>
              <a:path w="349250" h="485139">
                <a:moveTo>
                  <a:pt x="348995" y="484632"/>
                </a:moveTo>
                <a:lnTo>
                  <a:pt x="181355" y="393191"/>
                </a:lnTo>
                <a:lnTo>
                  <a:pt x="227796" y="360885"/>
                </a:lnTo>
                <a:lnTo>
                  <a:pt x="243839" y="384048"/>
                </a:lnTo>
                <a:lnTo>
                  <a:pt x="334395" y="384048"/>
                </a:lnTo>
                <a:lnTo>
                  <a:pt x="348995" y="484632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484376" y="2313432"/>
            <a:ext cx="334010" cy="266700"/>
          </a:xfrm>
          <a:custGeom>
            <a:avLst/>
            <a:gdLst/>
            <a:ahLst/>
            <a:cxnLst/>
            <a:rect l="l" t="t" r="r" b="b"/>
            <a:pathLst>
              <a:path w="334010" h="266700">
                <a:moveTo>
                  <a:pt x="180533" y="82692"/>
                </a:moveTo>
                <a:lnTo>
                  <a:pt x="144780" y="36575"/>
                </a:lnTo>
                <a:lnTo>
                  <a:pt x="333756" y="0"/>
                </a:lnTo>
                <a:lnTo>
                  <a:pt x="301859" y="65531"/>
                </a:lnTo>
                <a:lnTo>
                  <a:pt x="202692" y="65531"/>
                </a:lnTo>
                <a:lnTo>
                  <a:pt x="180533" y="82692"/>
                </a:lnTo>
                <a:close/>
              </a:path>
              <a:path w="334010" h="266700">
                <a:moveTo>
                  <a:pt x="215093" y="127269"/>
                </a:moveTo>
                <a:lnTo>
                  <a:pt x="180533" y="82692"/>
                </a:lnTo>
                <a:lnTo>
                  <a:pt x="202692" y="65531"/>
                </a:lnTo>
                <a:lnTo>
                  <a:pt x="237744" y="109728"/>
                </a:lnTo>
                <a:lnTo>
                  <a:pt x="215093" y="127269"/>
                </a:lnTo>
                <a:close/>
              </a:path>
              <a:path w="334010" h="266700">
                <a:moveTo>
                  <a:pt x="249935" y="172212"/>
                </a:moveTo>
                <a:lnTo>
                  <a:pt x="215093" y="127269"/>
                </a:lnTo>
                <a:lnTo>
                  <a:pt x="237744" y="109728"/>
                </a:lnTo>
                <a:lnTo>
                  <a:pt x="202692" y="65531"/>
                </a:lnTo>
                <a:lnTo>
                  <a:pt x="301859" y="65531"/>
                </a:lnTo>
                <a:lnTo>
                  <a:pt x="249935" y="172212"/>
                </a:lnTo>
                <a:close/>
              </a:path>
              <a:path w="334010" h="266700">
                <a:moveTo>
                  <a:pt x="35052" y="266700"/>
                </a:moveTo>
                <a:lnTo>
                  <a:pt x="0" y="222504"/>
                </a:lnTo>
                <a:lnTo>
                  <a:pt x="180533" y="82692"/>
                </a:lnTo>
                <a:lnTo>
                  <a:pt x="215093" y="127269"/>
                </a:lnTo>
                <a:lnTo>
                  <a:pt x="35052" y="26670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7369602" y="2863593"/>
            <a:ext cx="1606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5937503" y="3275076"/>
            <a:ext cx="1493520" cy="0"/>
          </a:xfrm>
          <a:custGeom>
            <a:avLst/>
            <a:gdLst/>
            <a:ahLst/>
            <a:cxnLst/>
            <a:rect l="l" t="t" r="r" b="b"/>
            <a:pathLst>
              <a:path w="1493520" h="0">
                <a:moveTo>
                  <a:pt x="0" y="0"/>
                </a:moveTo>
                <a:lnTo>
                  <a:pt x="1493519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8407908" y="3232403"/>
            <a:ext cx="1051560" cy="86995"/>
          </a:xfrm>
          <a:custGeom>
            <a:avLst/>
            <a:gdLst/>
            <a:ahLst/>
            <a:cxnLst/>
            <a:rect l="l" t="t" r="r" b="b"/>
            <a:pathLst>
              <a:path w="1051559" h="86995">
                <a:moveTo>
                  <a:pt x="42672" y="86867"/>
                </a:moveTo>
                <a:lnTo>
                  <a:pt x="26360" y="83415"/>
                </a:lnTo>
                <a:lnTo>
                  <a:pt x="12763" y="74104"/>
                </a:lnTo>
                <a:lnTo>
                  <a:pt x="3452" y="60507"/>
                </a:lnTo>
                <a:lnTo>
                  <a:pt x="0" y="44195"/>
                </a:lnTo>
                <a:lnTo>
                  <a:pt x="3452" y="27003"/>
                </a:lnTo>
                <a:lnTo>
                  <a:pt x="12763" y="12953"/>
                </a:lnTo>
                <a:lnTo>
                  <a:pt x="26360" y="3476"/>
                </a:lnTo>
                <a:lnTo>
                  <a:pt x="42672" y="0"/>
                </a:lnTo>
                <a:lnTo>
                  <a:pt x="59864" y="3476"/>
                </a:lnTo>
                <a:lnTo>
                  <a:pt x="73914" y="12953"/>
                </a:lnTo>
                <a:lnTo>
                  <a:pt x="83391" y="27003"/>
                </a:lnTo>
                <a:lnTo>
                  <a:pt x="83786" y="28955"/>
                </a:lnTo>
                <a:lnTo>
                  <a:pt x="42672" y="28955"/>
                </a:lnTo>
                <a:lnTo>
                  <a:pt x="42672" y="57911"/>
                </a:lnTo>
                <a:lnTo>
                  <a:pt x="83944" y="57911"/>
                </a:lnTo>
                <a:lnTo>
                  <a:pt x="83391" y="60507"/>
                </a:lnTo>
                <a:lnTo>
                  <a:pt x="73914" y="74104"/>
                </a:lnTo>
                <a:lnTo>
                  <a:pt x="59864" y="83415"/>
                </a:lnTo>
                <a:lnTo>
                  <a:pt x="42672" y="86867"/>
                </a:lnTo>
                <a:close/>
              </a:path>
              <a:path w="1051559" h="86995">
                <a:moveTo>
                  <a:pt x="83944" y="57911"/>
                </a:moveTo>
                <a:lnTo>
                  <a:pt x="42672" y="57911"/>
                </a:lnTo>
                <a:lnTo>
                  <a:pt x="42672" y="28955"/>
                </a:lnTo>
                <a:lnTo>
                  <a:pt x="83786" y="28955"/>
                </a:lnTo>
                <a:lnTo>
                  <a:pt x="86868" y="44195"/>
                </a:lnTo>
                <a:lnTo>
                  <a:pt x="83944" y="57911"/>
                </a:lnTo>
                <a:close/>
              </a:path>
              <a:path w="1051559" h="86995">
                <a:moveTo>
                  <a:pt x="1051559" y="57911"/>
                </a:moveTo>
                <a:lnTo>
                  <a:pt x="83944" y="57911"/>
                </a:lnTo>
                <a:lnTo>
                  <a:pt x="86868" y="44195"/>
                </a:lnTo>
                <a:lnTo>
                  <a:pt x="83786" y="28955"/>
                </a:lnTo>
                <a:lnTo>
                  <a:pt x="1051559" y="28955"/>
                </a:lnTo>
                <a:lnTo>
                  <a:pt x="1051559" y="57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9076943" y="3235451"/>
            <a:ext cx="86995" cy="2407920"/>
          </a:xfrm>
          <a:custGeom>
            <a:avLst/>
            <a:gdLst/>
            <a:ahLst/>
            <a:cxnLst/>
            <a:rect l="l" t="t" r="r" b="b"/>
            <a:pathLst>
              <a:path w="86995" h="2407920">
                <a:moveTo>
                  <a:pt x="28955" y="83964"/>
                </a:moveTo>
                <a:lnTo>
                  <a:pt x="26360" y="83415"/>
                </a:lnTo>
                <a:lnTo>
                  <a:pt x="12763" y="74104"/>
                </a:lnTo>
                <a:lnTo>
                  <a:pt x="3452" y="60507"/>
                </a:lnTo>
                <a:lnTo>
                  <a:pt x="0" y="44196"/>
                </a:lnTo>
                <a:lnTo>
                  <a:pt x="3452" y="27003"/>
                </a:lnTo>
                <a:lnTo>
                  <a:pt x="12763" y="12954"/>
                </a:lnTo>
                <a:lnTo>
                  <a:pt x="26360" y="3476"/>
                </a:lnTo>
                <a:lnTo>
                  <a:pt x="42671" y="0"/>
                </a:lnTo>
                <a:lnTo>
                  <a:pt x="59864" y="3476"/>
                </a:lnTo>
                <a:lnTo>
                  <a:pt x="73913" y="12954"/>
                </a:lnTo>
                <a:lnTo>
                  <a:pt x="83391" y="27003"/>
                </a:lnTo>
                <a:lnTo>
                  <a:pt x="86867" y="44196"/>
                </a:lnTo>
                <a:lnTo>
                  <a:pt x="28955" y="44196"/>
                </a:lnTo>
                <a:lnTo>
                  <a:pt x="28955" y="83964"/>
                </a:lnTo>
                <a:close/>
              </a:path>
              <a:path w="86995" h="2407920">
                <a:moveTo>
                  <a:pt x="42671" y="86868"/>
                </a:moveTo>
                <a:lnTo>
                  <a:pt x="28955" y="83964"/>
                </a:lnTo>
                <a:lnTo>
                  <a:pt x="28955" y="44196"/>
                </a:lnTo>
                <a:lnTo>
                  <a:pt x="57911" y="44196"/>
                </a:lnTo>
                <a:lnTo>
                  <a:pt x="57911" y="83807"/>
                </a:lnTo>
                <a:lnTo>
                  <a:pt x="42671" y="86868"/>
                </a:lnTo>
                <a:close/>
              </a:path>
              <a:path w="86995" h="2407920">
                <a:moveTo>
                  <a:pt x="57911" y="83807"/>
                </a:moveTo>
                <a:lnTo>
                  <a:pt x="57911" y="44196"/>
                </a:lnTo>
                <a:lnTo>
                  <a:pt x="86867" y="44196"/>
                </a:lnTo>
                <a:lnTo>
                  <a:pt x="83391" y="60507"/>
                </a:lnTo>
                <a:lnTo>
                  <a:pt x="73913" y="74104"/>
                </a:lnTo>
                <a:lnTo>
                  <a:pt x="59864" y="83415"/>
                </a:lnTo>
                <a:lnTo>
                  <a:pt x="57911" y="83807"/>
                </a:lnTo>
                <a:close/>
              </a:path>
              <a:path w="86995" h="2407920">
                <a:moveTo>
                  <a:pt x="57911" y="86868"/>
                </a:moveTo>
                <a:lnTo>
                  <a:pt x="42671" y="86868"/>
                </a:lnTo>
                <a:lnTo>
                  <a:pt x="57911" y="83807"/>
                </a:lnTo>
                <a:lnTo>
                  <a:pt x="57911" y="86868"/>
                </a:lnTo>
                <a:close/>
              </a:path>
              <a:path w="86995" h="2407920">
                <a:moveTo>
                  <a:pt x="28955" y="2325479"/>
                </a:moveTo>
                <a:lnTo>
                  <a:pt x="28955" y="83964"/>
                </a:lnTo>
                <a:lnTo>
                  <a:pt x="42671" y="86868"/>
                </a:lnTo>
                <a:lnTo>
                  <a:pt x="57911" y="86868"/>
                </a:lnTo>
                <a:lnTo>
                  <a:pt x="57911" y="2322576"/>
                </a:lnTo>
                <a:lnTo>
                  <a:pt x="42671" y="2322576"/>
                </a:lnTo>
                <a:lnTo>
                  <a:pt x="28955" y="2325479"/>
                </a:lnTo>
                <a:close/>
              </a:path>
              <a:path w="86995" h="2407920">
                <a:moveTo>
                  <a:pt x="57911" y="2365248"/>
                </a:moveTo>
                <a:lnTo>
                  <a:pt x="28955" y="2365248"/>
                </a:lnTo>
                <a:lnTo>
                  <a:pt x="28955" y="2325479"/>
                </a:lnTo>
                <a:lnTo>
                  <a:pt x="42671" y="2322576"/>
                </a:lnTo>
                <a:lnTo>
                  <a:pt x="57911" y="2325636"/>
                </a:lnTo>
                <a:lnTo>
                  <a:pt x="57911" y="2365248"/>
                </a:lnTo>
                <a:close/>
              </a:path>
              <a:path w="86995" h="2407920">
                <a:moveTo>
                  <a:pt x="57911" y="2325636"/>
                </a:moveTo>
                <a:lnTo>
                  <a:pt x="42671" y="2322576"/>
                </a:lnTo>
                <a:lnTo>
                  <a:pt x="57911" y="2322576"/>
                </a:lnTo>
                <a:lnTo>
                  <a:pt x="57911" y="2325636"/>
                </a:lnTo>
                <a:close/>
              </a:path>
              <a:path w="86995" h="2407920">
                <a:moveTo>
                  <a:pt x="42671" y="2407920"/>
                </a:moveTo>
                <a:lnTo>
                  <a:pt x="26360" y="2404681"/>
                </a:lnTo>
                <a:lnTo>
                  <a:pt x="12763" y="2395728"/>
                </a:lnTo>
                <a:lnTo>
                  <a:pt x="3452" y="2382202"/>
                </a:lnTo>
                <a:lnTo>
                  <a:pt x="0" y="2365248"/>
                </a:lnTo>
                <a:lnTo>
                  <a:pt x="3452" y="2348936"/>
                </a:lnTo>
                <a:lnTo>
                  <a:pt x="12763" y="2335339"/>
                </a:lnTo>
                <a:lnTo>
                  <a:pt x="26360" y="2326028"/>
                </a:lnTo>
                <a:lnTo>
                  <a:pt x="28955" y="2325479"/>
                </a:lnTo>
                <a:lnTo>
                  <a:pt x="28955" y="2365248"/>
                </a:lnTo>
                <a:lnTo>
                  <a:pt x="86867" y="2365248"/>
                </a:lnTo>
                <a:lnTo>
                  <a:pt x="83391" y="2382202"/>
                </a:lnTo>
                <a:lnTo>
                  <a:pt x="73913" y="2395728"/>
                </a:lnTo>
                <a:lnTo>
                  <a:pt x="59864" y="2404681"/>
                </a:lnTo>
                <a:lnTo>
                  <a:pt x="42671" y="2407920"/>
                </a:lnTo>
                <a:close/>
              </a:path>
              <a:path w="86995" h="2407920">
                <a:moveTo>
                  <a:pt x="86867" y="2365248"/>
                </a:moveTo>
                <a:lnTo>
                  <a:pt x="57911" y="2365248"/>
                </a:lnTo>
                <a:lnTo>
                  <a:pt x="57911" y="2325636"/>
                </a:lnTo>
                <a:lnTo>
                  <a:pt x="59864" y="2326028"/>
                </a:lnTo>
                <a:lnTo>
                  <a:pt x="73913" y="2335339"/>
                </a:lnTo>
                <a:lnTo>
                  <a:pt x="83391" y="2348936"/>
                </a:lnTo>
                <a:lnTo>
                  <a:pt x="86867" y="2365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9047988" y="4277867"/>
            <a:ext cx="134620" cy="396240"/>
          </a:xfrm>
          <a:custGeom>
            <a:avLst/>
            <a:gdLst/>
            <a:ahLst/>
            <a:cxnLst/>
            <a:rect l="l" t="t" r="r" b="b"/>
            <a:pathLst>
              <a:path w="134620" h="396239">
                <a:moveTo>
                  <a:pt x="0" y="0"/>
                </a:moveTo>
                <a:lnTo>
                  <a:pt x="134112" y="0"/>
                </a:lnTo>
                <a:lnTo>
                  <a:pt x="134112" y="396240"/>
                </a:lnTo>
                <a:lnTo>
                  <a:pt x="0" y="3962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9028176" y="4259580"/>
            <a:ext cx="173990" cy="433070"/>
          </a:xfrm>
          <a:custGeom>
            <a:avLst/>
            <a:gdLst/>
            <a:ahLst/>
            <a:cxnLst/>
            <a:rect l="l" t="t" r="r" b="b"/>
            <a:pathLst>
              <a:path w="173990" h="433070">
                <a:moveTo>
                  <a:pt x="173736" y="432815"/>
                </a:moveTo>
                <a:lnTo>
                  <a:pt x="0" y="432815"/>
                </a:lnTo>
                <a:lnTo>
                  <a:pt x="0" y="0"/>
                </a:lnTo>
                <a:lnTo>
                  <a:pt x="173736" y="0"/>
                </a:lnTo>
                <a:lnTo>
                  <a:pt x="173736" y="18287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394715"/>
                </a:lnTo>
                <a:lnTo>
                  <a:pt x="19812" y="394715"/>
                </a:lnTo>
                <a:lnTo>
                  <a:pt x="38100" y="414528"/>
                </a:lnTo>
                <a:lnTo>
                  <a:pt x="173736" y="414528"/>
                </a:lnTo>
                <a:lnTo>
                  <a:pt x="173736" y="432815"/>
                </a:lnTo>
                <a:close/>
              </a:path>
              <a:path w="173990" h="433070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73990" h="433070">
                <a:moveTo>
                  <a:pt x="135636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35636" y="18288"/>
                </a:lnTo>
                <a:lnTo>
                  <a:pt x="135636" y="38100"/>
                </a:lnTo>
                <a:close/>
              </a:path>
              <a:path w="173990" h="433070">
                <a:moveTo>
                  <a:pt x="135636" y="414528"/>
                </a:moveTo>
                <a:lnTo>
                  <a:pt x="135636" y="18288"/>
                </a:lnTo>
                <a:lnTo>
                  <a:pt x="153924" y="38100"/>
                </a:lnTo>
                <a:lnTo>
                  <a:pt x="173736" y="38100"/>
                </a:lnTo>
                <a:lnTo>
                  <a:pt x="173736" y="394715"/>
                </a:lnTo>
                <a:lnTo>
                  <a:pt x="153924" y="394715"/>
                </a:lnTo>
                <a:lnTo>
                  <a:pt x="135636" y="414528"/>
                </a:lnTo>
                <a:close/>
              </a:path>
              <a:path w="173990" h="433070">
                <a:moveTo>
                  <a:pt x="173736" y="38100"/>
                </a:moveTo>
                <a:lnTo>
                  <a:pt x="153924" y="38100"/>
                </a:lnTo>
                <a:lnTo>
                  <a:pt x="135636" y="18288"/>
                </a:lnTo>
                <a:lnTo>
                  <a:pt x="173736" y="18287"/>
                </a:lnTo>
                <a:lnTo>
                  <a:pt x="173736" y="38100"/>
                </a:lnTo>
                <a:close/>
              </a:path>
              <a:path w="173990" h="433070">
                <a:moveTo>
                  <a:pt x="38100" y="414528"/>
                </a:moveTo>
                <a:lnTo>
                  <a:pt x="19812" y="394715"/>
                </a:lnTo>
                <a:lnTo>
                  <a:pt x="38100" y="394715"/>
                </a:lnTo>
                <a:lnTo>
                  <a:pt x="38100" y="414528"/>
                </a:lnTo>
                <a:close/>
              </a:path>
              <a:path w="173990" h="433070">
                <a:moveTo>
                  <a:pt x="135636" y="414528"/>
                </a:moveTo>
                <a:lnTo>
                  <a:pt x="38100" y="414528"/>
                </a:lnTo>
                <a:lnTo>
                  <a:pt x="38100" y="394715"/>
                </a:lnTo>
                <a:lnTo>
                  <a:pt x="135636" y="394715"/>
                </a:lnTo>
                <a:lnTo>
                  <a:pt x="135636" y="414528"/>
                </a:lnTo>
                <a:close/>
              </a:path>
              <a:path w="173990" h="433070">
                <a:moveTo>
                  <a:pt x="173736" y="414528"/>
                </a:moveTo>
                <a:lnTo>
                  <a:pt x="135636" y="414528"/>
                </a:lnTo>
                <a:lnTo>
                  <a:pt x="153924" y="394715"/>
                </a:lnTo>
                <a:lnTo>
                  <a:pt x="173736" y="394715"/>
                </a:lnTo>
                <a:lnTo>
                  <a:pt x="173736" y="414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/>
          <p:nvPr/>
        </p:nvSpPr>
        <p:spPr>
          <a:xfrm>
            <a:off x="8667976" y="4265700"/>
            <a:ext cx="3632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6711695" y="3232403"/>
            <a:ext cx="85725" cy="2407920"/>
          </a:xfrm>
          <a:custGeom>
            <a:avLst/>
            <a:gdLst/>
            <a:ahLst/>
            <a:cxnLst/>
            <a:rect l="l" t="t" r="r" b="b"/>
            <a:pathLst>
              <a:path w="85725" h="2407920">
                <a:moveTo>
                  <a:pt x="28955" y="82620"/>
                </a:moveTo>
                <a:lnTo>
                  <a:pt x="26360" y="82105"/>
                </a:lnTo>
                <a:lnTo>
                  <a:pt x="12763" y="73152"/>
                </a:lnTo>
                <a:lnTo>
                  <a:pt x="3452" y="59626"/>
                </a:lnTo>
                <a:lnTo>
                  <a:pt x="0" y="42672"/>
                </a:lnTo>
                <a:lnTo>
                  <a:pt x="3452" y="26360"/>
                </a:lnTo>
                <a:lnTo>
                  <a:pt x="12763" y="12763"/>
                </a:lnTo>
                <a:lnTo>
                  <a:pt x="26360" y="3452"/>
                </a:lnTo>
                <a:lnTo>
                  <a:pt x="42671" y="0"/>
                </a:lnTo>
                <a:lnTo>
                  <a:pt x="59626" y="3452"/>
                </a:lnTo>
                <a:lnTo>
                  <a:pt x="73151" y="12763"/>
                </a:lnTo>
                <a:lnTo>
                  <a:pt x="82105" y="26360"/>
                </a:lnTo>
                <a:lnTo>
                  <a:pt x="85343" y="42672"/>
                </a:lnTo>
                <a:lnTo>
                  <a:pt x="28955" y="42672"/>
                </a:lnTo>
                <a:lnTo>
                  <a:pt x="28955" y="82620"/>
                </a:lnTo>
                <a:close/>
              </a:path>
              <a:path w="85725" h="2407920">
                <a:moveTo>
                  <a:pt x="42671" y="85344"/>
                </a:moveTo>
                <a:lnTo>
                  <a:pt x="28955" y="82620"/>
                </a:lnTo>
                <a:lnTo>
                  <a:pt x="28955" y="42672"/>
                </a:lnTo>
                <a:lnTo>
                  <a:pt x="57911" y="42672"/>
                </a:lnTo>
                <a:lnTo>
                  <a:pt x="57911" y="82433"/>
                </a:lnTo>
                <a:lnTo>
                  <a:pt x="42671" y="85344"/>
                </a:lnTo>
                <a:close/>
              </a:path>
              <a:path w="85725" h="2407920">
                <a:moveTo>
                  <a:pt x="57911" y="82433"/>
                </a:moveTo>
                <a:lnTo>
                  <a:pt x="57911" y="42672"/>
                </a:lnTo>
                <a:lnTo>
                  <a:pt x="85343" y="42672"/>
                </a:lnTo>
                <a:lnTo>
                  <a:pt x="82105" y="59626"/>
                </a:lnTo>
                <a:lnTo>
                  <a:pt x="73151" y="73152"/>
                </a:lnTo>
                <a:lnTo>
                  <a:pt x="59626" y="82105"/>
                </a:lnTo>
                <a:lnTo>
                  <a:pt x="57911" y="82433"/>
                </a:lnTo>
                <a:close/>
              </a:path>
              <a:path w="85725" h="2407920">
                <a:moveTo>
                  <a:pt x="57911" y="85344"/>
                </a:moveTo>
                <a:lnTo>
                  <a:pt x="42671" y="85344"/>
                </a:lnTo>
                <a:lnTo>
                  <a:pt x="57911" y="82433"/>
                </a:lnTo>
                <a:lnTo>
                  <a:pt x="57911" y="85344"/>
                </a:lnTo>
                <a:close/>
              </a:path>
              <a:path w="85725" h="2407920">
                <a:moveTo>
                  <a:pt x="28955" y="2325479"/>
                </a:moveTo>
                <a:lnTo>
                  <a:pt x="28955" y="82620"/>
                </a:lnTo>
                <a:lnTo>
                  <a:pt x="42671" y="85344"/>
                </a:lnTo>
                <a:lnTo>
                  <a:pt x="57911" y="85344"/>
                </a:lnTo>
                <a:lnTo>
                  <a:pt x="57911" y="2322576"/>
                </a:lnTo>
                <a:lnTo>
                  <a:pt x="42671" y="2322576"/>
                </a:lnTo>
                <a:lnTo>
                  <a:pt x="28955" y="2325479"/>
                </a:lnTo>
                <a:close/>
              </a:path>
              <a:path w="85725" h="2407920">
                <a:moveTo>
                  <a:pt x="57911" y="2365248"/>
                </a:moveTo>
                <a:lnTo>
                  <a:pt x="28955" y="2365248"/>
                </a:lnTo>
                <a:lnTo>
                  <a:pt x="28955" y="2325479"/>
                </a:lnTo>
                <a:lnTo>
                  <a:pt x="42671" y="2322576"/>
                </a:lnTo>
                <a:lnTo>
                  <a:pt x="57911" y="2325679"/>
                </a:lnTo>
                <a:lnTo>
                  <a:pt x="57911" y="2365248"/>
                </a:lnTo>
                <a:close/>
              </a:path>
              <a:path w="85725" h="2407920">
                <a:moveTo>
                  <a:pt x="57911" y="2325679"/>
                </a:moveTo>
                <a:lnTo>
                  <a:pt x="42671" y="2322576"/>
                </a:lnTo>
                <a:lnTo>
                  <a:pt x="57911" y="2322576"/>
                </a:lnTo>
                <a:lnTo>
                  <a:pt x="57911" y="2325679"/>
                </a:lnTo>
                <a:close/>
              </a:path>
              <a:path w="85725" h="2407920">
                <a:moveTo>
                  <a:pt x="42671" y="2407920"/>
                </a:moveTo>
                <a:lnTo>
                  <a:pt x="26360" y="2404681"/>
                </a:lnTo>
                <a:lnTo>
                  <a:pt x="12763" y="2395728"/>
                </a:lnTo>
                <a:lnTo>
                  <a:pt x="3452" y="2382202"/>
                </a:lnTo>
                <a:lnTo>
                  <a:pt x="0" y="2365248"/>
                </a:lnTo>
                <a:lnTo>
                  <a:pt x="3452" y="2348936"/>
                </a:lnTo>
                <a:lnTo>
                  <a:pt x="12763" y="2335339"/>
                </a:lnTo>
                <a:lnTo>
                  <a:pt x="26360" y="2326028"/>
                </a:lnTo>
                <a:lnTo>
                  <a:pt x="28955" y="2325479"/>
                </a:lnTo>
                <a:lnTo>
                  <a:pt x="28955" y="2365248"/>
                </a:lnTo>
                <a:lnTo>
                  <a:pt x="85343" y="2365248"/>
                </a:lnTo>
                <a:lnTo>
                  <a:pt x="82105" y="2382202"/>
                </a:lnTo>
                <a:lnTo>
                  <a:pt x="73151" y="2395728"/>
                </a:lnTo>
                <a:lnTo>
                  <a:pt x="59626" y="2404681"/>
                </a:lnTo>
                <a:lnTo>
                  <a:pt x="42671" y="2407920"/>
                </a:lnTo>
                <a:close/>
              </a:path>
              <a:path w="85725" h="2407920">
                <a:moveTo>
                  <a:pt x="85343" y="2365248"/>
                </a:moveTo>
                <a:lnTo>
                  <a:pt x="57911" y="2365248"/>
                </a:lnTo>
                <a:lnTo>
                  <a:pt x="57911" y="2325679"/>
                </a:lnTo>
                <a:lnTo>
                  <a:pt x="59626" y="2326028"/>
                </a:lnTo>
                <a:lnTo>
                  <a:pt x="73151" y="2335339"/>
                </a:lnTo>
                <a:lnTo>
                  <a:pt x="82105" y="2348936"/>
                </a:lnTo>
                <a:lnTo>
                  <a:pt x="85343" y="2365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693407" y="4268723"/>
            <a:ext cx="134620" cy="433070"/>
          </a:xfrm>
          <a:custGeom>
            <a:avLst/>
            <a:gdLst/>
            <a:ahLst/>
            <a:cxnLst/>
            <a:rect l="l" t="t" r="r" b="b"/>
            <a:pathLst>
              <a:path w="134620" h="433070">
                <a:moveTo>
                  <a:pt x="0" y="0"/>
                </a:moveTo>
                <a:lnTo>
                  <a:pt x="134112" y="0"/>
                </a:lnTo>
                <a:lnTo>
                  <a:pt x="134112" y="432816"/>
                </a:lnTo>
                <a:lnTo>
                  <a:pt x="0" y="4328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673596" y="4250435"/>
            <a:ext cx="173990" cy="469900"/>
          </a:xfrm>
          <a:custGeom>
            <a:avLst/>
            <a:gdLst/>
            <a:ahLst/>
            <a:cxnLst/>
            <a:rect l="l" t="t" r="r" b="b"/>
            <a:pathLst>
              <a:path w="173990" h="469900">
                <a:moveTo>
                  <a:pt x="173736" y="469391"/>
                </a:moveTo>
                <a:lnTo>
                  <a:pt x="0" y="469391"/>
                </a:lnTo>
                <a:lnTo>
                  <a:pt x="0" y="0"/>
                </a:lnTo>
                <a:lnTo>
                  <a:pt x="173736" y="0"/>
                </a:lnTo>
                <a:lnTo>
                  <a:pt x="173736" y="18287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431291"/>
                </a:lnTo>
                <a:lnTo>
                  <a:pt x="19812" y="431291"/>
                </a:lnTo>
                <a:lnTo>
                  <a:pt x="38100" y="451104"/>
                </a:lnTo>
                <a:lnTo>
                  <a:pt x="173736" y="451104"/>
                </a:lnTo>
                <a:lnTo>
                  <a:pt x="173736" y="469391"/>
                </a:lnTo>
                <a:close/>
              </a:path>
              <a:path w="173990" h="469900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73990" h="469900">
                <a:moveTo>
                  <a:pt x="135636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35636" y="18288"/>
                </a:lnTo>
                <a:lnTo>
                  <a:pt x="135636" y="38100"/>
                </a:lnTo>
                <a:close/>
              </a:path>
              <a:path w="173990" h="469900">
                <a:moveTo>
                  <a:pt x="135636" y="451104"/>
                </a:moveTo>
                <a:lnTo>
                  <a:pt x="135636" y="18288"/>
                </a:lnTo>
                <a:lnTo>
                  <a:pt x="153924" y="38100"/>
                </a:lnTo>
                <a:lnTo>
                  <a:pt x="173736" y="38100"/>
                </a:lnTo>
                <a:lnTo>
                  <a:pt x="173736" y="431291"/>
                </a:lnTo>
                <a:lnTo>
                  <a:pt x="153924" y="431291"/>
                </a:lnTo>
                <a:lnTo>
                  <a:pt x="135636" y="451104"/>
                </a:lnTo>
                <a:close/>
              </a:path>
              <a:path w="173990" h="469900">
                <a:moveTo>
                  <a:pt x="173736" y="38100"/>
                </a:moveTo>
                <a:lnTo>
                  <a:pt x="153924" y="38100"/>
                </a:lnTo>
                <a:lnTo>
                  <a:pt x="135636" y="18288"/>
                </a:lnTo>
                <a:lnTo>
                  <a:pt x="173736" y="18287"/>
                </a:lnTo>
                <a:lnTo>
                  <a:pt x="173736" y="38100"/>
                </a:lnTo>
                <a:close/>
              </a:path>
              <a:path w="173990" h="469900">
                <a:moveTo>
                  <a:pt x="38100" y="451104"/>
                </a:moveTo>
                <a:lnTo>
                  <a:pt x="19812" y="431291"/>
                </a:lnTo>
                <a:lnTo>
                  <a:pt x="38100" y="431291"/>
                </a:lnTo>
                <a:lnTo>
                  <a:pt x="38100" y="451104"/>
                </a:lnTo>
                <a:close/>
              </a:path>
              <a:path w="173990" h="469900">
                <a:moveTo>
                  <a:pt x="135636" y="451104"/>
                </a:moveTo>
                <a:lnTo>
                  <a:pt x="38100" y="451104"/>
                </a:lnTo>
                <a:lnTo>
                  <a:pt x="38100" y="431291"/>
                </a:lnTo>
                <a:lnTo>
                  <a:pt x="135636" y="431291"/>
                </a:lnTo>
                <a:lnTo>
                  <a:pt x="135636" y="451104"/>
                </a:lnTo>
                <a:close/>
              </a:path>
              <a:path w="173990" h="469900">
                <a:moveTo>
                  <a:pt x="173736" y="451104"/>
                </a:moveTo>
                <a:lnTo>
                  <a:pt x="135636" y="451104"/>
                </a:lnTo>
                <a:lnTo>
                  <a:pt x="153924" y="431291"/>
                </a:lnTo>
                <a:lnTo>
                  <a:pt x="173736" y="431291"/>
                </a:lnTo>
                <a:lnTo>
                  <a:pt x="173736" y="451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 txBox="1"/>
          <p:nvPr/>
        </p:nvSpPr>
        <p:spPr>
          <a:xfrm>
            <a:off x="6858974" y="4466766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7061681" y="4643068"/>
            <a:ext cx="11557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153058" y="5239480"/>
            <a:ext cx="1949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7385304" y="3268980"/>
            <a:ext cx="85725" cy="2383790"/>
          </a:xfrm>
          <a:custGeom>
            <a:avLst/>
            <a:gdLst/>
            <a:ahLst/>
            <a:cxnLst/>
            <a:rect l="l" t="t" r="r" b="b"/>
            <a:pathLst>
              <a:path w="85725" h="2383790">
                <a:moveTo>
                  <a:pt x="28956" y="2299571"/>
                </a:moveTo>
                <a:lnTo>
                  <a:pt x="28956" y="0"/>
                </a:lnTo>
                <a:lnTo>
                  <a:pt x="56388" y="0"/>
                </a:lnTo>
                <a:lnTo>
                  <a:pt x="56388" y="2296667"/>
                </a:lnTo>
                <a:lnTo>
                  <a:pt x="42672" y="2296667"/>
                </a:lnTo>
                <a:lnTo>
                  <a:pt x="28956" y="2299571"/>
                </a:lnTo>
                <a:close/>
              </a:path>
              <a:path w="85725" h="2383790">
                <a:moveTo>
                  <a:pt x="56388" y="2339340"/>
                </a:moveTo>
                <a:lnTo>
                  <a:pt x="28956" y="2339340"/>
                </a:lnTo>
                <a:lnTo>
                  <a:pt x="28956" y="2299571"/>
                </a:lnTo>
                <a:lnTo>
                  <a:pt x="42672" y="2296667"/>
                </a:lnTo>
                <a:lnTo>
                  <a:pt x="56388" y="2299461"/>
                </a:lnTo>
                <a:lnTo>
                  <a:pt x="56388" y="2339340"/>
                </a:lnTo>
                <a:close/>
              </a:path>
              <a:path w="85725" h="2383790">
                <a:moveTo>
                  <a:pt x="56388" y="2299461"/>
                </a:moveTo>
                <a:lnTo>
                  <a:pt x="42672" y="2296667"/>
                </a:lnTo>
                <a:lnTo>
                  <a:pt x="56388" y="2296667"/>
                </a:lnTo>
                <a:lnTo>
                  <a:pt x="56388" y="2299461"/>
                </a:lnTo>
                <a:close/>
              </a:path>
              <a:path w="85725" h="2383790">
                <a:moveTo>
                  <a:pt x="85344" y="2339340"/>
                </a:moveTo>
                <a:lnTo>
                  <a:pt x="56388" y="2339340"/>
                </a:lnTo>
                <a:lnTo>
                  <a:pt x="56388" y="2299461"/>
                </a:lnTo>
                <a:lnTo>
                  <a:pt x="59626" y="2300120"/>
                </a:lnTo>
                <a:lnTo>
                  <a:pt x="73152" y="2309431"/>
                </a:lnTo>
                <a:lnTo>
                  <a:pt x="82105" y="2323028"/>
                </a:lnTo>
                <a:lnTo>
                  <a:pt x="85344" y="2339340"/>
                </a:lnTo>
                <a:close/>
              </a:path>
              <a:path w="85725" h="2383790">
                <a:moveTo>
                  <a:pt x="42672" y="2383536"/>
                </a:moveTo>
                <a:lnTo>
                  <a:pt x="26360" y="2380059"/>
                </a:lnTo>
                <a:lnTo>
                  <a:pt x="12763" y="2370582"/>
                </a:lnTo>
                <a:lnTo>
                  <a:pt x="3452" y="2356532"/>
                </a:lnTo>
                <a:lnTo>
                  <a:pt x="0" y="2339340"/>
                </a:lnTo>
                <a:lnTo>
                  <a:pt x="3452" y="2323028"/>
                </a:lnTo>
                <a:lnTo>
                  <a:pt x="12763" y="2309431"/>
                </a:lnTo>
                <a:lnTo>
                  <a:pt x="26360" y="2300120"/>
                </a:lnTo>
                <a:lnTo>
                  <a:pt x="28956" y="2299571"/>
                </a:lnTo>
                <a:lnTo>
                  <a:pt x="28956" y="2339340"/>
                </a:lnTo>
                <a:lnTo>
                  <a:pt x="85344" y="2339340"/>
                </a:lnTo>
                <a:lnTo>
                  <a:pt x="82105" y="2356532"/>
                </a:lnTo>
                <a:lnTo>
                  <a:pt x="73152" y="2370582"/>
                </a:lnTo>
                <a:lnTo>
                  <a:pt x="59626" y="2380059"/>
                </a:lnTo>
                <a:lnTo>
                  <a:pt x="42672" y="2383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368540" y="4331208"/>
            <a:ext cx="135890" cy="396240"/>
          </a:xfrm>
          <a:custGeom>
            <a:avLst/>
            <a:gdLst/>
            <a:ahLst/>
            <a:cxnLst/>
            <a:rect l="l" t="t" r="r" b="b"/>
            <a:pathLst>
              <a:path w="135890" h="396239">
                <a:moveTo>
                  <a:pt x="0" y="0"/>
                </a:moveTo>
                <a:lnTo>
                  <a:pt x="135636" y="0"/>
                </a:lnTo>
                <a:lnTo>
                  <a:pt x="135636" y="396240"/>
                </a:lnTo>
                <a:lnTo>
                  <a:pt x="0" y="3962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350252" y="4311396"/>
            <a:ext cx="173990" cy="434340"/>
          </a:xfrm>
          <a:custGeom>
            <a:avLst/>
            <a:gdLst/>
            <a:ahLst/>
            <a:cxnLst/>
            <a:rect l="l" t="t" r="r" b="b"/>
            <a:pathLst>
              <a:path w="173990" h="434339">
                <a:moveTo>
                  <a:pt x="173736" y="434339"/>
                </a:moveTo>
                <a:lnTo>
                  <a:pt x="0" y="434339"/>
                </a:lnTo>
                <a:lnTo>
                  <a:pt x="0" y="0"/>
                </a:lnTo>
                <a:lnTo>
                  <a:pt x="173736" y="0"/>
                </a:lnTo>
                <a:lnTo>
                  <a:pt x="173736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396239"/>
                </a:lnTo>
                <a:lnTo>
                  <a:pt x="18288" y="396239"/>
                </a:lnTo>
                <a:lnTo>
                  <a:pt x="38100" y="416052"/>
                </a:lnTo>
                <a:lnTo>
                  <a:pt x="173736" y="416052"/>
                </a:lnTo>
                <a:lnTo>
                  <a:pt x="173736" y="434339"/>
                </a:lnTo>
                <a:close/>
              </a:path>
              <a:path w="173990" h="434339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73990" h="434339">
                <a:moveTo>
                  <a:pt x="135636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35636" y="19812"/>
                </a:lnTo>
                <a:lnTo>
                  <a:pt x="135636" y="38100"/>
                </a:lnTo>
                <a:close/>
              </a:path>
              <a:path w="173990" h="434339">
                <a:moveTo>
                  <a:pt x="135636" y="416052"/>
                </a:moveTo>
                <a:lnTo>
                  <a:pt x="135636" y="19812"/>
                </a:lnTo>
                <a:lnTo>
                  <a:pt x="153924" y="38100"/>
                </a:lnTo>
                <a:lnTo>
                  <a:pt x="173736" y="38100"/>
                </a:lnTo>
                <a:lnTo>
                  <a:pt x="173736" y="396239"/>
                </a:lnTo>
                <a:lnTo>
                  <a:pt x="153924" y="396239"/>
                </a:lnTo>
                <a:lnTo>
                  <a:pt x="135636" y="416052"/>
                </a:lnTo>
                <a:close/>
              </a:path>
              <a:path w="173990" h="434339">
                <a:moveTo>
                  <a:pt x="173736" y="38100"/>
                </a:moveTo>
                <a:lnTo>
                  <a:pt x="153924" y="38100"/>
                </a:lnTo>
                <a:lnTo>
                  <a:pt x="135636" y="19812"/>
                </a:lnTo>
                <a:lnTo>
                  <a:pt x="173736" y="19812"/>
                </a:lnTo>
                <a:lnTo>
                  <a:pt x="173736" y="38100"/>
                </a:lnTo>
                <a:close/>
              </a:path>
              <a:path w="173990" h="434339">
                <a:moveTo>
                  <a:pt x="38100" y="416052"/>
                </a:moveTo>
                <a:lnTo>
                  <a:pt x="18288" y="396239"/>
                </a:lnTo>
                <a:lnTo>
                  <a:pt x="38100" y="396239"/>
                </a:lnTo>
                <a:lnTo>
                  <a:pt x="38100" y="416052"/>
                </a:lnTo>
                <a:close/>
              </a:path>
              <a:path w="173990" h="434339">
                <a:moveTo>
                  <a:pt x="135636" y="416052"/>
                </a:moveTo>
                <a:lnTo>
                  <a:pt x="38100" y="416052"/>
                </a:lnTo>
                <a:lnTo>
                  <a:pt x="38100" y="396239"/>
                </a:lnTo>
                <a:lnTo>
                  <a:pt x="135636" y="396239"/>
                </a:lnTo>
                <a:lnTo>
                  <a:pt x="135636" y="416052"/>
                </a:lnTo>
                <a:close/>
              </a:path>
              <a:path w="173990" h="434339">
                <a:moveTo>
                  <a:pt x="173736" y="416052"/>
                </a:moveTo>
                <a:lnTo>
                  <a:pt x="135636" y="416052"/>
                </a:lnTo>
                <a:lnTo>
                  <a:pt x="153924" y="396239"/>
                </a:lnTo>
                <a:lnTo>
                  <a:pt x="173736" y="396239"/>
                </a:lnTo>
                <a:lnTo>
                  <a:pt x="173736" y="416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 txBox="1"/>
          <p:nvPr/>
        </p:nvSpPr>
        <p:spPr>
          <a:xfrm>
            <a:off x="7547898" y="4303741"/>
            <a:ext cx="34798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19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7243571" y="3898391"/>
            <a:ext cx="86995" cy="325120"/>
          </a:xfrm>
          <a:custGeom>
            <a:avLst/>
            <a:gdLst/>
            <a:ahLst/>
            <a:cxnLst/>
            <a:rect l="l" t="t" r="r" b="b"/>
            <a:pathLst>
              <a:path w="86995" h="325120">
                <a:moveTo>
                  <a:pt x="28955" y="86868"/>
                </a:moveTo>
                <a:lnTo>
                  <a:pt x="0" y="86868"/>
                </a:lnTo>
                <a:lnTo>
                  <a:pt x="42671" y="0"/>
                </a:lnTo>
                <a:lnTo>
                  <a:pt x="79114" y="71628"/>
                </a:lnTo>
                <a:lnTo>
                  <a:pt x="28955" y="71628"/>
                </a:lnTo>
                <a:lnTo>
                  <a:pt x="28955" y="86868"/>
                </a:lnTo>
                <a:close/>
              </a:path>
              <a:path w="86995" h="325120">
                <a:moveTo>
                  <a:pt x="57911" y="324612"/>
                </a:moveTo>
                <a:lnTo>
                  <a:pt x="28955" y="324612"/>
                </a:lnTo>
                <a:lnTo>
                  <a:pt x="28955" y="71628"/>
                </a:lnTo>
                <a:lnTo>
                  <a:pt x="57911" y="71628"/>
                </a:lnTo>
                <a:lnTo>
                  <a:pt x="57911" y="324612"/>
                </a:lnTo>
                <a:close/>
              </a:path>
              <a:path w="86995" h="325120">
                <a:moveTo>
                  <a:pt x="86867" y="86868"/>
                </a:moveTo>
                <a:lnTo>
                  <a:pt x="57911" y="86868"/>
                </a:lnTo>
                <a:lnTo>
                  <a:pt x="57911" y="71628"/>
                </a:lnTo>
                <a:lnTo>
                  <a:pt x="79114" y="71628"/>
                </a:lnTo>
                <a:lnTo>
                  <a:pt x="86867" y="86868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/>
          <p:nvPr/>
        </p:nvSpPr>
        <p:spPr>
          <a:xfrm>
            <a:off x="7012862" y="3828295"/>
            <a:ext cx="2235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127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6371844" y="3127247"/>
            <a:ext cx="268605" cy="85725"/>
          </a:xfrm>
          <a:custGeom>
            <a:avLst/>
            <a:gdLst/>
            <a:ahLst/>
            <a:cxnLst/>
            <a:rect l="l" t="t" r="r" b="b"/>
            <a:pathLst>
              <a:path w="268604" h="85725">
                <a:moveTo>
                  <a:pt x="182880" y="85343"/>
                </a:moveTo>
                <a:lnTo>
                  <a:pt x="182880" y="0"/>
                </a:lnTo>
                <a:lnTo>
                  <a:pt x="240792" y="28955"/>
                </a:lnTo>
                <a:lnTo>
                  <a:pt x="196595" y="28955"/>
                </a:lnTo>
                <a:lnTo>
                  <a:pt x="196595" y="57911"/>
                </a:lnTo>
                <a:lnTo>
                  <a:pt x="237744" y="57911"/>
                </a:lnTo>
                <a:lnTo>
                  <a:pt x="182880" y="85343"/>
                </a:lnTo>
                <a:close/>
              </a:path>
              <a:path w="268604" h="85725">
                <a:moveTo>
                  <a:pt x="182880" y="57911"/>
                </a:moveTo>
                <a:lnTo>
                  <a:pt x="0" y="57911"/>
                </a:lnTo>
                <a:lnTo>
                  <a:pt x="0" y="28955"/>
                </a:lnTo>
                <a:lnTo>
                  <a:pt x="182880" y="28955"/>
                </a:lnTo>
                <a:lnTo>
                  <a:pt x="182880" y="57911"/>
                </a:lnTo>
                <a:close/>
              </a:path>
              <a:path w="268604" h="85725">
                <a:moveTo>
                  <a:pt x="237744" y="57911"/>
                </a:moveTo>
                <a:lnTo>
                  <a:pt x="196595" y="57911"/>
                </a:lnTo>
                <a:lnTo>
                  <a:pt x="196595" y="28955"/>
                </a:lnTo>
                <a:lnTo>
                  <a:pt x="240792" y="28955"/>
                </a:lnTo>
                <a:lnTo>
                  <a:pt x="268224" y="42671"/>
                </a:lnTo>
                <a:lnTo>
                  <a:pt x="237744" y="57911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 txBox="1"/>
          <p:nvPr/>
        </p:nvSpPr>
        <p:spPr>
          <a:xfrm>
            <a:off x="6541972" y="2738578"/>
            <a:ext cx="16700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8422559" y="2857491"/>
            <a:ext cx="1606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7385304" y="3230879"/>
            <a:ext cx="1073150" cy="85725"/>
          </a:xfrm>
          <a:custGeom>
            <a:avLst/>
            <a:gdLst/>
            <a:ahLst/>
            <a:cxnLst/>
            <a:rect l="l" t="t" r="r" b="b"/>
            <a:pathLst>
              <a:path w="1073150" h="85725">
                <a:moveTo>
                  <a:pt x="42672" y="85343"/>
                </a:moveTo>
                <a:lnTo>
                  <a:pt x="26360" y="82105"/>
                </a:lnTo>
                <a:lnTo>
                  <a:pt x="12763" y="73151"/>
                </a:lnTo>
                <a:lnTo>
                  <a:pt x="3452" y="59626"/>
                </a:lnTo>
                <a:lnTo>
                  <a:pt x="0" y="42671"/>
                </a:lnTo>
                <a:lnTo>
                  <a:pt x="3452" y="26360"/>
                </a:lnTo>
                <a:lnTo>
                  <a:pt x="12763" y="12763"/>
                </a:lnTo>
                <a:lnTo>
                  <a:pt x="26360" y="3452"/>
                </a:lnTo>
                <a:lnTo>
                  <a:pt x="42672" y="0"/>
                </a:lnTo>
                <a:lnTo>
                  <a:pt x="59864" y="3452"/>
                </a:lnTo>
                <a:lnTo>
                  <a:pt x="73914" y="12763"/>
                </a:lnTo>
                <a:lnTo>
                  <a:pt x="83391" y="26360"/>
                </a:lnTo>
                <a:lnTo>
                  <a:pt x="83944" y="28955"/>
                </a:lnTo>
                <a:lnTo>
                  <a:pt x="42672" y="28955"/>
                </a:lnTo>
                <a:lnTo>
                  <a:pt x="42672" y="56387"/>
                </a:lnTo>
                <a:lnTo>
                  <a:pt x="84055" y="56387"/>
                </a:lnTo>
                <a:lnTo>
                  <a:pt x="83391" y="59626"/>
                </a:lnTo>
                <a:lnTo>
                  <a:pt x="73914" y="73151"/>
                </a:lnTo>
                <a:lnTo>
                  <a:pt x="59864" y="82105"/>
                </a:lnTo>
                <a:lnTo>
                  <a:pt x="42672" y="85343"/>
                </a:lnTo>
                <a:close/>
              </a:path>
              <a:path w="1073150" h="85725">
                <a:moveTo>
                  <a:pt x="84055" y="56387"/>
                </a:moveTo>
                <a:lnTo>
                  <a:pt x="42672" y="56387"/>
                </a:lnTo>
                <a:lnTo>
                  <a:pt x="42672" y="28955"/>
                </a:lnTo>
                <a:lnTo>
                  <a:pt x="83944" y="28955"/>
                </a:lnTo>
                <a:lnTo>
                  <a:pt x="86868" y="42671"/>
                </a:lnTo>
                <a:lnTo>
                  <a:pt x="84055" y="56387"/>
                </a:lnTo>
                <a:close/>
              </a:path>
              <a:path w="1073150" h="85725">
                <a:moveTo>
                  <a:pt x="1072896" y="56387"/>
                </a:moveTo>
                <a:lnTo>
                  <a:pt x="84055" y="56387"/>
                </a:lnTo>
                <a:lnTo>
                  <a:pt x="86868" y="42671"/>
                </a:lnTo>
                <a:lnTo>
                  <a:pt x="83944" y="28955"/>
                </a:lnTo>
                <a:lnTo>
                  <a:pt x="1072896" y="28955"/>
                </a:lnTo>
                <a:lnTo>
                  <a:pt x="1072896" y="563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7653528" y="3140964"/>
            <a:ext cx="469900" cy="268605"/>
          </a:xfrm>
          <a:custGeom>
            <a:avLst/>
            <a:gdLst/>
            <a:ahLst/>
            <a:cxnLst/>
            <a:rect l="l" t="t" r="r" b="b"/>
            <a:pathLst>
              <a:path w="469900" h="268604">
                <a:moveTo>
                  <a:pt x="234695" y="268224"/>
                </a:moveTo>
                <a:lnTo>
                  <a:pt x="0" y="134111"/>
                </a:lnTo>
                <a:lnTo>
                  <a:pt x="234695" y="0"/>
                </a:lnTo>
                <a:lnTo>
                  <a:pt x="469391" y="134111"/>
                </a:lnTo>
                <a:lnTo>
                  <a:pt x="234695" y="2682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7615427" y="3118103"/>
            <a:ext cx="546100" cy="312420"/>
          </a:xfrm>
          <a:custGeom>
            <a:avLst/>
            <a:gdLst/>
            <a:ahLst/>
            <a:cxnLst/>
            <a:rect l="l" t="t" r="r" b="b"/>
            <a:pathLst>
              <a:path w="546100" h="312420">
                <a:moveTo>
                  <a:pt x="272795" y="312419"/>
                </a:moveTo>
                <a:lnTo>
                  <a:pt x="0" y="156972"/>
                </a:lnTo>
                <a:lnTo>
                  <a:pt x="272795" y="0"/>
                </a:lnTo>
                <a:lnTo>
                  <a:pt x="339008" y="38100"/>
                </a:lnTo>
                <a:lnTo>
                  <a:pt x="263651" y="38100"/>
                </a:lnTo>
                <a:lnTo>
                  <a:pt x="272795" y="43359"/>
                </a:lnTo>
                <a:lnTo>
                  <a:pt x="104411" y="140208"/>
                </a:lnTo>
                <a:lnTo>
                  <a:pt x="48767" y="140208"/>
                </a:lnTo>
                <a:lnTo>
                  <a:pt x="48767" y="172211"/>
                </a:lnTo>
                <a:lnTo>
                  <a:pt x="104411" y="172211"/>
                </a:lnTo>
                <a:lnTo>
                  <a:pt x="272795" y="269060"/>
                </a:lnTo>
                <a:lnTo>
                  <a:pt x="263651" y="274319"/>
                </a:lnTo>
                <a:lnTo>
                  <a:pt x="339657" y="274319"/>
                </a:lnTo>
                <a:lnTo>
                  <a:pt x="272795" y="312419"/>
                </a:lnTo>
                <a:close/>
              </a:path>
              <a:path w="546100" h="312420">
                <a:moveTo>
                  <a:pt x="272795" y="43359"/>
                </a:moveTo>
                <a:lnTo>
                  <a:pt x="263651" y="38100"/>
                </a:lnTo>
                <a:lnTo>
                  <a:pt x="281939" y="38100"/>
                </a:lnTo>
                <a:lnTo>
                  <a:pt x="272795" y="43359"/>
                </a:lnTo>
                <a:close/>
              </a:path>
              <a:path w="546100" h="312420">
                <a:moveTo>
                  <a:pt x="469002" y="156209"/>
                </a:moveTo>
                <a:lnTo>
                  <a:pt x="272795" y="43359"/>
                </a:lnTo>
                <a:lnTo>
                  <a:pt x="281939" y="38100"/>
                </a:lnTo>
                <a:lnTo>
                  <a:pt x="339008" y="38100"/>
                </a:lnTo>
                <a:lnTo>
                  <a:pt x="516458" y="140208"/>
                </a:lnTo>
                <a:lnTo>
                  <a:pt x="496823" y="140208"/>
                </a:lnTo>
                <a:lnTo>
                  <a:pt x="469002" y="156209"/>
                </a:lnTo>
                <a:close/>
              </a:path>
              <a:path w="546100" h="312420">
                <a:moveTo>
                  <a:pt x="48767" y="172211"/>
                </a:moveTo>
                <a:lnTo>
                  <a:pt x="48767" y="140208"/>
                </a:lnTo>
                <a:lnTo>
                  <a:pt x="76589" y="156209"/>
                </a:lnTo>
                <a:lnTo>
                  <a:pt x="48767" y="172211"/>
                </a:lnTo>
                <a:close/>
              </a:path>
              <a:path w="546100" h="312420">
                <a:moveTo>
                  <a:pt x="76589" y="156209"/>
                </a:moveTo>
                <a:lnTo>
                  <a:pt x="48767" y="140208"/>
                </a:lnTo>
                <a:lnTo>
                  <a:pt x="104411" y="140208"/>
                </a:lnTo>
                <a:lnTo>
                  <a:pt x="76589" y="156209"/>
                </a:lnTo>
                <a:close/>
              </a:path>
              <a:path w="546100" h="312420">
                <a:moveTo>
                  <a:pt x="496823" y="172211"/>
                </a:moveTo>
                <a:lnTo>
                  <a:pt x="469002" y="156209"/>
                </a:lnTo>
                <a:lnTo>
                  <a:pt x="496823" y="140208"/>
                </a:lnTo>
                <a:lnTo>
                  <a:pt x="496823" y="172211"/>
                </a:lnTo>
                <a:close/>
              </a:path>
              <a:path w="546100" h="312420">
                <a:moveTo>
                  <a:pt x="518847" y="172211"/>
                </a:moveTo>
                <a:lnTo>
                  <a:pt x="496823" y="172211"/>
                </a:lnTo>
                <a:lnTo>
                  <a:pt x="496823" y="140208"/>
                </a:lnTo>
                <a:lnTo>
                  <a:pt x="516458" y="140208"/>
                </a:lnTo>
                <a:lnTo>
                  <a:pt x="545591" y="156972"/>
                </a:lnTo>
                <a:lnTo>
                  <a:pt x="518847" y="172211"/>
                </a:lnTo>
                <a:close/>
              </a:path>
              <a:path w="546100" h="312420">
                <a:moveTo>
                  <a:pt x="104411" y="172211"/>
                </a:moveTo>
                <a:lnTo>
                  <a:pt x="48767" y="172211"/>
                </a:lnTo>
                <a:lnTo>
                  <a:pt x="76589" y="156209"/>
                </a:lnTo>
                <a:lnTo>
                  <a:pt x="104411" y="172211"/>
                </a:lnTo>
                <a:close/>
              </a:path>
              <a:path w="546100" h="312420">
                <a:moveTo>
                  <a:pt x="339657" y="274319"/>
                </a:moveTo>
                <a:lnTo>
                  <a:pt x="281939" y="274319"/>
                </a:lnTo>
                <a:lnTo>
                  <a:pt x="272795" y="269060"/>
                </a:lnTo>
                <a:lnTo>
                  <a:pt x="469002" y="156209"/>
                </a:lnTo>
                <a:lnTo>
                  <a:pt x="496823" y="172211"/>
                </a:lnTo>
                <a:lnTo>
                  <a:pt x="518847" y="172211"/>
                </a:lnTo>
                <a:lnTo>
                  <a:pt x="339657" y="274319"/>
                </a:lnTo>
                <a:close/>
              </a:path>
              <a:path w="546100" h="312420">
                <a:moveTo>
                  <a:pt x="281939" y="274319"/>
                </a:moveTo>
                <a:lnTo>
                  <a:pt x="263651" y="274319"/>
                </a:lnTo>
                <a:lnTo>
                  <a:pt x="272795" y="269060"/>
                </a:lnTo>
                <a:lnTo>
                  <a:pt x="281939" y="2743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7879842" y="3153156"/>
            <a:ext cx="0" cy="256540"/>
          </a:xfrm>
          <a:custGeom>
            <a:avLst/>
            <a:gdLst/>
            <a:ahLst/>
            <a:cxnLst/>
            <a:rect l="l" t="t" r="r" b="b"/>
            <a:pathLst>
              <a:path w="0" h="256539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7722107" y="3459479"/>
            <a:ext cx="431800" cy="86995"/>
          </a:xfrm>
          <a:custGeom>
            <a:avLst/>
            <a:gdLst/>
            <a:ahLst/>
            <a:cxnLst/>
            <a:rect l="l" t="t" r="r" b="b"/>
            <a:pathLst>
              <a:path w="431800" h="86995">
                <a:moveTo>
                  <a:pt x="85343" y="86868"/>
                </a:moveTo>
                <a:lnTo>
                  <a:pt x="0" y="42672"/>
                </a:lnTo>
                <a:lnTo>
                  <a:pt x="85343" y="0"/>
                </a:lnTo>
                <a:lnTo>
                  <a:pt x="85343" y="28956"/>
                </a:lnTo>
                <a:lnTo>
                  <a:pt x="71628" y="28956"/>
                </a:lnTo>
                <a:lnTo>
                  <a:pt x="71628" y="57912"/>
                </a:lnTo>
                <a:lnTo>
                  <a:pt x="85343" y="57912"/>
                </a:lnTo>
                <a:lnTo>
                  <a:pt x="85343" y="86868"/>
                </a:lnTo>
                <a:close/>
              </a:path>
              <a:path w="431800" h="86995">
                <a:moveTo>
                  <a:pt x="85343" y="57912"/>
                </a:moveTo>
                <a:lnTo>
                  <a:pt x="71628" y="57912"/>
                </a:lnTo>
                <a:lnTo>
                  <a:pt x="71628" y="28956"/>
                </a:lnTo>
                <a:lnTo>
                  <a:pt x="85343" y="28956"/>
                </a:lnTo>
                <a:lnTo>
                  <a:pt x="85343" y="57912"/>
                </a:lnTo>
                <a:close/>
              </a:path>
              <a:path w="431800" h="86995">
                <a:moveTo>
                  <a:pt x="431291" y="57912"/>
                </a:moveTo>
                <a:lnTo>
                  <a:pt x="85343" y="57912"/>
                </a:lnTo>
                <a:lnTo>
                  <a:pt x="85343" y="28956"/>
                </a:lnTo>
                <a:lnTo>
                  <a:pt x="431291" y="28956"/>
                </a:lnTo>
                <a:lnTo>
                  <a:pt x="431291" y="57912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 txBox="1"/>
          <p:nvPr/>
        </p:nvSpPr>
        <p:spPr>
          <a:xfrm>
            <a:off x="7592100" y="3458011"/>
            <a:ext cx="72834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z="2400" spc="1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β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127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5937503" y="3268980"/>
            <a:ext cx="0" cy="628015"/>
          </a:xfrm>
          <a:custGeom>
            <a:avLst/>
            <a:gdLst/>
            <a:ahLst/>
            <a:cxnLst/>
            <a:rect l="l" t="t" r="r" b="b"/>
            <a:pathLst>
              <a:path w="0" h="628014">
                <a:moveTo>
                  <a:pt x="0" y="0"/>
                </a:moveTo>
                <a:lnTo>
                  <a:pt x="0" y="627887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5937503" y="4405884"/>
            <a:ext cx="0" cy="1202690"/>
          </a:xfrm>
          <a:custGeom>
            <a:avLst/>
            <a:gdLst/>
            <a:ahLst/>
            <a:cxnLst/>
            <a:rect l="l" t="t" r="r" b="b"/>
            <a:pathLst>
              <a:path w="0" h="1202689">
                <a:moveTo>
                  <a:pt x="0" y="0"/>
                </a:moveTo>
                <a:lnTo>
                  <a:pt x="0" y="1202435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5875020" y="3896867"/>
            <a:ext cx="135890" cy="509270"/>
          </a:xfrm>
          <a:custGeom>
            <a:avLst/>
            <a:gdLst/>
            <a:ahLst/>
            <a:cxnLst/>
            <a:rect l="l" t="t" r="r" b="b"/>
            <a:pathLst>
              <a:path w="135889" h="509270">
                <a:moveTo>
                  <a:pt x="0" y="0"/>
                </a:moveTo>
                <a:lnTo>
                  <a:pt x="135635" y="0"/>
                </a:lnTo>
                <a:lnTo>
                  <a:pt x="135635" y="509016"/>
                </a:lnTo>
                <a:lnTo>
                  <a:pt x="0" y="5090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856732" y="3878580"/>
            <a:ext cx="172720" cy="546100"/>
          </a:xfrm>
          <a:custGeom>
            <a:avLst/>
            <a:gdLst/>
            <a:ahLst/>
            <a:cxnLst/>
            <a:rect l="l" t="t" r="r" b="b"/>
            <a:pathLst>
              <a:path w="172720" h="546100">
                <a:moveTo>
                  <a:pt x="172211" y="545591"/>
                </a:moveTo>
                <a:lnTo>
                  <a:pt x="0" y="545591"/>
                </a:lnTo>
                <a:lnTo>
                  <a:pt x="0" y="0"/>
                </a:lnTo>
                <a:lnTo>
                  <a:pt x="172211" y="0"/>
                </a:lnTo>
                <a:lnTo>
                  <a:pt x="172211" y="18288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507491"/>
                </a:lnTo>
                <a:lnTo>
                  <a:pt x="18288" y="507491"/>
                </a:lnTo>
                <a:lnTo>
                  <a:pt x="38100" y="527304"/>
                </a:lnTo>
                <a:lnTo>
                  <a:pt x="172211" y="527304"/>
                </a:lnTo>
                <a:lnTo>
                  <a:pt x="172211" y="545591"/>
                </a:lnTo>
                <a:close/>
              </a:path>
              <a:path w="172720" h="546100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72720" h="546100">
                <a:moveTo>
                  <a:pt x="134112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34112" y="18288"/>
                </a:lnTo>
                <a:lnTo>
                  <a:pt x="134112" y="38100"/>
                </a:lnTo>
                <a:close/>
              </a:path>
              <a:path w="172720" h="546100">
                <a:moveTo>
                  <a:pt x="134112" y="527304"/>
                </a:moveTo>
                <a:lnTo>
                  <a:pt x="134112" y="18288"/>
                </a:lnTo>
                <a:lnTo>
                  <a:pt x="153924" y="38100"/>
                </a:lnTo>
                <a:lnTo>
                  <a:pt x="172211" y="38100"/>
                </a:lnTo>
                <a:lnTo>
                  <a:pt x="172211" y="507491"/>
                </a:lnTo>
                <a:lnTo>
                  <a:pt x="153924" y="507491"/>
                </a:lnTo>
                <a:lnTo>
                  <a:pt x="134112" y="527304"/>
                </a:lnTo>
                <a:close/>
              </a:path>
              <a:path w="172720" h="546100">
                <a:moveTo>
                  <a:pt x="172211" y="38100"/>
                </a:moveTo>
                <a:lnTo>
                  <a:pt x="153924" y="38100"/>
                </a:lnTo>
                <a:lnTo>
                  <a:pt x="134112" y="18288"/>
                </a:lnTo>
                <a:lnTo>
                  <a:pt x="172211" y="18288"/>
                </a:lnTo>
                <a:lnTo>
                  <a:pt x="172211" y="38100"/>
                </a:lnTo>
                <a:close/>
              </a:path>
              <a:path w="172720" h="546100">
                <a:moveTo>
                  <a:pt x="38100" y="527304"/>
                </a:moveTo>
                <a:lnTo>
                  <a:pt x="18288" y="507491"/>
                </a:lnTo>
                <a:lnTo>
                  <a:pt x="38100" y="507491"/>
                </a:lnTo>
                <a:lnTo>
                  <a:pt x="38100" y="527304"/>
                </a:lnTo>
                <a:close/>
              </a:path>
              <a:path w="172720" h="546100">
                <a:moveTo>
                  <a:pt x="134112" y="527304"/>
                </a:moveTo>
                <a:lnTo>
                  <a:pt x="38100" y="527304"/>
                </a:lnTo>
                <a:lnTo>
                  <a:pt x="38100" y="507491"/>
                </a:lnTo>
                <a:lnTo>
                  <a:pt x="134112" y="507491"/>
                </a:lnTo>
                <a:lnTo>
                  <a:pt x="134112" y="527304"/>
                </a:lnTo>
                <a:close/>
              </a:path>
              <a:path w="172720" h="546100">
                <a:moveTo>
                  <a:pt x="172211" y="527304"/>
                </a:moveTo>
                <a:lnTo>
                  <a:pt x="134112" y="527304"/>
                </a:lnTo>
                <a:lnTo>
                  <a:pt x="153924" y="507491"/>
                </a:lnTo>
                <a:lnTo>
                  <a:pt x="172211" y="507491"/>
                </a:lnTo>
                <a:lnTo>
                  <a:pt x="172211" y="527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5698235" y="4853940"/>
            <a:ext cx="471170" cy="471170"/>
          </a:xfrm>
          <a:custGeom>
            <a:avLst/>
            <a:gdLst/>
            <a:ahLst/>
            <a:cxnLst/>
            <a:rect l="l" t="t" r="r" b="b"/>
            <a:pathLst>
              <a:path w="471170" h="471170">
                <a:moveTo>
                  <a:pt x="236219" y="470915"/>
                </a:moveTo>
                <a:lnTo>
                  <a:pt x="188976" y="466343"/>
                </a:lnTo>
                <a:lnTo>
                  <a:pt x="144779" y="452627"/>
                </a:lnTo>
                <a:lnTo>
                  <a:pt x="103632" y="431291"/>
                </a:lnTo>
                <a:lnTo>
                  <a:pt x="68580" y="402335"/>
                </a:lnTo>
                <a:lnTo>
                  <a:pt x="39624" y="367283"/>
                </a:lnTo>
                <a:lnTo>
                  <a:pt x="18288" y="327659"/>
                </a:lnTo>
                <a:lnTo>
                  <a:pt x="4572" y="283463"/>
                </a:lnTo>
                <a:lnTo>
                  <a:pt x="0" y="236219"/>
                </a:lnTo>
                <a:lnTo>
                  <a:pt x="0" y="211835"/>
                </a:lnTo>
                <a:lnTo>
                  <a:pt x="9144" y="166115"/>
                </a:lnTo>
                <a:lnTo>
                  <a:pt x="27432" y="123443"/>
                </a:lnTo>
                <a:lnTo>
                  <a:pt x="53339" y="85343"/>
                </a:lnTo>
                <a:lnTo>
                  <a:pt x="83820" y="53339"/>
                </a:lnTo>
                <a:lnTo>
                  <a:pt x="121920" y="28955"/>
                </a:lnTo>
                <a:lnTo>
                  <a:pt x="164592" y="10667"/>
                </a:lnTo>
                <a:lnTo>
                  <a:pt x="210311" y="0"/>
                </a:lnTo>
                <a:lnTo>
                  <a:pt x="259080" y="0"/>
                </a:lnTo>
                <a:lnTo>
                  <a:pt x="304800" y="9143"/>
                </a:lnTo>
                <a:lnTo>
                  <a:pt x="326136" y="16763"/>
                </a:lnTo>
                <a:lnTo>
                  <a:pt x="347472" y="27431"/>
                </a:lnTo>
                <a:lnTo>
                  <a:pt x="361188" y="36575"/>
                </a:lnTo>
                <a:lnTo>
                  <a:pt x="236219" y="36575"/>
                </a:lnTo>
                <a:lnTo>
                  <a:pt x="216407" y="38099"/>
                </a:lnTo>
                <a:lnTo>
                  <a:pt x="176783" y="45719"/>
                </a:lnTo>
                <a:lnTo>
                  <a:pt x="124968" y="70103"/>
                </a:lnTo>
                <a:lnTo>
                  <a:pt x="83820" y="108203"/>
                </a:lnTo>
                <a:lnTo>
                  <a:pt x="53339" y="156971"/>
                </a:lnTo>
                <a:lnTo>
                  <a:pt x="41148" y="193547"/>
                </a:lnTo>
                <a:lnTo>
                  <a:pt x="38100" y="213359"/>
                </a:lnTo>
                <a:lnTo>
                  <a:pt x="38100" y="254507"/>
                </a:lnTo>
                <a:lnTo>
                  <a:pt x="45719" y="292607"/>
                </a:lnTo>
                <a:lnTo>
                  <a:pt x="60960" y="327659"/>
                </a:lnTo>
                <a:lnTo>
                  <a:pt x="82296" y="359663"/>
                </a:lnTo>
                <a:lnTo>
                  <a:pt x="123444" y="397763"/>
                </a:lnTo>
                <a:lnTo>
                  <a:pt x="156972" y="416051"/>
                </a:lnTo>
                <a:lnTo>
                  <a:pt x="195072" y="428243"/>
                </a:lnTo>
                <a:lnTo>
                  <a:pt x="234695" y="432815"/>
                </a:lnTo>
                <a:lnTo>
                  <a:pt x="362712" y="432815"/>
                </a:lnTo>
                <a:lnTo>
                  <a:pt x="348995" y="441959"/>
                </a:lnTo>
                <a:lnTo>
                  <a:pt x="306323" y="460247"/>
                </a:lnTo>
                <a:lnTo>
                  <a:pt x="283464" y="466343"/>
                </a:lnTo>
                <a:lnTo>
                  <a:pt x="260604" y="469391"/>
                </a:lnTo>
                <a:lnTo>
                  <a:pt x="236219" y="470915"/>
                </a:lnTo>
                <a:close/>
              </a:path>
              <a:path w="471170" h="471170">
                <a:moveTo>
                  <a:pt x="362712" y="432815"/>
                </a:moveTo>
                <a:lnTo>
                  <a:pt x="234695" y="432815"/>
                </a:lnTo>
                <a:lnTo>
                  <a:pt x="254507" y="431291"/>
                </a:lnTo>
                <a:lnTo>
                  <a:pt x="274319" y="428243"/>
                </a:lnTo>
                <a:lnTo>
                  <a:pt x="329184" y="409955"/>
                </a:lnTo>
                <a:lnTo>
                  <a:pt x="374904" y="374903"/>
                </a:lnTo>
                <a:lnTo>
                  <a:pt x="408432" y="330707"/>
                </a:lnTo>
                <a:lnTo>
                  <a:pt x="423672" y="294131"/>
                </a:lnTo>
                <a:lnTo>
                  <a:pt x="431291" y="256031"/>
                </a:lnTo>
                <a:lnTo>
                  <a:pt x="432815" y="236219"/>
                </a:lnTo>
                <a:lnTo>
                  <a:pt x="431291" y="214883"/>
                </a:lnTo>
                <a:lnTo>
                  <a:pt x="423672" y="176783"/>
                </a:lnTo>
                <a:lnTo>
                  <a:pt x="399287" y="124967"/>
                </a:lnTo>
                <a:lnTo>
                  <a:pt x="361187" y="83819"/>
                </a:lnTo>
                <a:lnTo>
                  <a:pt x="312419" y="53339"/>
                </a:lnTo>
                <a:lnTo>
                  <a:pt x="295656" y="45719"/>
                </a:lnTo>
                <a:lnTo>
                  <a:pt x="275843" y="41147"/>
                </a:lnTo>
                <a:lnTo>
                  <a:pt x="256031" y="38099"/>
                </a:lnTo>
                <a:lnTo>
                  <a:pt x="236219" y="36575"/>
                </a:lnTo>
                <a:lnTo>
                  <a:pt x="361188" y="36575"/>
                </a:lnTo>
                <a:lnTo>
                  <a:pt x="400812" y="67055"/>
                </a:lnTo>
                <a:lnTo>
                  <a:pt x="429767" y="102107"/>
                </a:lnTo>
                <a:lnTo>
                  <a:pt x="452628" y="141731"/>
                </a:lnTo>
                <a:lnTo>
                  <a:pt x="466343" y="185927"/>
                </a:lnTo>
                <a:lnTo>
                  <a:pt x="470915" y="234695"/>
                </a:lnTo>
                <a:lnTo>
                  <a:pt x="469391" y="257555"/>
                </a:lnTo>
                <a:lnTo>
                  <a:pt x="460248" y="304799"/>
                </a:lnTo>
                <a:lnTo>
                  <a:pt x="443484" y="345947"/>
                </a:lnTo>
                <a:lnTo>
                  <a:pt x="417576" y="384047"/>
                </a:lnTo>
                <a:lnTo>
                  <a:pt x="385572" y="416051"/>
                </a:lnTo>
                <a:lnTo>
                  <a:pt x="367284" y="429767"/>
                </a:lnTo>
                <a:lnTo>
                  <a:pt x="362712" y="432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 txBox="1"/>
          <p:nvPr/>
        </p:nvSpPr>
        <p:spPr>
          <a:xfrm>
            <a:off x="5409689" y="3898393"/>
            <a:ext cx="396875" cy="1674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2235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marL="71755">
              <a:lnSpc>
                <a:spcPts val="2580"/>
              </a:lnSpc>
              <a:spcBef>
                <a:spcPts val="2220"/>
              </a:spcBef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algn="ctr" marR="149225">
              <a:lnSpc>
                <a:spcPts val="2555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marL="108585">
              <a:lnSpc>
                <a:spcPts val="2855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5939028" y="5604509"/>
            <a:ext cx="3420110" cy="0"/>
          </a:xfrm>
          <a:custGeom>
            <a:avLst/>
            <a:gdLst/>
            <a:ahLst/>
            <a:cxnLst/>
            <a:rect l="l" t="t" r="r" b="b"/>
            <a:pathLst>
              <a:path w="3420109" h="0">
                <a:moveTo>
                  <a:pt x="0" y="0"/>
                </a:moveTo>
                <a:lnTo>
                  <a:pt x="3419855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7751064" y="5554980"/>
            <a:ext cx="85725" cy="224154"/>
          </a:xfrm>
          <a:custGeom>
            <a:avLst/>
            <a:gdLst/>
            <a:ahLst/>
            <a:cxnLst/>
            <a:rect l="l" t="t" r="r" b="b"/>
            <a:pathLst>
              <a:path w="85725" h="224154">
                <a:moveTo>
                  <a:pt x="28955" y="84074"/>
                </a:moveTo>
                <a:lnTo>
                  <a:pt x="25717" y="83415"/>
                </a:lnTo>
                <a:lnTo>
                  <a:pt x="12191" y="74104"/>
                </a:lnTo>
                <a:lnTo>
                  <a:pt x="3238" y="60507"/>
                </a:lnTo>
                <a:lnTo>
                  <a:pt x="0" y="44195"/>
                </a:lnTo>
                <a:lnTo>
                  <a:pt x="3238" y="27003"/>
                </a:lnTo>
                <a:lnTo>
                  <a:pt x="12191" y="12953"/>
                </a:lnTo>
                <a:lnTo>
                  <a:pt x="25717" y="3476"/>
                </a:lnTo>
                <a:lnTo>
                  <a:pt x="42671" y="0"/>
                </a:lnTo>
                <a:lnTo>
                  <a:pt x="58983" y="3476"/>
                </a:lnTo>
                <a:lnTo>
                  <a:pt x="72580" y="12953"/>
                </a:lnTo>
                <a:lnTo>
                  <a:pt x="81891" y="27003"/>
                </a:lnTo>
                <a:lnTo>
                  <a:pt x="85343" y="44195"/>
                </a:lnTo>
                <a:lnTo>
                  <a:pt x="28955" y="44195"/>
                </a:lnTo>
                <a:lnTo>
                  <a:pt x="28955" y="84074"/>
                </a:lnTo>
                <a:close/>
              </a:path>
              <a:path w="85725" h="224154">
                <a:moveTo>
                  <a:pt x="42671" y="86867"/>
                </a:moveTo>
                <a:lnTo>
                  <a:pt x="28955" y="84074"/>
                </a:lnTo>
                <a:lnTo>
                  <a:pt x="28955" y="44195"/>
                </a:lnTo>
                <a:lnTo>
                  <a:pt x="56387" y="44195"/>
                </a:lnTo>
                <a:lnTo>
                  <a:pt x="56387" y="83964"/>
                </a:lnTo>
                <a:lnTo>
                  <a:pt x="42671" y="86867"/>
                </a:lnTo>
                <a:close/>
              </a:path>
              <a:path w="85725" h="224154">
                <a:moveTo>
                  <a:pt x="56387" y="83964"/>
                </a:moveTo>
                <a:lnTo>
                  <a:pt x="56387" y="44195"/>
                </a:lnTo>
                <a:lnTo>
                  <a:pt x="85343" y="44195"/>
                </a:lnTo>
                <a:lnTo>
                  <a:pt x="81891" y="60507"/>
                </a:lnTo>
                <a:lnTo>
                  <a:pt x="72580" y="74104"/>
                </a:lnTo>
                <a:lnTo>
                  <a:pt x="58983" y="83415"/>
                </a:lnTo>
                <a:lnTo>
                  <a:pt x="56387" y="83964"/>
                </a:lnTo>
                <a:close/>
              </a:path>
              <a:path w="85725" h="224154">
                <a:moveTo>
                  <a:pt x="56387" y="86867"/>
                </a:moveTo>
                <a:lnTo>
                  <a:pt x="42671" y="86867"/>
                </a:lnTo>
                <a:lnTo>
                  <a:pt x="56387" y="83964"/>
                </a:lnTo>
                <a:lnTo>
                  <a:pt x="56387" y="86867"/>
                </a:lnTo>
                <a:close/>
              </a:path>
              <a:path w="85725" h="224154">
                <a:moveTo>
                  <a:pt x="56387" y="224027"/>
                </a:moveTo>
                <a:lnTo>
                  <a:pt x="28955" y="224027"/>
                </a:lnTo>
                <a:lnTo>
                  <a:pt x="28955" y="84074"/>
                </a:lnTo>
                <a:lnTo>
                  <a:pt x="42671" y="86867"/>
                </a:lnTo>
                <a:lnTo>
                  <a:pt x="56387" y="86867"/>
                </a:lnTo>
                <a:lnTo>
                  <a:pt x="56387" y="224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7648955" y="5790438"/>
            <a:ext cx="268605" cy="0"/>
          </a:xfrm>
          <a:custGeom>
            <a:avLst/>
            <a:gdLst/>
            <a:ahLst/>
            <a:cxnLst/>
            <a:rect l="l" t="t" r="r" b="b"/>
            <a:pathLst>
              <a:path w="268604" h="0">
                <a:moveTo>
                  <a:pt x="0" y="0"/>
                </a:moveTo>
                <a:lnTo>
                  <a:pt x="26822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289547" y="5545836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54864" y="108203"/>
                </a:moveTo>
                <a:lnTo>
                  <a:pt x="33432" y="103917"/>
                </a:lnTo>
                <a:lnTo>
                  <a:pt x="16001" y="92201"/>
                </a:lnTo>
                <a:lnTo>
                  <a:pt x="4286" y="74771"/>
                </a:lnTo>
                <a:lnTo>
                  <a:pt x="0" y="53339"/>
                </a:lnTo>
                <a:lnTo>
                  <a:pt x="4286" y="32789"/>
                </a:lnTo>
                <a:lnTo>
                  <a:pt x="16002" y="15811"/>
                </a:lnTo>
                <a:lnTo>
                  <a:pt x="33432" y="4262"/>
                </a:lnTo>
                <a:lnTo>
                  <a:pt x="54864" y="0"/>
                </a:lnTo>
                <a:lnTo>
                  <a:pt x="75414" y="4262"/>
                </a:lnTo>
                <a:lnTo>
                  <a:pt x="92392" y="15811"/>
                </a:lnTo>
                <a:lnTo>
                  <a:pt x="103941" y="32789"/>
                </a:lnTo>
                <a:lnTo>
                  <a:pt x="108204" y="53339"/>
                </a:lnTo>
                <a:lnTo>
                  <a:pt x="103941" y="74771"/>
                </a:lnTo>
                <a:lnTo>
                  <a:pt x="92392" y="92201"/>
                </a:lnTo>
                <a:lnTo>
                  <a:pt x="75414" y="103917"/>
                </a:lnTo>
                <a:lnTo>
                  <a:pt x="54864" y="1082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271260" y="5526023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85344" y="1523"/>
                </a:moveTo>
                <a:lnTo>
                  <a:pt x="59436" y="1523"/>
                </a:lnTo>
                <a:lnTo>
                  <a:pt x="70104" y="0"/>
                </a:lnTo>
                <a:lnTo>
                  <a:pt x="74676" y="0"/>
                </a:lnTo>
                <a:lnTo>
                  <a:pt x="85344" y="1523"/>
                </a:lnTo>
                <a:close/>
              </a:path>
              <a:path w="146685" h="146685">
                <a:moveTo>
                  <a:pt x="99060" y="6095"/>
                </a:moveTo>
                <a:lnTo>
                  <a:pt x="45719" y="6095"/>
                </a:lnTo>
                <a:lnTo>
                  <a:pt x="56387" y="1523"/>
                </a:lnTo>
                <a:lnTo>
                  <a:pt x="88391" y="1523"/>
                </a:lnTo>
                <a:lnTo>
                  <a:pt x="99060" y="6095"/>
                </a:lnTo>
                <a:close/>
              </a:path>
              <a:path w="146685" h="146685">
                <a:moveTo>
                  <a:pt x="111252" y="12191"/>
                </a:moveTo>
                <a:lnTo>
                  <a:pt x="33528" y="12191"/>
                </a:lnTo>
                <a:lnTo>
                  <a:pt x="42672" y="6095"/>
                </a:lnTo>
                <a:lnTo>
                  <a:pt x="102108" y="6095"/>
                </a:lnTo>
                <a:lnTo>
                  <a:pt x="111252" y="12191"/>
                </a:lnTo>
                <a:close/>
              </a:path>
              <a:path w="146685" h="146685">
                <a:moveTo>
                  <a:pt x="123444" y="21335"/>
                </a:moveTo>
                <a:lnTo>
                  <a:pt x="21336" y="21335"/>
                </a:lnTo>
                <a:lnTo>
                  <a:pt x="22859" y="19811"/>
                </a:lnTo>
                <a:lnTo>
                  <a:pt x="30480" y="13715"/>
                </a:lnTo>
                <a:lnTo>
                  <a:pt x="32004" y="12191"/>
                </a:lnTo>
                <a:lnTo>
                  <a:pt x="112775" y="12191"/>
                </a:lnTo>
                <a:lnTo>
                  <a:pt x="114300" y="13715"/>
                </a:lnTo>
                <a:lnTo>
                  <a:pt x="123444" y="19811"/>
                </a:lnTo>
                <a:lnTo>
                  <a:pt x="123444" y="21335"/>
                </a:lnTo>
                <a:close/>
              </a:path>
              <a:path w="146685" h="146685">
                <a:moveTo>
                  <a:pt x="124968" y="124967"/>
                </a:moveTo>
                <a:lnTo>
                  <a:pt x="19812" y="124967"/>
                </a:lnTo>
                <a:lnTo>
                  <a:pt x="19812" y="123443"/>
                </a:lnTo>
                <a:lnTo>
                  <a:pt x="13716" y="115823"/>
                </a:lnTo>
                <a:lnTo>
                  <a:pt x="10668" y="112775"/>
                </a:lnTo>
                <a:lnTo>
                  <a:pt x="6096" y="103631"/>
                </a:lnTo>
                <a:lnTo>
                  <a:pt x="6096" y="102107"/>
                </a:lnTo>
                <a:lnTo>
                  <a:pt x="4572" y="100583"/>
                </a:lnTo>
                <a:lnTo>
                  <a:pt x="1524" y="89915"/>
                </a:lnTo>
                <a:lnTo>
                  <a:pt x="1524" y="86867"/>
                </a:lnTo>
                <a:lnTo>
                  <a:pt x="0" y="86867"/>
                </a:lnTo>
                <a:lnTo>
                  <a:pt x="0" y="60959"/>
                </a:lnTo>
                <a:lnTo>
                  <a:pt x="1524" y="59435"/>
                </a:lnTo>
                <a:lnTo>
                  <a:pt x="1524" y="56387"/>
                </a:lnTo>
                <a:lnTo>
                  <a:pt x="4572" y="47243"/>
                </a:lnTo>
                <a:lnTo>
                  <a:pt x="4572" y="45719"/>
                </a:lnTo>
                <a:lnTo>
                  <a:pt x="6096" y="44195"/>
                </a:lnTo>
                <a:lnTo>
                  <a:pt x="6096" y="42671"/>
                </a:lnTo>
                <a:lnTo>
                  <a:pt x="10668" y="33527"/>
                </a:lnTo>
                <a:lnTo>
                  <a:pt x="12192" y="33527"/>
                </a:lnTo>
                <a:lnTo>
                  <a:pt x="12192" y="32003"/>
                </a:lnTo>
                <a:lnTo>
                  <a:pt x="13716" y="30479"/>
                </a:lnTo>
                <a:lnTo>
                  <a:pt x="19812" y="22859"/>
                </a:lnTo>
                <a:lnTo>
                  <a:pt x="19812" y="21335"/>
                </a:lnTo>
                <a:lnTo>
                  <a:pt x="124968" y="21335"/>
                </a:lnTo>
                <a:lnTo>
                  <a:pt x="124968" y="22859"/>
                </a:lnTo>
                <a:lnTo>
                  <a:pt x="132588" y="30479"/>
                </a:lnTo>
                <a:lnTo>
                  <a:pt x="132588" y="32003"/>
                </a:lnTo>
                <a:lnTo>
                  <a:pt x="134112" y="33527"/>
                </a:lnTo>
                <a:lnTo>
                  <a:pt x="136398" y="38099"/>
                </a:lnTo>
                <a:lnTo>
                  <a:pt x="67056" y="38099"/>
                </a:lnTo>
                <a:lnTo>
                  <a:pt x="61722" y="39623"/>
                </a:lnTo>
                <a:lnTo>
                  <a:pt x="60960" y="39623"/>
                </a:lnTo>
                <a:lnTo>
                  <a:pt x="56387" y="41147"/>
                </a:lnTo>
                <a:lnTo>
                  <a:pt x="58674" y="41147"/>
                </a:lnTo>
                <a:lnTo>
                  <a:pt x="56387" y="42671"/>
                </a:lnTo>
                <a:lnTo>
                  <a:pt x="54864" y="42671"/>
                </a:lnTo>
                <a:lnTo>
                  <a:pt x="49377" y="47243"/>
                </a:lnTo>
                <a:lnTo>
                  <a:pt x="48768" y="47243"/>
                </a:lnTo>
                <a:lnTo>
                  <a:pt x="45719" y="50291"/>
                </a:lnTo>
                <a:lnTo>
                  <a:pt x="46329" y="50291"/>
                </a:lnTo>
                <a:lnTo>
                  <a:pt x="45110" y="51815"/>
                </a:lnTo>
                <a:lnTo>
                  <a:pt x="44195" y="51815"/>
                </a:lnTo>
                <a:lnTo>
                  <a:pt x="39624" y="60959"/>
                </a:lnTo>
                <a:lnTo>
                  <a:pt x="40277" y="60959"/>
                </a:lnTo>
                <a:lnTo>
                  <a:pt x="39406" y="64007"/>
                </a:lnTo>
                <a:lnTo>
                  <a:pt x="38100" y="64007"/>
                </a:lnTo>
                <a:lnTo>
                  <a:pt x="38100" y="82295"/>
                </a:lnTo>
                <a:lnTo>
                  <a:pt x="39116" y="82295"/>
                </a:lnTo>
                <a:lnTo>
                  <a:pt x="40132" y="85343"/>
                </a:lnTo>
                <a:lnTo>
                  <a:pt x="39624" y="85343"/>
                </a:lnTo>
                <a:lnTo>
                  <a:pt x="44195" y="94487"/>
                </a:lnTo>
                <a:lnTo>
                  <a:pt x="45110" y="94487"/>
                </a:lnTo>
                <a:lnTo>
                  <a:pt x="47548" y="97535"/>
                </a:lnTo>
                <a:lnTo>
                  <a:pt x="45719" y="97535"/>
                </a:lnTo>
                <a:lnTo>
                  <a:pt x="54864" y="103631"/>
                </a:lnTo>
                <a:lnTo>
                  <a:pt x="56388" y="103631"/>
                </a:lnTo>
                <a:lnTo>
                  <a:pt x="58674" y="105155"/>
                </a:lnTo>
                <a:lnTo>
                  <a:pt x="56387" y="105155"/>
                </a:lnTo>
                <a:lnTo>
                  <a:pt x="60960" y="106679"/>
                </a:lnTo>
                <a:lnTo>
                  <a:pt x="61722" y="106679"/>
                </a:lnTo>
                <a:lnTo>
                  <a:pt x="67056" y="108203"/>
                </a:lnTo>
                <a:lnTo>
                  <a:pt x="136398" y="108203"/>
                </a:lnTo>
                <a:lnTo>
                  <a:pt x="134112" y="112775"/>
                </a:lnTo>
                <a:lnTo>
                  <a:pt x="134112" y="114299"/>
                </a:lnTo>
                <a:lnTo>
                  <a:pt x="132588" y="114299"/>
                </a:lnTo>
                <a:lnTo>
                  <a:pt x="132588" y="115823"/>
                </a:lnTo>
                <a:lnTo>
                  <a:pt x="124968" y="123443"/>
                </a:lnTo>
                <a:lnTo>
                  <a:pt x="124968" y="124967"/>
                </a:lnTo>
                <a:close/>
              </a:path>
              <a:path w="146685" h="146685">
                <a:moveTo>
                  <a:pt x="64008" y="39623"/>
                </a:moveTo>
                <a:lnTo>
                  <a:pt x="67056" y="38099"/>
                </a:lnTo>
                <a:lnTo>
                  <a:pt x="70104" y="38099"/>
                </a:lnTo>
                <a:lnTo>
                  <a:pt x="72389" y="38426"/>
                </a:lnTo>
                <a:lnTo>
                  <a:pt x="64008" y="39623"/>
                </a:lnTo>
                <a:close/>
              </a:path>
              <a:path w="146685" h="146685">
                <a:moveTo>
                  <a:pt x="72389" y="38426"/>
                </a:moveTo>
                <a:lnTo>
                  <a:pt x="70104" y="38099"/>
                </a:lnTo>
                <a:lnTo>
                  <a:pt x="74676" y="38099"/>
                </a:lnTo>
                <a:lnTo>
                  <a:pt x="72389" y="38426"/>
                </a:lnTo>
                <a:close/>
              </a:path>
              <a:path w="146685" h="146685">
                <a:moveTo>
                  <a:pt x="80772" y="39623"/>
                </a:moveTo>
                <a:lnTo>
                  <a:pt x="72389" y="38426"/>
                </a:lnTo>
                <a:lnTo>
                  <a:pt x="74676" y="38099"/>
                </a:lnTo>
                <a:lnTo>
                  <a:pt x="77724" y="38099"/>
                </a:lnTo>
                <a:lnTo>
                  <a:pt x="80772" y="39623"/>
                </a:lnTo>
                <a:close/>
              </a:path>
              <a:path w="146685" h="146685">
                <a:moveTo>
                  <a:pt x="84391" y="40004"/>
                </a:moveTo>
                <a:lnTo>
                  <a:pt x="77724" y="38099"/>
                </a:lnTo>
                <a:lnTo>
                  <a:pt x="136398" y="38099"/>
                </a:lnTo>
                <a:lnTo>
                  <a:pt x="137160" y="39623"/>
                </a:lnTo>
                <a:lnTo>
                  <a:pt x="83820" y="39623"/>
                </a:lnTo>
                <a:lnTo>
                  <a:pt x="84391" y="40004"/>
                </a:lnTo>
                <a:close/>
              </a:path>
              <a:path w="146685" h="146685">
                <a:moveTo>
                  <a:pt x="56387" y="41147"/>
                </a:moveTo>
                <a:lnTo>
                  <a:pt x="60960" y="39623"/>
                </a:lnTo>
                <a:lnTo>
                  <a:pt x="60388" y="40004"/>
                </a:lnTo>
                <a:lnTo>
                  <a:pt x="56387" y="41147"/>
                </a:lnTo>
                <a:close/>
              </a:path>
              <a:path w="146685" h="146685">
                <a:moveTo>
                  <a:pt x="60388" y="40004"/>
                </a:moveTo>
                <a:lnTo>
                  <a:pt x="60960" y="39623"/>
                </a:lnTo>
                <a:lnTo>
                  <a:pt x="61722" y="39623"/>
                </a:lnTo>
                <a:lnTo>
                  <a:pt x="60388" y="40004"/>
                </a:lnTo>
                <a:close/>
              </a:path>
              <a:path w="146685" h="146685">
                <a:moveTo>
                  <a:pt x="88391" y="41147"/>
                </a:moveTo>
                <a:lnTo>
                  <a:pt x="84391" y="40004"/>
                </a:lnTo>
                <a:lnTo>
                  <a:pt x="83820" y="39623"/>
                </a:lnTo>
                <a:lnTo>
                  <a:pt x="88391" y="41147"/>
                </a:lnTo>
                <a:close/>
              </a:path>
              <a:path w="146685" h="146685">
                <a:moveTo>
                  <a:pt x="137922" y="41147"/>
                </a:moveTo>
                <a:lnTo>
                  <a:pt x="88391" y="41147"/>
                </a:lnTo>
                <a:lnTo>
                  <a:pt x="83820" y="39623"/>
                </a:lnTo>
                <a:lnTo>
                  <a:pt x="137160" y="39623"/>
                </a:lnTo>
                <a:lnTo>
                  <a:pt x="137922" y="41147"/>
                </a:lnTo>
                <a:close/>
              </a:path>
              <a:path w="146685" h="146685">
                <a:moveTo>
                  <a:pt x="58674" y="41147"/>
                </a:moveTo>
                <a:lnTo>
                  <a:pt x="56387" y="41147"/>
                </a:lnTo>
                <a:lnTo>
                  <a:pt x="60388" y="40004"/>
                </a:lnTo>
                <a:lnTo>
                  <a:pt x="58674" y="41147"/>
                </a:lnTo>
                <a:close/>
              </a:path>
              <a:path w="146685" h="146685">
                <a:moveTo>
                  <a:pt x="92964" y="45719"/>
                </a:moveTo>
                <a:lnTo>
                  <a:pt x="84391" y="40004"/>
                </a:lnTo>
                <a:lnTo>
                  <a:pt x="88391" y="41147"/>
                </a:lnTo>
                <a:lnTo>
                  <a:pt x="137922" y="41147"/>
                </a:lnTo>
                <a:lnTo>
                  <a:pt x="138684" y="42671"/>
                </a:lnTo>
                <a:lnTo>
                  <a:pt x="89916" y="42671"/>
                </a:lnTo>
                <a:lnTo>
                  <a:pt x="92964" y="45719"/>
                </a:lnTo>
                <a:close/>
              </a:path>
              <a:path w="146685" h="146685">
                <a:moveTo>
                  <a:pt x="51816" y="45719"/>
                </a:moveTo>
                <a:lnTo>
                  <a:pt x="54864" y="42671"/>
                </a:lnTo>
                <a:lnTo>
                  <a:pt x="56387" y="42671"/>
                </a:lnTo>
                <a:lnTo>
                  <a:pt x="51816" y="45719"/>
                </a:lnTo>
                <a:close/>
              </a:path>
              <a:path w="146685" h="146685">
                <a:moveTo>
                  <a:pt x="97231" y="48767"/>
                </a:moveTo>
                <a:lnTo>
                  <a:pt x="89916" y="42671"/>
                </a:lnTo>
                <a:lnTo>
                  <a:pt x="138684" y="42671"/>
                </a:lnTo>
                <a:lnTo>
                  <a:pt x="140208" y="44195"/>
                </a:lnTo>
                <a:lnTo>
                  <a:pt x="140208" y="47243"/>
                </a:lnTo>
                <a:lnTo>
                  <a:pt x="96012" y="47243"/>
                </a:lnTo>
                <a:lnTo>
                  <a:pt x="97231" y="48767"/>
                </a:lnTo>
                <a:close/>
              </a:path>
              <a:path w="146685" h="146685">
                <a:moveTo>
                  <a:pt x="45719" y="50291"/>
                </a:moveTo>
                <a:lnTo>
                  <a:pt x="48768" y="47243"/>
                </a:lnTo>
                <a:lnTo>
                  <a:pt x="47548" y="48767"/>
                </a:lnTo>
                <a:lnTo>
                  <a:pt x="45719" y="50291"/>
                </a:lnTo>
                <a:close/>
              </a:path>
              <a:path w="146685" h="146685">
                <a:moveTo>
                  <a:pt x="47548" y="48767"/>
                </a:moveTo>
                <a:lnTo>
                  <a:pt x="48768" y="47243"/>
                </a:lnTo>
                <a:lnTo>
                  <a:pt x="49377" y="47243"/>
                </a:lnTo>
                <a:lnTo>
                  <a:pt x="47548" y="48767"/>
                </a:lnTo>
                <a:close/>
              </a:path>
              <a:path w="146685" h="146685">
                <a:moveTo>
                  <a:pt x="99060" y="50291"/>
                </a:moveTo>
                <a:lnTo>
                  <a:pt x="97231" y="48767"/>
                </a:lnTo>
                <a:lnTo>
                  <a:pt x="96012" y="47243"/>
                </a:lnTo>
                <a:lnTo>
                  <a:pt x="99060" y="50291"/>
                </a:lnTo>
                <a:close/>
              </a:path>
              <a:path w="146685" h="146685">
                <a:moveTo>
                  <a:pt x="141224" y="50291"/>
                </a:moveTo>
                <a:lnTo>
                  <a:pt x="99060" y="50291"/>
                </a:lnTo>
                <a:lnTo>
                  <a:pt x="96012" y="47243"/>
                </a:lnTo>
                <a:lnTo>
                  <a:pt x="140208" y="47243"/>
                </a:lnTo>
                <a:lnTo>
                  <a:pt x="141224" y="50291"/>
                </a:lnTo>
                <a:close/>
              </a:path>
              <a:path w="146685" h="146685">
                <a:moveTo>
                  <a:pt x="46329" y="50291"/>
                </a:moveTo>
                <a:lnTo>
                  <a:pt x="45719" y="50291"/>
                </a:lnTo>
                <a:lnTo>
                  <a:pt x="47548" y="48767"/>
                </a:lnTo>
                <a:lnTo>
                  <a:pt x="46329" y="50291"/>
                </a:lnTo>
                <a:close/>
              </a:path>
              <a:path w="146685" h="146685">
                <a:moveTo>
                  <a:pt x="102107" y="54863"/>
                </a:moveTo>
                <a:lnTo>
                  <a:pt x="97231" y="48767"/>
                </a:lnTo>
                <a:lnTo>
                  <a:pt x="99060" y="50291"/>
                </a:lnTo>
                <a:lnTo>
                  <a:pt x="141224" y="50291"/>
                </a:lnTo>
                <a:lnTo>
                  <a:pt x="141732" y="51815"/>
                </a:lnTo>
                <a:lnTo>
                  <a:pt x="100584" y="51815"/>
                </a:lnTo>
                <a:lnTo>
                  <a:pt x="102107" y="54863"/>
                </a:lnTo>
                <a:close/>
              </a:path>
              <a:path w="146685" h="146685">
                <a:moveTo>
                  <a:pt x="42672" y="54863"/>
                </a:moveTo>
                <a:lnTo>
                  <a:pt x="44195" y="51815"/>
                </a:lnTo>
                <a:lnTo>
                  <a:pt x="45110" y="51815"/>
                </a:lnTo>
                <a:lnTo>
                  <a:pt x="42672" y="54863"/>
                </a:lnTo>
                <a:close/>
              </a:path>
              <a:path w="146685" h="146685">
                <a:moveTo>
                  <a:pt x="144779" y="60959"/>
                </a:moveTo>
                <a:lnTo>
                  <a:pt x="105155" y="60959"/>
                </a:lnTo>
                <a:lnTo>
                  <a:pt x="100584" y="51815"/>
                </a:lnTo>
                <a:lnTo>
                  <a:pt x="141732" y="51815"/>
                </a:lnTo>
                <a:lnTo>
                  <a:pt x="143256" y="56387"/>
                </a:lnTo>
                <a:lnTo>
                  <a:pt x="143256" y="57911"/>
                </a:lnTo>
                <a:lnTo>
                  <a:pt x="144779" y="59435"/>
                </a:lnTo>
                <a:lnTo>
                  <a:pt x="144779" y="60959"/>
                </a:lnTo>
                <a:close/>
              </a:path>
              <a:path w="146685" h="146685">
                <a:moveTo>
                  <a:pt x="40277" y="60959"/>
                </a:moveTo>
                <a:lnTo>
                  <a:pt x="39624" y="60959"/>
                </a:lnTo>
                <a:lnTo>
                  <a:pt x="41148" y="57911"/>
                </a:lnTo>
                <a:lnTo>
                  <a:pt x="40277" y="60959"/>
                </a:lnTo>
                <a:close/>
              </a:path>
              <a:path w="146685" h="146685">
                <a:moveTo>
                  <a:pt x="106679" y="68579"/>
                </a:moveTo>
                <a:lnTo>
                  <a:pt x="103632" y="57911"/>
                </a:lnTo>
                <a:lnTo>
                  <a:pt x="105155" y="60959"/>
                </a:lnTo>
                <a:lnTo>
                  <a:pt x="144779" y="60959"/>
                </a:lnTo>
                <a:lnTo>
                  <a:pt x="144779" y="64007"/>
                </a:lnTo>
                <a:lnTo>
                  <a:pt x="106679" y="64007"/>
                </a:lnTo>
                <a:lnTo>
                  <a:pt x="106679" y="68579"/>
                </a:lnTo>
                <a:close/>
              </a:path>
              <a:path w="146685" h="146685">
                <a:moveTo>
                  <a:pt x="38100" y="68579"/>
                </a:moveTo>
                <a:lnTo>
                  <a:pt x="38100" y="64007"/>
                </a:lnTo>
                <a:lnTo>
                  <a:pt x="39406" y="64007"/>
                </a:lnTo>
                <a:lnTo>
                  <a:pt x="38100" y="68579"/>
                </a:lnTo>
                <a:close/>
              </a:path>
              <a:path w="146685" h="146685">
                <a:moveTo>
                  <a:pt x="107986" y="73151"/>
                </a:moveTo>
                <a:lnTo>
                  <a:pt x="106679" y="64007"/>
                </a:lnTo>
                <a:lnTo>
                  <a:pt x="144779" y="64007"/>
                </a:lnTo>
                <a:lnTo>
                  <a:pt x="144779" y="71627"/>
                </a:lnTo>
                <a:lnTo>
                  <a:pt x="108204" y="71627"/>
                </a:lnTo>
                <a:lnTo>
                  <a:pt x="107986" y="73151"/>
                </a:lnTo>
                <a:close/>
              </a:path>
              <a:path w="146685" h="146685">
                <a:moveTo>
                  <a:pt x="108204" y="74675"/>
                </a:moveTo>
                <a:lnTo>
                  <a:pt x="107986" y="73151"/>
                </a:lnTo>
                <a:lnTo>
                  <a:pt x="108204" y="71627"/>
                </a:lnTo>
                <a:lnTo>
                  <a:pt x="108204" y="74675"/>
                </a:lnTo>
                <a:close/>
              </a:path>
              <a:path w="146685" h="146685">
                <a:moveTo>
                  <a:pt x="146304" y="74675"/>
                </a:moveTo>
                <a:lnTo>
                  <a:pt x="108204" y="74675"/>
                </a:lnTo>
                <a:lnTo>
                  <a:pt x="108204" y="71627"/>
                </a:lnTo>
                <a:lnTo>
                  <a:pt x="144779" y="71627"/>
                </a:lnTo>
                <a:lnTo>
                  <a:pt x="146304" y="73151"/>
                </a:lnTo>
                <a:lnTo>
                  <a:pt x="146304" y="74675"/>
                </a:lnTo>
                <a:close/>
              </a:path>
              <a:path w="146685" h="146685">
                <a:moveTo>
                  <a:pt x="144779" y="82295"/>
                </a:moveTo>
                <a:lnTo>
                  <a:pt x="106679" y="82295"/>
                </a:lnTo>
                <a:lnTo>
                  <a:pt x="107986" y="73151"/>
                </a:lnTo>
                <a:lnTo>
                  <a:pt x="108204" y="74675"/>
                </a:lnTo>
                <a:lnTo>
                  <a:pt x="144779" y="74675"/>
                </a:lnTo>
                <a:lnTo>
                  <a:pt x="144779" y="82295"/>
                </a:lnTo>
                <a:close/>
              </a:path>
              <a:path w="146685" h="146685">
                <a:moveTo>
                  <a:pt x="39116" y="82295"/>
                </a:moveTo>
                <a:lnTo>
                  <a:pt x="38100" y="82295"/>
                </a:lnTo>
                <a:lnTo>
                  <a:pt x="38100" y="79247"/>
                </a:lnTo>
                <a:lnTo>
                  <a:pt x="39116" y="82295"/>
                </a:lnTo>
                <a:close/>
              </a:path>
              <a:path w="146685" h="146685">
                <a:moveTo>
                  <a:pt x="103632" y="88391"/>
                </a:moveTo>
                <a:lnTo>
                  <a:pt x="106679" y="79247"/>
                </a:lnTo>
                <a:lnTo>
                  <a:pt x="106679" y="82295"/>
                </a:lnTo>
                <a:lnTo>
                  <a:pt x="144779" y="82295"/>
                </a:lnTo>
                <a:lnTo>
                  <a:pt x="144779" y="85343"/>
                </a:lnTo>
                <a:lnTo>
                  <a:pt x="105155" y="85343"/>
                </a:lnTo>
                <a:lnTo>
                  <a:pt x="103632" y="88391"/>
                </a:lnTo>
                <a:close/>
              </a:path>
              <a:path w="146685" h="146685">
                <a:moveTo>
                  <a:pt x="41148" y="88391"/>
                </a:moveTo>
                <a:lnTo>
                  <a:pt x="39624" y="85343"/>
                </a:lnTo>
                <a:lnTo>
                  <a:pt x="40132" y="85343"/>
                </a:lnTo>
                <a:lnTo>
                  <a:pt x="41148" y="88391"/>
                </a:lnTo>
                <a:close/>
              </a:path>
              <a:path w="146685" h="146685">
                <a:moveTo>
                  <a:pt x="141949" y="94487"/>
                </a:moveTo>
                <a:lnTo>
                  <a:pt x="100584" y="94487"/>
                </a:lnTo>
                <a:lnTo>
                  <a:pt x="105155" y="85343"/>
                </a:lnTo>
                <a:lnTo>
                  <a:pt x="144779" y="85343"/>
                </a:lnTo>
                <a:lnTo>
                  <a:pt x="144779" y="86867"/>
                </a:lnTo>
                <a:lnTo>
                  <a:pt x="143256" y="88391"/>
                </a:lnTo>
                <a:lnTo>
                  <a:pt x="143256" y="89915"/>
                </a:lnTo>
                <a:lnTo>
                  <a:pt x="141949" y="94487"/>
                </a:lnTo>
                <a:close/>
              </a:path>
              <a:path w="146685" h="146685">
                <a:moveTo>
                  <a:pt x="45110" y="94487"/>
                </a:moveTo>
                <a:lnTo>
                  <a:pt x="44195" y="94487"/>
                </a:lnTo>
                <a:lnTo>
                  <a:pt x="42671" y="91439"/>
                </a:lnTo>
                <a:lnTo>
                  <a:pt x="45110" y="94487"/>
                </a:lnTo>
                <a:close/>
              </a:path>
              <a:path w="146685" h="146685">
                <a:moveTo>
                  <a:pt x="96012" y="99059"/>
                </a:moveTo>
                <a:lnTo>
                  <a:pt x="102108" y="91439"/>
                </a:lnTo>
                <a:lnTo>
                  <a:pt x="100584" y="94487"/>
                </a:lnTo>
                <a:lnTo>
                  <a:pt x="141949" y="94487"/>
                </a:lnTo>
                <a:lnTo>
                  <a:pt x="141078" y="97535"/>
                </a:lnTo>
                <a:lnTo>
                  <a:pt x="99060" y="97535"/>
                </a:lnTo>
                <a:lnTo>
                  <a:pt x="96012" y="99059"/>
                </a:lnTo>
                <a:close/>
              </a:path>
              <a:path w="146685" h="146685">
                <a:moveTo>
                  <a:pt x="48768" y="99059"/>
                </a:moveTo>
                <a:lnTo>
                  <a:pt x="45719" y="97535"/>
                </a:lnTo>
                <a:lnTo>
                  <a:pt x="47548" y="97535"/>
                </a:lnTo>
                <a:lnTo>
                  <a:pt x="48768" y="99059"/>
                </a:lnTo>
                <a:close/>
              </a:path>
              <a:path w="146685" h="146685">
                <a:moveTo>
                  <a:pt x="138684" y="103631"/>
                </a:moveTo>
                <a:lnTo>
                  <a:pt x="89916" y="103631"/>
                </a:lnTo>
                <a:lnTo>
                  <a:pt x="99060" y="97535"/>
                </a:lnTo>
                <a:lnTo>
                  <a:pt x="141078" y="97535"/>
                </a:lnTo>
                <a:lnTo>
                  <a:pt x="140208" y="100583"/>
                </a:lnTo>
                <a:lnTo>
                  <a:pt x="140208" y="102107"/>
                </a:lnTo>
                <a:lnTo>
                  <a:pt x="138684" y="103631"/>
                </a:lnTo>
                <a:close/>
              </a:path>
              <a:path w="146685" h="146685">
                <a:moveTo>
                  <a:pt x="56388" y="103631"/>
                </a:moveTo>
                <a:lnTo>
                  <a:pt x="54864" y="103631"/>
                </a:lnTo>
                <a:lnTo>
                  <a:pt x="51816" y="100583"/>
                </a:lnTo>
                <a:lnTo>
                  <a:pt x="56388" y="103631"/>
                </a:lnTo>
                <a:close/>
              </a:path>
              <a:path w="146685" h="146685">
                <a:moveTo>
                  <a:pt x="84391" y="106298"/>
                </a:moveTo>
                <a:lnTo>
                  <a:pt x="92964" y="100583"/>
                </a:lnTo>
                <a:lnTo>
                  <a:pt x="89916" y="103631"/>
                </a:lnTo>
                <a:lnTo>
                  <a:pt x="138684" y="103631"/>
                </a:lnTo>
                <a:lnTo>
                  <a:pt x="137922" y="105155"/>
                </a:lnTo>
                <a:lnTo>
                  <a:pt x="88391" y="105155"/>
                </a:lnTo>
                <a:lnTo>
                  <a:pt x="84391" y="106298"/>
                </a:lnTo>
                <a:close/>
              </a:path>
              <a:path w="146685" h="146685">
                <a:moveTo>
                  <a:pt x="60960" y="106679"/>
                </a:moveTo>
                <a:lnTo>
                  <a:pt x="56387" y="105155"/>
                </a:lnTo>
                <a:lnTo>
                  <a:pt x="60388" y="106298"/>
                </a:lnTo>
                <a:lnTo>
                  <a:pt x="60960" y="106679"/>
                </a:lnTo>
                <a:close/>
              </a:path>
              <a:path w="146685" h="146685">
                <a:moveTo>
                  <a:pt x="60388" y="106298"/>
                </a:moveTo>
                <a:lnTo>
                  <a:pt x="56387" y="105155"/>
                </a:lnTo>
                <a:lnTo>
                  <a:pt x="58674" y="105155"/>
                </a:lnTo>
                <a:lnTo>
                  <a:pt x="60388" y="106298"/>
                </a:lnTo>
                <a:close/>
              </a:path>
              <a:path w="146685" h="146685">
                <a:moveTo>
                  <a:pt x="83820" y="106679"/>
                </a:moveTo>
                <a:lnTo>
                  <a:pt x="84391" y="106298"/>
                </a:lnTo>
                <a:lnTo>
                  <a:pt x="88391" y="105155"/>
                </a:lnTo>
                <a:lnTo>
                  <a:pt x="83820" y="106679"/>
                </a:lnTo>
                <a:close/>
              </a:path>
              <a:path w="146685" h="146685">
                <a:moveTo>
                  <a:pt x="137160" y="106679"/>
                </a:moveTo>
                <a:lnTo>
                  <a:pt x="83820" y="106679"/>
                </a:lnTo>
                <a:lnTo>
                  <a:pt x="88391" y="105155"/>
                </a:lnTo>
                <a:lnTo>
                  <a:pt x="137922" y="105155"/>
                </a:lnTo>
                <a:lnTo>
                  <a:pt x="137160" y="106679"/>
                </a:lnTo>
                <a:close/>
              </a:path>
              <a:path w="146685" h="146685">
                <a:moveTo>
                  <a:pt x="61722" y="106679"/>
                </a:moveTo>
                <a:lnTo>
                  <a:pt x="60960" y="106679"/>
                </a:lnTo>
                <a:lnTo>
                  <a:pt x="60388" y="106298"/>
                </a:lnTo>
                <a:lnTo>
                  <a:pt x="61722" y="106679"/>
                </a:lnTo>
                <a:close/>
              </a:path>
              <a:path w="146685" h="146685">
                <a:moveTo>
                  <a:pt x="136398" y="108203"/>
                </a:moveTo>
                <a:lnTo>
                  <a:pt x="77724" y="108203"/>
                </a:lnTo>
                <a:lnTo>
                  <a:pt x="84391" y="106298"/>
                </a:lnTo>
                <a:lnTo>
                  <a:pt x="83820" y="106679"/>
                </a:lnTo>
                <a:lnTo>
                  <a:pt x="137160" y="106679"/>
                </a:lnTo>
                <a:lnTo>
                  <a:pt x="136398" y="108203"/>
                </a:lnTo>
                <a:close/>
              </a:path>
              <a:path w="146685" h="146685">
                <a:moveTo>
                  <a:pt x="70104" y="108203"/>
                </a:moveTo>
                <a:lnTo>
                  <a:pt x="67056" y="108203"/>
                </a:lnTo>
                <a:lnTo>
                  <a:pt x="64008" y="106679"/>
                </a:lnTo>
                <a:lnTo>
                  <a:pt x="72389" y="107877"/>
                </a:lnTo>
                <a:lnTo>
                  <a:pt x="70104" y="108203"/>
                </a:lnTo>
                <a:close/>
              </a:path>
              <a:path w="146685" h="146685">
                <a:moveTo>
                  <a:pt x="77724" y="108203"/>
                </a:moveTo>
                <a:lnTo>
                  <a:pt x="74676" y="108203"/>
                </a:lnTo>
                <a:lnTo>
                  <a:pt x="72389" y="107877"/>
                </a:lnTo>
                <a:lnTo>
                  <a:pt x="80772" y="106679"/>
                </a:lnTo>
                <a:lnTo>
                  <a:pt x="77724" y="108203"/>
                </a:lnTo>
                <a:close/>
              </a:path>
              <a:path w="146685" h="146685">
                <a:moveTo>
                  <a:pt x="74676" y="108203"/>
                </a:moveTo>
                <a:lnTo>
                  <a:pt x="70104" y="108203"/>
                </a:lnTo>
                <a:lnTo>
                  <a:pt x="72389" y="107877"/>
                </a:lnTo>
                <a:lnTo>
                  <a:pt x="74676" y="108203"/>
                </a:lnTo>
                <a:close/>
              </a:path>
              <a:path w="146685" h="146685">
                <a:moveTo>
                  <a:pt x="114300" y="134111"/>
                </a:moveTo>
                <a:lnTo>
                  <a:pt x="30480" y="134111"/>
                </a:lnTo>
                <a:lnTo>
                  <a:pt x="30480" y="132587"/>
                </a:lnTo>
                <a:lnTo>
                  <a:pt x="22859" y="126491"/>
                </a:lnTo>
                <a:lnTo>
                  <a:pt x="21336" y="124967"/>
                </a:lnTo>
                <a:lnTo>
                  <a:pt x="123444" y="124967"/>
                </a:lnTo>
                <a:lnTo>
                  <a:pt x="123444" y="126491"/>
                </a:lnTo>
                <a:lnTo>
                  <a:pt x="114300" y="132587"/>
                </a:lnTo>
                <a:lnTo>
                  <a:pt x="114300" y="134111"/>
                </a:lnTo>
                <a:close/>
              </a:path>
              <a:path w="146685" h="146685">
                <a:moveTo>
                  <a:pt x="102108" y="140207"/>
                </a:moveTo>
                <a:lnTo>
                  <a:pt x="42672" y="140207"/>
                </a:lnTo>
                <a:lnTo>
                  <a:pt x="33528" y="134111"/>
                </a:lnTo>
                <a:lnTo>
                  <a:pt x="111252" y="134111"/>
                </a:lnTo>
                <a:lnTo>
                  <a:pt x="102108" y="140207"/>
                </a:lnTo>
                <a:close/>
              </a:path>
              <a:path w="146685" h="146685">
                <a:moveTo>
                  <a:pt x="88391" y="144779"/>
                </a:moveTo>
                <a:lnTo>
                  <a:pt x="56387" y="144779"/>
                </a:lnTo>
                <a:lnTo>
                  <a:pt x="45719" y="141731"/>
                </a:lnTo>
                <a:lnTo>
                  <a:pt x="44195" y="140207"/>
                </a:lnTo>
                <a:lnTo>
                  <a:pt x="100584" y="140207"/>
                </a:lnTo>
                <a:lnTo>
                  <a:pt x="99060" y="141731"/>
                </a:lnTo>
                <a:lnTo>
                  <a:pt x="88391" y="144779"/>
                </a:lnTo>
                <a:close/>
              </a:path>
              <a:path w="146685" h="146685">
                <a:moveTo>
                  <a:pt x="74676" y="146303"/>
                </a:moveTo>
                <a:lnTo>
                  <a:pt x="70104" y="146303"/>
                </a:lnTo>
                <a:lnTo>
                  <a:pt x="59436" y="144779"/>
                </a:lnTo>
                <a:lnTo>
                  <a:pt x="85344" y="144779"/>
                </a:lnTo>
                <a:lnTo>
                  <a:pt x="74676" y="146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271260" y="3212592"/>
            <a:ext cx="146303" cy="146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 txBox="1"/>
          <p:nvPr/>
        </p:nvSpPr>
        <p:spPr>
          <a:xfrm>
            <a:off x="6247888" y="4259598"/>
            <a:ext cx="21717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6261579" y="3467090"/>
            <a:ext cx="1993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6298191" y="5148099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9288290" y="4280880"/>
            <a:ext cx="262255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9330891" y="3367971"/>
            <a:ext cx="1993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9367447" y="5167893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9371076" y="3214116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5">
                <a:moveTo>
                  <a:pt x="53339" y="108203"/>
                </a:moveTo>
                <a:lnTo>
                  <a:pt x="32789" y="103941"/>
                </a:lnTo>
                <a:lnTo>
                  <a:pt x="15811" y="92392"/>
                </a:lnTo>
                <a:lnTo>
                  <a:pt x="4262" y="75414"/>
                </a:lnTo>
                <a:lnTo>
                  <a:pt x="0" y="54863"/>
                </a:lnTo>
                <a:lnTo>
                  <a:pt x="4262" y="33432"/>
                </a:lnTo>
                <a:lnTo>
                  <a:pt x="15811" y="16001"/>
                </a:lnTo>
                <a:lnTo>
                  <a:pt x="32789" y="4286"/>
                </a:lnTo>
                <a:lnTo>
                  <a:pt x="53339" y="0"/>
                </a:lnTo>
                <a:lnTo>
                  <a:pt x="74771" y="4286"/>
                </a:lnTo>
                <a:lnTo>
                  <a:pt x="92202" y="16001"/>
                </a:lnTo>
                <a:lnTo>
                  <a:pt x="103917" y="33432"/>
                </a:lnTo>
                <a:lnTo>
                  <a:pt x="108204" y="54863"/>
                </a:lnTo>
                <a:lnTo>
                  <a:pt x="103917" y="75414"/>
                </a:lnTo>
                <a:lnTo>
                  <a:pt x="92202" y="92392"/>
                </a:lnTo>
                <a:lnTo>
                  <a:pt x="74771" y="103941"/>
                </a:lnTo>
                <a:lnTo>
                  <a:pt x="53339" y="1082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9351264" y="3195827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4" h="146685">
                <a:moveTo>
                  <a:pt x="86868" y="1523"/>
                </a:moveTo>
                <a:lnTo>
                  <a:pt x="60960" y="1523"/>
                </a:lnTo>
                <a:lnTo>
                  <a:pt x="71628" y="0"/>
                </a:lnTo>
                <a:lnTo>
                  <a:pt x="74676" y="0"/>
                </a:lnTo>
                <a:lnTo>
                  <a:pt x="86868" y="1523"/>
                </a:lnTo>
                <a:close/>
              </a:path>
              <a:path w="146684" h="146685">
                <a:moveTo>
                  <a:pt x="102108" y="6095"/>
                </a:moveTo>
                <a:lnTo>
                  <a:pt x="44195" y="6095"/>
                </a:lnTo>
                <a:lnTo>
                  <a:pt x="45719" y="4571"/>
                </a:lnTo>
                <a:lnTo>
                  <a:pt x="47244" y="4571"/>
                </a:lnTo>
                <a:lnTo>
                  <a:pt x="56387" y="1523"/>
                </a:lnTo>
                <a:lnTo>
                  <a:pt x="89916" y="1523"/>
                </a:lnTo>
                <a:lnTo>
                  <a:pt x="100584" y="4571"/>
                </a:lnTo>
                <a:lnTo>
                  <a:pt x="102108" y="6095"/>
                </a:lnTo>
                <a:close/>
              </a:path>
              <a:path w="146684" h="146685">
                <a:moveTo>
                  <a:pt x="126491" y="123443"/>
                </a:moveTo>
                <a:lnTo>
                  <a:pt x="19812" y="123443"/>
                </a:lnTo>
                <a:lnTo>
                  <a:pt x="13716" y="115823"/>
                </a:lnTo>
                <a:lnTo>
                  <a:pt x="13716" y="114299"/>
                </a:lnTo>
                <a:lnTo>
                  <a:pt x="12192" y="112775"/>
                </a:lnTo>
                <a:lnTo>
                  <a:pt x="7620" y="103631"/>
                </a:lnTo>
                <a:lnTo>
                  <a:pt x="6096" y="102107"/>
                </a:lnTo>
                <a:lnTo>
                  <a:pt x="6096" y="99059"/>
                </a:lnTo>
                <a:lnTo>
                  <a:pt x="1524" y="89915"/>
                </a:lnTo>
                <a:lnTo>
                  <a:pt x="1524" y="85343"/>
                </a:lnTo>
                <a:lnTo>
                  <a:pt x="0" y="74675"/>
                </a:lnTo>
                <a:lnTo>
                  <a:pt x="0" y="71627"/>
                </a:lnTo>
                <a:lnTo>
                  <a:pt x="1524" y="59435"/>
                </a:lnTo>
                <a:lnTo>
                  <a:pt x="1524" y="56387"/>
                </a:lnTo>
                <a:lnTo>
                  <a:pt x="6096" y="45719"/>
                </a:lnTo>
                <a:lnTo>
                  <a:pt x="6096" y="44195"/>
                </a:lnTo>
                <a:lnTo>
                  <a:pt x="7620" y="42671"/>
                </a:lnTo>
                <a:lnTo>
                  <a:pt x="12192" y="33527"/>
                </a:lnTo>
                <a:lnTo>
                  <a:pt x="12192" y="32003"/>
                </a:lnTo>
                <a:lnTo>
                  <a:pt x="13716" y="32003"/>
                </a:lnTo>
                <a:lnTo>
                  <a:pt x="13716" y="30479"/>
                </a:lnTo>
                <a:lnTo>
                  <a:pt x="19812" y="22859"/>
                </a:lnTo>
                <a:lnTo>
                  <a:pt x="21336" y="21335"/>
                </a:lnTo>
                <a:lnTo>
                  <a:pt x="22859" y="21335"/>
                </a:lnTo>
                <a:lnTo>
                  <a:pt x="22859" y="19811"/>
                </a:lnTo>
                <a:lnTo>
                  <a:pt x="30480" y="13715"/>
                </a:lnTo>
                <a:lnTo>
                  <a:pt x="32004" y="12191"/>
                </a:lnTo>
                <a:lnTo>
                  <a:pt x="33528" y="12191"/>
                </a:lnTo>
                <a:lnTo>
                  <a:pt x="33528" y="10667"/>
                </a:lnTo>
                <a:lnTo>
                  <a:pt x="42672" y="6095"/>
                </a:lnTo>
                <a:lnTo>
                  <a:pt x="103632" y="6095"/>
                </a:lnTo>
                <a:lnTo>
                  <a:pt x="112775" y="10667"/>
                </a:lnTo>
                <a:lnTo>
                  <a:pt x="115824" y="13715"/>
                </a:lnTo>
                <a:lnTo>
                  <a:pt x="123444" y="19811"/>
                </a:lnTo>
                <a:lnTo>
                  <a:pt x="126491" y="22859"/>
                </a:lnTo>
                <a:lnTo>
                  <a:pt x="132588" y="30479"/>
                </a:lnTo>
                <a:lnTo>
                  <a:pt x="134112" y="32003"/>
                </a:lnTo>
                <a:lnTo>
                  <a:pt x="134112" y="33527"/>
                </a:lnTo>
                <a:lnTo>
                  <a:pt x="137160" y="38099"/>
                </a:lnTo>
                <a:lnTo>
                  <a:pt x="68580" y="38099"/>
                </a:lnTo>
                <a:lnTo>
                  <a:pt x="63246" y="39623"/>
                </a:lnTo>
                <a:lnTo>
                  <a:pt x="60960" y="39623"/>
                </a:lnTo>
                <a:lnTo>
                  <a:pt x="51816" y="44195"/>
                </a:lnTo>
                <a:lnTo>
                  <a:pt x="52959" y="44195"/>
                </a:lnTo>
                <a:lnTo>
                  <a:pt x="47244" y="48767"/>
                </a:lnTo>
                <a:lnTo>
                  <a:pt x="48768" y="48767"/>
                </a:lnTo>
                <a:lnTo>
                  <a:pt x="42672" y="54863"/>
                </a:lnTo>
                <a:lnTo>
                  <a:pt x="43688" y="54863"/>
                </a:lnTo>
                <a:lnTo>
                  <a:pt x="41656" y="57911"/>
                </a:lnTo>
                <a:lnTo>
                  <a:pt x="41148" y="57911"/>
                </a:lnTo>
                <a:lnTo>
                  <a:pt x="39624" y="60959"/>
                </a:lnTo>
                <a:lnTo>
                  <a:pt x="40131" y="60959"/>
                </a:lnTo>
                <a:lnTo>
                  <a:pt x="38100" y="67055"/>
                </a:lnTo>
                <a:lnTo>
                  <a:pt x="39188" y="67055"/>
                </a:lnTo>
                <a:lnTo>
                  <a:pt x="38535" y="71627"/>
                </a:lnTo>
                <a:lnTo>
                  <a:pt x="38100" y="71627"/>
                </a:lnTo>
                <a:lnTo>
                  <a:pt x="38100" y="74675"/>
                </a:lnTo>
                <a:lnTo>
                  <a:pt x="38535" y="74675"/>
                </a:lnTo>
                <a:lnTo>
                  <a:pt x="38970" y="77723"/>
                </a:lnTo>
                <a:lnTo>
                  <a:pt x="38100" y="77723"/>
                </a:lnTo>
                <a:lnTo>
                  <a:pt x="40277" y="85343"/>
                </a:lnTo>
                <a:lnTo>
                  <a:pt x="39624" y="85343"/>
                </a:lnTo>
                <a:lnTo>
                  <a:pt x="41148" y="88391"/>
                </a:lnTo>
                <a:lnTo>
                  <a:pt x="41656" y="88391"/>
                </a:lnTo>
                <a:lnTo>
                  <a:pt x="43687" y="91439"/>
                </a:lnTo>
                <a:lnTo>
                  <a:pt x="42672" y="91439"/>
                </a:lnTo>
                <a:lnTo>
                  <a:pt x="54864" y="103631"/>
                </a:lnTo>
                <a:lnTo>
                  <a:pt x="57912" y="103631"/>
                </a:lnTo>
                <a:lnTo>
                  <a:pt x="60960" y="105155"/>
                </a:lnTo>
                <a:lnTo>
                  <a:pt x="57912" y="105155"/>
                </a:lnTo>
                <a:lnTo>
                  <a:pt x="68580" y="108203"/>
                </a:lnTo>
                <a:lnTo>
                  <a:pt x="137160" y="108203"/>
                </a:lnTo>
                <a:lnTo>
                  <a:pt x="134112" y="112775"/>
                </a:lnTo>
                <a:lnTo>
                  <a:pt x="134112" y="114299"/>
                </a:lnTo>
                <a:lnTo>
                  <a:pt x="132588" y="115823"/>
                </a:lnTo>
                <a:lnTo>
                  <a:pt x="126491" y="123443"/>
                </a:lnTo>
                <a:close/>
              </a:path>
              <a:path w="146684" h="146685">
                <a:moveTo>
                  <a:pt x="64008" y="39623"/>
                </a:moveTo>
                <a:lnTo>
                  <a:pt x="68580" y="38099"/>
                </a:lnTo>
                <a:lnTo>
                  <a:pt x="71628" y="38099"/>
                </a:lnTo>
                <a:lnTo>
                  <a:pt x="73152" y="38317"/>
                </a:lnTo>
                <a:lnTo>
                  <a:pt x="64008" y="39623"/>
                </a:lnTo>
                <a:close/>
              </a:path>
              <a:path w="146684" h="146685">
                <a:moveTo>
                  <a:pt x="73152" y="38317"/>
                </a:moveTo>
                <a:lnTo>
                  <a:pt x="71628" y="38099"/>
                </a:lnTo>
                <a:lnTo>
                  <a:pt x="74676" y="38099"/>
                </a:lnTo>
                <a:lnTo>
                  <a:pt x="73152" y="38317"/>
                </a:lnTo>
                <a:close/>
              </a:path>
              <a:path w="146684" h="146685">
                <a:moveTo>
                  <a:pt x="82296" y="39623"/>
                </a:moveTo>
                <a:lnTo>
                  <a:pt x="73152" y="38317"/>
                </a:lnTo>
                <a:lnTo>
                  <a:pt x="74676" y="38099"/>
                </a:lnTo>
                <a:lnTo>
                  <a:pt x="79248" y="38099"/>
                </a:lnTo>
                <a:lnTo>
                  <a:pt x="82296" y="39623"/>
                </a:lnTo>
                <a:close/>
              </a:path>
              <a:path w="146684" h="146685">
                <a:moveTo>
                  <a:pt x="88392" y="41147"/>
                </a:moveTo>
                <a:lnTo>
                  <a:pt x="79248" y="38099"/>
                </a:lnTo>
                <a:lnTo>
                  <a:pt x="137160" y="38099"/>
                </a:lnTo>
                <a:lnTo>
                  <a:pt x="138176" y="39623"/>
                </a:lnTo>
                <a:lnTo>
                  <a:pt x="85344" y="39623"/>
                </a:lnTo>
                <a:lnTo>
                  <a:pt x="88392" y="41147"/>
                </a:lnTo>
                <a:close/>
              </a:path>
              <a:path w="146684" h="146685">
                <a:moveTo>
                  <a:pt x="57912" y="41147"/>
                </a:moveTo>
                <a:lnTo>
                  <a:pt x="60960" y="39623"/>
                </a:lnTo>
                <a:lnTo>
                  <a:pt x="63246" y="39623"/>
                </a:lnTo>
                <a:lnTo>
                  <a:pt x="57912" y="41147"/>
                </a:lnTo>
                <a:close/>
              </a:path>
              <a:path w="146684" h="146685">
                <a:moveTo>
                  <a:pt x="140208" y="44195"/>
                </a:moveTo>
                <a:lnTo>
                  <a:pt x="94488" y="44195"/>
                </a:lnTo>
                <a:lnTo>
                  <a:pt x="85344" y="39623"/>
                </a:lnTo>
                <a:lnTo>
                  <a:pt x="138176" y="39623"/>
                </a:lnTo>
                <a:lnTo>
                  <a:pt x="140208" y="42671"/>
                </a:lnTo>
                <a:lnTo>
                  <a:pt x="140208" y="44195"/>
                </a:lnTo>
                <a:close/>
              </a:path>
              <a:path w="146684" h="146685">
                <a:moveTo>
                  <a:pt x="52959" y="44195"/>
                </a:moveTo>
                <a:lnTo>
                  <a:pt x="51816" y="44195"/>
                </a:lnTo>
                <a:lnTo>
                  <a:pt x="54864" y="42671"/>
                </a:lnTo>
                <a:lnTo>
                  <a:pt x="52959" y="44195"/>
                </a:lnTo>
                <a:close/>
              </a:path>
              <a:path w="146684" h="146685">
                <a:moveTo>
                  <a:pt x="98213" y="48090"/>
                </a:moveTo>
                <a:lnTo>
                  <a:pt x="91439" y="42671"/>
                </a:lnTo>
                <a:lnTo>
                  <a:pt x="94488" y="44195"/>
                </a:lnTo>
                <a:lnTo>
                  <a:pt x="140208" y="44195"/>
                </a:lnTo>
                <a:lnTo>
                  <a:pt x="140208" y="45719"/>
                </a:lnTo>
                <a:lnTo>
                  <a:pt x="141732" y="45719"/>
                </a:lnTo>
                <a:lnTo>
                  <a:pt x="142167" y="47243"/>
                </a:lnTo>
                <a:lnTo>
                  <a:pt x="97536" y="47243"/>
                </a:lnTo>
                <a:lnTo>
                  <a:pt x="98213" y="48090"/>
                </a:lnTo>
                <a:close/>
              </a:path>
              <a:path w="146684" h="146685">
                <a:moveTo>
                  <a:pt x="48768" y="48767"/>
                </a:moveTo>
                <a:lnTo>
                  <a:pt x="47244" y="48767"/>
                </a:lnTo>
                <a:lnTo>
                  <a:pt x="50292" y="47243"/>
                </a:lnTo>
                <a:lnTo>
                  <a:pt x="48768" y="48767"/>
                </a:lnTo>
                <a:close/>
              </a:path>
              <a:path w="146684" h="146685">
                <a:moveTo>
                  <a:pt x="99060" y="48767"/>
                </a:moveTo>
                <a:lnTo>
                  <a:pt x="98213" y="48090"/>
                </a:lnTo>
                <a:lnTo>
                  <a:pt x="97536" y="47243"/>
                </a:lnTo>
                <a:lnTo>
                  <a:pt x="99060" y="48767"/>
                </a:lnTo>
                <a:close/>
              </a:path>
              <a:path w="146684" h="146685">
                <a:moveTo>
                  <a:pt x="142602" y="48767"/>
                </a:moveTo>
                <a:lnTo>
                  <a:pt x="99060" y="48767"/>
                </a:lnTo>
                <a:lnTo>
                  <a:pt x="97536" y="47243"/>
                </a:lnTo>
                <a:lnTo>
                  <a:pt x="142167" y="47243"/>
                </a:lnTo>
                <a:lnTo>
                  <a:pt x="142602" y="48767"/>
                </a:lnTo>
                <a:close/>
              </a:path>
              <a:path w="146684" h="146685">
                <a:moveTo>
                  <a:pt x="103632" y="54863"/>
                </a:moveTo>
                <a:lnTo>
                  <a:pt x="98213" y="48090"/>
                </a:lnTo>
                <a:lnTo>
                  <a:pt x="99060" y="48767"/>
                </a:lnTo>
                <a:lnTo>
                  <a:pt x="142602" y="48767"/>
                </a:lnTo>
                <a:lnTo>
                  <a:pt x="143473" y="51815"/>
                </a:lnTo>
                <a:lnTo>
                  <a:pt x="102108" y="51815"/>
                </a:lnTo>
                <a:lnTo>
                  <a:pt x="103632" y="54863"/>
                </a:lnTo>
                <a:close/>
              </a:path>
              <a:path w="146684" h="146685">
                <a:moveTo>
                  <a:pt x="43688" y="54863"/>
                </a:moveTo>
                <a:lnTo>
                  <a:pt x="42672" y="54863"/>
                </a:lnTo>
                <a:lnTo>
                  <a:pt x="45719" y="51815"/>
                </a:lnTo>
                <a:lnTo>
                  <a:pt x="43688" y="54863"/>
                </a:lnTo>
                <a:close/>
              </a:path>
              <a:path w="146684" h="146685">
                <a:moveTo>
                  <a:pt x="144970" y="60959"/>
                </a:moveTo>
                <a:lnTo>
                  <a:pt x="106679" y="60959"/>
                </a:lnTo>
                <a:lnTo>
                  <a:pt x="102108" y="51815"/>
                </a:lnTo>
                <a:lnTo>
                  <a:pt x="143473" y="51815"/>
                </a:lnTo>
                <a:lnTo>
                  <a:pt x="144779" y="56387"/>
                </a:lnTo>
                <a:lnTo>
                  <a:pt x="144779" y="59435"/>
                </a:lnTo>
                <a:lnTo>
                  <a:pt x="144970" y="60959"/>
                </a:lnTo>
                <a:close/>
              </a:path>
              <a:path w="146684" h="146685">
                <a:moveTo>
                  <a:pt x="39624" y="60959"/>
                </a:moveTo>
                <a:lnTo>
                  <a:pt x="41148" y="57911"/>
                </a:lnTo>
                <a:lnTo>
                  <a:pt x="40640" y="59435"/>
                </a:lnTo>
                <a:lnTo>
                  <a:pt x="39624" y="60959"/>
                </a:lnTo>
                <a:close/>
              </a:path>
              <a:path w="146684" h="146685">
                <a:moveTo>
                  <a:pt x="40640" y="59435"/>
                </a:moveTo>
                <a:lnTo>
                  <a:pt x="41148" y="57911"/>
                </a:lnTo>
                <a:lnTo>
                  <a:pt x="41656" y="57911"/>
                </a:lnTo>
                <a:lnTo>
                  <a:pt x="40640" y="59435"/>
                </a:lnTo>
                <a:close/>
              </a:path>
              <a:path w="146684" h="146685">
                <a:moveTo>
                  <a:pt x="145732" y="67055"/>
                </a:moveTo>
                <a:lnTo>
                  <a:pt x="108204" y="67055"/>
                </a:lnTo>
                <a:lnTo>
                  <a:pt x="105155" y="57911"/>
                </a:lnTo>
                <a:lnTo>
                  <a:pt x="106679" y="60959"/>
                </a:lnTo>
                <a:lnTo>
                  <a:pt x="144970" y="60959"/>
                </a:lnTo>
                <a:lnTo>
                  <a:pt x="145732" y="67055"/>
                </a:lnTo>
                <a:close/>
              </a:path>
              <a:path w="146684" h="146685">
                <a:moveTo>
                  <a:pt x="40131" y="60959"/>
                </a:moveTo>
                <a:lnTo>
                  <a:pt x="39624" y="60959"/>
                </a:lnTo>
                <a:lnTo>
                  <a:pt x="40640" y="59435"/>
                </a:lnTo>
                <a:lnTo>
                  <a:pt x="40131" y="60959"/>
                </a:lnTo>
                <a:close/>
              </a:path>
              <a:path w="146684" h="146685">
                <a:moveTo>
                  <a:pt x="39188" y="67055"/>
                </a:moveTo>
                <a:lnTo>
                  <a:pt x="38100" y="67055"/>
                </a:lnTo>
                <a:lnTo>
                  <a:pt x="39624" y="64007"/>
                </a:lnTo>
                <a:lnTo>
                  <a:pt x="39188" y="67055"/>
                </a:lnTo>
                <a:close/>
              </a:path>
              <a:path w="146684" h="146685">
                <a:moveTo>
                  <a:pt x="107986" y="73151"/>
                </a:moveTo>
                <a:lnTo>
                  <a:pt x="106679" y="64007"/>
                </a:lnTo>
                <a:lnTo>
                  <a:pt x="108204" y="67055"/>
                </a:lnTo>
                <a:lnTo>
                  <a:pt x="145732" y="67055"/>
                </a:lnTo>
                <a:lnTo>
                  <a:pt x="146304" y="71627"/>
                </a:lnTo>
                <a:lnTo>
                  <a:pt x="108204" y="71627"/>
                </a:lnTo>
                <a:lnTo>
                  <a:pt x="107986" y="73151"/>
                </a:lnTo>
                <a:close/>
              </a:path>
              <a:path w="146684" h="146685">
                <a:moveTo>
                  <a:pt x="38100" y="74675"/>
                </a:moveTo>
                <a:lnTo>
                  <a:pt x="38100" y="71627"/>
                </a:lnTo>
                <a:lnTo>
                  <a:pt x="38317" y="73151"/>
                </a:lnTo>
                <a:lnTo>
                  <a:pt x="38100" y="74675"/>
                </a:lnTo>
                <a:close/>
              </a:path>
              <a:path w="146684" h="146685">
                <a:moveTo>
                  <a:pt x="38317" y="73151"/>
                </a:moveTo>
                <a:lnTo>
                  <a:pt x="38100" y="71627"/>
                </a:lnTo>
                <a:lnTo>
                  <a:pt x="38535" y="71627"/>
                </a:lnTo>
                <a:lnTo>
                  <a:pt x="38317" y="73151"/>
                </a:lnTo>
                <a:close/>
              </a:path>
              <a:path w="146684" h="146685">
                <a:moveTo>
                  <a:pt x="108204" y="74675"/>
                </a:moveTo>
                <a:lnTo>
                  <a:pt x="107986" y="73151"/>
                </a:lnTo>
                <a:lnTo>
                  <a:pt x="108204" y="71627"/>
                </a:lnTo>
                <a:lnTo>
                  <a:pt x="108204" y="74675"/>
                </a:lnTo>
                <a:close/>
              </a:path>
              <a:path w="146684" h="146685">
                <a:moveTo>
                  <a:pt x="146304" y="74675"/>
                </a:moveTo>
                <a:lnTo>
                  <a:pt x="108204" y="74675"/>
                </a:lnTo>
                <a:lnTo>
                  <a:pt x="108204" y="71627"/>
                </a:lnTo>
                <a:lnTo>
                  <a:pt x="146304" y="71627"/>
                </a:lnTo>
                <a:lnTo>
                  <a:pt x="146304" y="74675"/>
                </a:lnTo>
                <a:close/>
              </a:path>
              <a:path w="146684" h="146685">
                <a:moveTo>
                  <a:pt x="38535" y="74675"/>
                </a:moveTo>
                <a:lnTo>
                  <a:pt x="38100" y="74675"/>
                </a:lnTo>
                <a:lnTo>
                  <a:pt x="38317" y="73151"/>
                </a:lnTo>
                <a:lnTo>
                  <a:pt x="38535" y="74675"/>
                </a:lnTo>
                <a:close/>
              </a:path>
              <a:path w="146684" h="146685">
                <a:moveTo>
                  <a:pt x="106679" y="82295"/>
                </a:moveTo>
                <a:lnTo>
                  <a:pt x="107986" y="73151"/>
                </a:lnTo>
                <a:lnTo>
                  <a:pt x="108204" y="74675"/>
                </a:lnTo>
                <a:lnTo>
                  <a:pt x="146304" y="74675"/>
                </a:lnTo>
                <a:lnTo>
                  <a:pt x="145868" y="77723"/>
                </a:lnTo>
                <a:lnTo>
                  <a:pt x="108204" y="77723"/>
                </a:lnTo>
                <a:lnTo>
                  <a:pt x="106679" y="82295"/>
                </a:lnTo>
                <a:close/>
              </a:path>
              <a:path w="146684" h="146685">
                <a:moveTo>
                  <a:pt x="39624" y="82295"/>
                </a:moveTo>
                <a:lnTo>
                  <a:pt x="38100" y="77723"/>
                </a:lnTo>
                <a:lnTo>
                  <a:pt x="38970" y="77723"/>
                </a:lnTo>
                <a:lnTo>
                  <a:pt x="39624" y="82295"/>
                </a:lnTo>
                <a:close/>
              </a:path>
              <a:path w="146684" h="146685">
                <a:moveTo>
                  <a:pt x="105155" y="88391"/>
                </a:moveTo>
                <a:lnTo>
                  <a:pt x="108204" y="77723"/>
                </a:lnTo>
                <a:lnTo>
                  <a:pt x="145868" y="77723"/>
                </a:lnTo>
                <a:lnTo>
                  <a:pt x="144779" y="85343"/>
                </a:lnTo>
                <a:lnTo>
                  <a:pt x="106679" y="85343"/>
                </a:lnTo>
                <a:lnTo>
                  <a:pt x="105155" y="88391"/>
                </a:lnTo>
                <a:close/>
              </a:path>
              <a:path w="146684" h="146685">
                <a:moveTo>
                  <a:pt x="41148" y="88391"/>
                </a:moveTo>
                <a:lnTo>
                  <a:pt x="39624" y="85343"/>
                </a:lnTo>
                <a:lnTo>
                  <a:pt x="40767" y="87058"/>
                </a:lnTo>
                <a:lnTo>
                  <a:pt x="41148" y="88391"/>
                </a:lnTo>
                <a:close/>
              </a:path>
              <a:path w="146684" h="146685">
                <a:moveTo>
                  <a:pt x="40767" y="87058"/>
                </a:moveTo>
                <a:lnTo>
                  <a:pt x="39624" y="85343"/>
                </a:lnTo>
                <a:lnTo>
                  <a:pt x="40277" y="85343"/>
                </a:lnTo>
                <a:lnTo>
                  <a:pt x="40767" y="87058"/>
                </a:lnTo>
                <a:close/>
              </a:path>
              <a:path w="146684" h="146685">
                <a:moveTo>
                  <a:pt x="143256" y="94487"/>
                </a:moveTo>
                <a:lnTo>
                  <a:pt x="102108" y="94487"/>
                </a:lnTo>
                <a:lnTo>
                  <a:pt x="106679" y="85343"/>
                </a:lnTo>
                <a:lnTo>
                  <a:pt x="144779" y="85343"/>
                </a:lnTo>
                <a:lnTo>
                  <a:pt x="144779" y="89915"/>
                </a:lnTo>
                <a:lnTo>
                  <a:pt x="143256" y="94487"/>
                </a:lnTo>
                <a:close/>
              </a:path>
              <a:path w="146684" h="146685">
                <a:moveTo>
                  <a:pt x="41656" y="88391"/>
                </a:moveTo>
                <a:lnTo>
                  <a:pt x="41148" y="88391"/>
                </a:lnTo>
                <a:lnTo>
                  <a:pt x="40767" y="87058"/>
                </a:lnTo>
                <a:lnTo>
                  <a:pt x="41656" y="88391"/>
                </a:lnTo>
                <a:close/>
              </a:path>
              <a:path w="146684" h="146685">
                <a:moveTo>
                  <a:pt x="45719" y="94487"/>
                </a:moveTo>
                <a:lnTo>
                  <a:pt x="42672" y="91439"/>
                </a:lnTo>
                <a:lnTo>
                  <a:pt x="43687" y="91439"/>
                </a:lnTo>
                <a:lnTo>
                  <a:pt x="45719" y="94487"/>
                </a:lnTo>
                <a:close/>
              </a:path>
              <a:path w="146684" h="146685">
                <a:moveTo>
                  <a:pt x="141732" y="99059"/>
                </a:moveTo>
                <a:lnTo>
                  <a:pt x="97536" y="99059"/>
                </a:lnTo>
                <a:lnTo>
                  <a:pt x="103632" y="91439"/>
                </a:lnTo>
                <a:lnTo>
                  <a:pt x="102108" y="94487"/>
                </a:lnTo>
                <a:lnTo>
                  <a:pt x="143256" y="94487"/>
                </a:lnTo>
                <a:lnTo>
                  <a:pt x="141732" y="99059"/>
                </a:lnTo>
                <a:close/>
              </a:path>
              <a:path w="146684" h="146685">
                <a:moveTo>
                  <a:pt x="140208" y="103631"/>
                </a:moveTo>
                <a:lnTo>
                  <a:pt x="91439" y="103631"/>
                </a:lnTo>
                <a:lnTo>
                  <a:pt x="99060" y="96011"/>
                </a:lnTo>
                <a:lnTo>
                  <a:pt x="97536" y="99059"/>
                </a:lnTo>
                <a:lnTo>
                  <a:pt x="141732" y="99059"/>
                </a:lnTo>
                <a:lnTo>
                  <a:pt x="140208" y="100583"/>
                </a:lnTo>
                <a:lnTo>
                  <a:pt x="140208" y="103631"/>
                </a:lnTo>
                <a:close/>
              </a:path>
              <a:path w="146684" h="146685">
                <a:moveTo>
                  <a:pt x="57912" y="103631"/>
                </a:moveTo>
                <a:lnTo>
                  <a:pt x="54864" y="103631"/>
                </a:lnTo>
                <a:lnTo>
                  <a:pt x="51816" y="100583"/>
                </a:lnTo>
                <a:lnTo>
                  <a:pt x="57912" y="103631"/>
                </a:lnTo>
                <a:close/>
              </a:path>
              <a:path w="146684" h="146685">
                <a:moveTo>
                  <a:pt x="137160" y="108203"/>
                </a:moveTo>
                <a:lnTo>
                  <a:pt x="79248" y="108203"/>
                </a:lnTo>
                <a:lnTo>
                  <a:pt x="88391" y="105155"/>
                </a:lnTo>
                <a:lnTo>
                  <a:pt x="85344" y="105155"/>
                </a:lnTo>
                <a:lnTo>
                  <a:pt x="94488" y="100583"/>
                </a:lnTo>
                <a:lnTo>
                  <a:pt x="91439" y="103631"/>
                </a:lnTo>
                <a:lnTo>
                  <a:pt x="140208" y="103631"/>
                </a:lnTo>
                <a:lnTo>
                  <a:pt x="137160" y="108203"/>
                </a:lnTo>
                <a:close/>
              </a:path>
              <a:path w="146684" h="146685">
                <a:moveTo>
                  <a:pt x="71628" y="108203"/>
                </a:moveTo>
                <a:lnTo>
                  <a:pt x="68580" y="108203"/>
                </a:lnTo>
                <a:lnTo>
                  <a:pt x="64008" y="106679"/>
                </a:lnTo>
                <a:lnTo>
                  <a:pt x="73152" y="107986"/>
                </a:lnTo>
                <a:lnTo>
                  <a:pt x="71628" y="108203"/>
                </a:lnTo>
                <a:close/>
              </a:path>
              <a:path w="146684" h="146685">
                <a:moveTo>
                  <a:pt x="79248" y="108203"/>
                </a:moveTo>
                <a:lnTo>
                  <a:pt x="74676" y="108203"/>
                </a:lnTo>
                <a:lnTo>
                  <a:pt x="73152" y="107986"/>
                </a:lnTo>
                <a:lnTo>
                  <a:pt x="82296" y="106679"/>
                </a:lnTo>
                <a:lnTo>
                  <a:pt x="79248" y="108203"/>
                </a:lnTo>
                <a:close/>
              </a:path>
              <a:path w="146684" h="146685">
                <a:moveTo>
                  <a:pt x="74676" y="108203"/>
                </a:moveTo>
                <a:lnTo>
                  <a:pt x="71628" y="108203"/>
                </a:lnTo>
                <a:lnTo>
                  <a:pt x="73152" y="107986"/>
                </a:lnTo>
                <a:lnTo>
                  <a:pt x="74676" y="108203"/>
                </a:lnTo>
                <a:close/>
              </a:path>
              <a:path w="146684" h="146685">
                <a:moveTo>
                  <a:pt x="115824" y="132587"/>
                </a:moveTo>
                <a:lnTo>
                  <a:pt x="30480" y="132587"/>
                </a:lnTo>
                <a:lnTo>
                  <a:pt x="22859" y="126491"/>
                </a:lnTo>
                <a:lnTo>
                  <a:pt x="22859" y="124967"/>
                </a:lnTo>
                <a:lnTo>
                  <a:pt x="21336" y="123443"/>
                </a:lnTo>
                <a:lnTo>
                  <a:pt x="124968" y="123443"/>
                </a:lnTo>
                <a:lnTo>
                  <a:pt x="124968" y="124967"/>
                </a:lnTo>
                <a:lnTo>
                  <a:pt x="123444" y="126491"/>
                </a:lnTo>
                <a:lnTo>
                  <a:pt x="115824" y="132587"/>
                </a:lnTo>
                <a:close/>
              </a:path>
              <a:path w="146684" h="146685">
                <a:moveTo>
                  <a:pt x="102108" y="140207"/>
                </a:moveTo>
                <a:lnTo>
                  <a:pt x="44195" y="140207"/>
                </a:lnTo>
                <a:lnTo>
                  <a:pt x="42672" y="138683"/>
                </a:lnTo>
                <a:lnTo>
                  <a:pt x="33528" y="134111"/>
                </a:lnTo>
                <a:lnTo>
                  <a:pt x="32004" y="132587"/>
                </a:lnTo>
                <a:lnTo>
                  <a:pt x="114300" y="132587"/>
                </a:lnTo>
                <a:lnTo>
                  <a:pt x="114300" y="134111"/>
                </a:lnTo>
                <a:lnTo>
                  <a:pt x="112775" y="134111"/>
                </a:lnTo>
                <a:lnTo>
                  <a:pt x="103632" y="138683"/>
                </a:lnTo>
                <a:lnTo>
                  <a:pt x="102108" y="140207"/>
                </a:lnTo>
                <a:close/>
              </a:path>
              <a:path w="146684" h="146685">
                <a:moveTo>
                  <a:pt x="88391" y="144779"/>
                </a:moveTo>
                <a:lnTo>
                  <a:pt x="57912" y="144779"/>
                </a:lnTo>
                <a:lnTo>
                  <a:pt x="56387" y="143255"/>
                </a:lnTo>
                <a:lnTo>
                  <a:pt x="47244" y="140207"/>
                </a:lnTo>
                <a:lnTo>
                  <a:pt x="100584" y="140207"/>
                </a:lnTo>
                <a:lnTo>
                  <a:pt x="89916" y="143255"/>
                </a:lnTo>
                <a:lnTo>
                  <a:pt x="88391" y="144779"/>
                </a:lnTo>
                <a:close/>
              </a:path>
              <a:path w="146684" h="146685">
                <a:moveTo>
                  <a:pt x="74676" y="146303"/>
                </a:moveTo>
                <a:lnTo>
                  <a:pt x="71628" y="146303"/>
                </a:lnTo>
                <a:lnTo>
                  <a:pt x="60960" y="144779"/>
                </a:lnTo>
                <a:lnTo>
                  <a:pt x="86868" y="144779"/>
                </a:lnTo>
                <a:lnTo>
                  <a:pt x="74676" y="146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9371076" y="5554979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5">
                <a:moveTo>
                  <a:pt x="53339" y="108203"/>
                </a:moveTo>
                <a:lnTo>
                  <a:pt x="32789" y="103917"/>
                </a:lnTo>
                <a:lnTo>
                  <a:pt x="15811" y="92201"/>
                </a:lnTo>
                <a:lnTo>
                  <a:pt x="4262" y="74771"/>
                </a:lnTo>
                <a:lnTo>
                  <a:pt x="0" y="53339"/>
                </a:lnTo>
                <a:lnTo>
                  <a:pt x="4262" y="32789"/>
                </a:lnTo>
                <a:lnTo>
                  <a:pt x="15811" y="15811"/>
                </a:lnTo>
                <a:lnTo>
                  <a:pt x="32789" y="4262"/>
                </a:lnTo>
                <a:lnTo>
                  <a:pt x="53339" y="0"/>
                </a:lnTo>
                <a:lnTo>
                  <a:pt x="74771" y="4262"/>
                </a:lnTo>
                <a:lnTo>
                  <a:pt x="92202" y="15811"/>
                </a:lnTo>
                <a:lnTo>
                  <a:pt x="103917" y="32789"/>
                </a:lnTo>
                <a:lnTo>
                  <a:pt x="108204" y="53339"/>
                </a:lnTo>
                <a:lnTo>
                  <a:pt x="103917" y="74771"/>
                </a:lnTo>
                <a:lnTo>
                  <a:pt x="92202" y="92201"/>
                </a:lnTo>
                <a:lnTo>
                  <a:pt x="74771" y="103917"/>
                </a:lnTo>
                <a:lnTo>
                  <a:pt x="53339" y="1082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9351264" y="5536691"/>
            <a:ext cx="146685" cy="144780"/>
          </a:xfrm>
          <a:custGeom>
            <a:avLst/>
            <a:gdLst/>
            <a:ahLst/>
            <a:cxnLst/>
            <a:rect l="l" t="t" r="r" b="b"/>
            <a:pathLst>
              <a:path w="146684" h="144779">
                <a:moveTo>
                  <a:pt x="88391" y="1523"/>
                </a:moveTo>
                <a:lnTo>
                  <a:pt x="57912" y="1523"/>
                </a:lnTo>
                <a:lnTo>
                  <a:pt x="59436" y="0"/>
                </a:lnTo>
                <a:lnTo>
                  <a:pt x="86868" y="0"/>
                </a:lnTo>
                <a:lnTo>
                  <a:pt x="88391" y="1523"/>
                </a:lnTo>
                <a:close/>
              </a:path>
              <a:path w="146684" h="144779">
                <a:moveTo>
                  <a:pt x="100584" y="4571"/>
                </a:moveTo>
                <a:lnTo>
                  <a:pt x="47244" y="4571"/>
                </a:lnTo>
                <a:lnTo>
                  <a:pt x="56387" y="1523"/>
                </a:lnTo>
                <a:lnTo>
                  <a:pt x="89916" y="1523"/>
                </a:lnTo>
                <a:lnTo>
                  <a:pt x="100584" y="4571"/>
                </a:lnTo>
                <a:close/>
              </a:path>
              <a:path w="146684" h="144779">
                <a:moveTo>
                  <a:pt x="114300" y="12191"/>
                </a:moveTo>
                <a:lnTo>
                  <a:pt x="32004" y="12191"/>
                </a:lnTo>
                <a:lnTo>
                  <a:pt x="33528" y="10667"/>
                </a:lnTo>
                <a:lnTo>
                  <a:pt x="42672" y="6095"/>
                </a:lnTo>
                <a:lnTo>
                  <a:pt x="44195" y="4571"/>
                </a:lnTo>
                <a:lnTo>
                  <a:pt x="102108" y="4571"/>
                </a:lnTo>
                <a:lnTo>
                  <a:pt x="103632" y="6095"/>
                </a:lnTo>
                <a:lnTo>
                  <a:pt x="112775" y="10667"/>
                </a:lnTo>
                <a:lnTo>
                  <a:pt x="114300" y="10667"/>
                </a:lnTo>
                <a:lnTo>
                  <a:pt x="114300" y="12191"/>
                </a:lnTo>
                <a:close/>
              </a:path>
              <a:path w="146684" h="144779">
                <a:moveTo>
                  <a:pt x="124968" y="21335"/>
                </a:moveTo>
                <a:lnTo>
                  <a:pt x="21336" y="21335"/>
                </a:lnTo>
                <a:lnTo>
                  <a:pt x="30480" y="12191"/>
                </a:lnTo>
                <a:lnTo>
                  <a:pt x="115824" y="12191"/>
                </a:lnTo>
                <a:lnTo>
                  <a:pt x="123444" y="19811"/>
                </a:lnTo>
                <a:lnTo>
                  <a:pt x="124968" y="19811"/>
                </a:lnTo>
                <a:lnTo>
                  <a:pt x="124968" y="21335"/>
                </a:lnTo>
                <a:close/>
              </a:path>
              <a:path w="146684" h="144779">
                <a:moveTo>
                  <a:pt x="115824" y="132587"/>
                </a:moveTo>
                <a:lnTo>
                  <a:pt x="30480" y="132587"/>
                </a:lnTo>
                <a:lnTo>
                  <a:pt x="19812" y="121919"/>
                </a:lnTo>
                <a:lnTo>
                  <a:pt x="13716" y="114299"/>
                </a:lnTo>
                <a:lnTo>
                  <a:pt x="12192" y="112775"/>
                </a:lnTo>
                <a:lnTo>
                  <a:pt x="12192" y="111251"/>
                </a:lnTo>
                <a:lnTo>
                  <a:pt x="7620" y="102107"/>
                </a:lnTo>
                <a:lnTo>
                  <a:pt x="6096" y="102107"/>
                </a:lnTo>
                <a:lnTo>
                  <a:pt x="6096" y="99059"/>
                </a:lnTo>
                <a:lnTo>
                  <a:pt x="1524" y="88391"/>
                </a:lnTo>
                <a:lnTo>
                  <a:pt x="1451" y="84835"/>
                </a:lnTo>
                <a:lnTo>
                  <a:pt x="0" y="74675"/>
                </a:lnTo>
                <a:lnTo>
                  <a:pt x="0" y="70103"/>
                </a:lnTo>
                <a:lnTo>
                  <a:pt x="1451" y="59943"/>
                </a:lnTo>
                <a:lnTo>
                  <a:pt x="1524" y="56387"/>
                </a:lnTo>
                <a:lnTo>
                  <a:pt x="6096" y="45719"/>
                </a:lnTo>
                <a:lnTo>
                  <a:pt x="6096" y="42671"/>
                </a:lnTo>
                <a:lnTo>
                  <a:pt x="7620" y="42671"/>
                </a:lnTo>
                <a:lnTo>
                  <a:pt x="12192" y="33527"/>
                </a:lnTo>
                <a:lnTo>
                  <a:pt x="12192" y="32003"/>
                </a:lnTo>
                <a:lnTo>
                  <a:pt x="13716" y="30479"/>
                </a:lnTo>
                <a:lnTo>
                  <a:pt x="19812" y="21335"/>
                </a:lnTo>
                <a:lnTo>
                  <a:pt x="126491" y="21335"/>
                </a:lnTo>
                <a:lnTo>
                  <a:pt x="132588" y="30479"/>
                </a:lnTo>
                <a:lnTo>
                  <a:pt x="134112" y="30479"/>
                </a:lnTo>
                <a:lnTo>
                  <a:pt x="134112" y="33527"/>
                </a:lnTo>
                <a:lnTo>
                  <a:pt x="136144" y="36575"/>
                </a:lnTo>
                <a:lnTo>
                  <a:pt x="71628" y="36575"/>
                </a:lnTo>
                <a:lnTo>
                  <a:pt x="73151" y="36793"/>
                </a:lnTo>
                <a:lnTo>
                  <a:pt x="64008" y="38099"/>
                </a:lnTo>
                <a:lnTo>
                  <a:pt x="68580" y="38099"/>
                </a:lnTo>
                <a:lnTo>
                  <a:pt x="63246" y="39623"/>
                </a:lnTo>
                <a:lnTo>
                  <a:pt x="60960" y="39623"/>
                </a:lnTo>
                <a:lnTo>
                  <a:pt x="51816" y="44195"/>
                </a:lnTo>
                <a:lnTo>
                  <a:pt x="52959" y="44195"/>
                </a:lnTo>
                <a:lnTo>
                  <a:pt x="51054" y="45719"/>
                </a:lnTo>
                <a:lnTo>
                  <a:pt x="50292" y="45719"/>
                </a:lnTo>
                <a:lnTo>
                  <a:pt x="47244" y="48767"/>
                </a:lnTo>
                <a:lnTo>
                  <a:pt x="47752" y="48767"/>
                </a:lnTo>
                <a:lnTo>
                  <a:pt x="42672" y="54863"/>
                </a:lnTo>
                <a:lnTo>
                  <a:pt x="43688" y="54863"/>
                </a:lnTo>
                <a:lnTo>
                  <a:pt x="42671" y="56387"/>
                </a:lnTo>
                <a:lnTo>
                  <a:pt x="41148" y="56387"/>
                </a:lnTo>
                <a:lnTo>
                  <a:pt x="39624" y="60959"/>
                </a:lnTo>
                <a:lnTo>
                  <a:pt x="39841" y="60959"/>
                </a:lnTo>
                <a:lnTo>
                  <a:pt x="38100" y="67055"/>
                </a:lnTo>
                <a:lnTo>
                  <a:pt x="39188" y="67055"/>
                </a:lnTo>
                <a:lnTo>
                  <a:pt x="38753" y="70103"/>
                </a:lnTo>
                <a:lnTo>
                  <a:pt x="38100" y="70103"/>
                </a:lnTo>
                <a:lnTo>
                  <a:pt x="38100" y="74675"/>
                </a:lnTo>
                <a:lnTo>
                  <a:pt x="38753" y="74675"/>
                </a:lnTo>
                <a:lnTo>
                  <a:pt x="39188" y="77723"/>
                </a:lnTo>
                <a:lnTo>
                  <a:pt x="38100" y="77723"/>
                </a:lnTo>
                <a:lnTo>
                  <a:pt x="39841" y="83819"/>
                </a:lnTo>
                <a:lnTo>
                  <a:pt x="39624" y="83819"/>
                </a:lnTo>
                <a:lnTo>
                  <a:pt x="41148" y="88391"/>
                </a:lnTo>
                <a:lnTo>
                  <a:pt x="42671" y="88391"/>
                </a:lnTo>
                <a:lnTo>
                  <a:pt x="43687" y="89915"/>
                </a:lnTo>
                <a:lnTo>
                  <a:pt x="42672" y="89915"/>
                </a:lnTo>
                <a:lnTo>
                  <a:pt x="47752" y="96011"/>
                </a:lnTo>
                <a:lnTo>
                  <a:pt x="47244" y="96011"/>
                </a:lnTo>
                <a:lnTo>
                  <a:pt x="50292" y="99059"/>
                </a:lnTo>
                <a:lnTo>
                  <a:pt x="51053" y="99059"/>
                </a:lnTo>
                <a:lnTo>
                  <a:pt x="52959" y="100583"/>
                </a:lnTo>
                <a:lnTo>
                  <a:pt x="51816" y="100583"/>
                </a:lnTo>
                <a:lnTo>
                  <a:pt x="60960" y="105155"/>
                </a:lnTo>
                <a:lnTo>
                  <a:pt x="63246" y="105155"/>
                </a:lnTo>
                <a:lnTo>
                  <a:pt x="68580" y="106679"/>
                </a:lnTo>
                <a:lnTo>
                  <a:pt x="137160" y="106679"/>
                </a:lnTo>
                <a:lnTo>
                  <a:pt x="134112" y="111251"/>
                </a:lnTo>
                <a:lnTo>
                  <a:pt x="134112" y="114299"/>
                </a:lnTo>
                <a:lnTo>
                  <a:pt x="132588" y="114299"/>
                </a:lnTo>
                <a:lnTo>
                  <a:pt x="126491" y="121919"/>
                </a:lnTo>
                <a:lnTo>
                  <a:pt x="124968" y="123443"/>
                </a:lnTo>
                <a:lnTo>
                  <a:pt x="124968" y="124967"/>
                </a:lnTo>
                <a:lnTo>
                  <a:pt x="123444" y="124967"/>
                </a:lnTo>
                <a:lnTo>
                  <a:pt x="115824" y="132587"/>
                </a:lnTo>
                <a:close/>
              </a:path>
              <a:path w="146684" h="144779">
                <a:moveTo>
                  <a:pt x="73152" y="36793"/>
                </a:moveTo>
                <a:lnTo>
                  <a:pt x="71628" y="36575"/>
                </a:lnTo>
                <a:lnTo>
                  <a:pt x="74676" y="36575"/>
                </a:lnTo>
                <a:lnTo>
                  <a:pt x="73152" y="36793"/>
                </a:lnTo>
                <a:close/>
              </a:path>
              <a:path w="146684" h="144779">
                <a:moveTo>
                  <a:pt x="88392" y="41147"/>
                </a:moveTo>
                <a:lnTo>
                  <a:pt x="79248" y="38099"/>
                </a:lnTo>
                <a:lnTo>
                  <a:pt x="82296" y="38099"/>
                </a:lnTo>
                <a:lnTo>
                  <a:pt x="73152" y="36793"/>
                </a:lnTo>
                <a:lnTo>
                  <a:pt x="74676" y="36575"/>
                </a:lnTo>
                <a:lnTo>
                  <a:pt x="136144" y="36575"/>
                </a:lnTo>
                <a:lnTo>
                  <a:pt x="138176" y="39623"/>
                </a:lnTo>
                <a:lnTo>
                  <a:pt x="85344" y="39623"/>
                </a:lnTo>
                <a:lnTo>
                  <a:pt x="88392" y="41147"/>
                </a:lnTo>
                <a:close/>
              </a:path>
              <a:path w="146684" h="144779">
                <a:moveTo>
                  <a:pt x="57912" y="41147"/>
                </a:moveTo>
                <a:lnTo>
                  <a:pt x="60960" y="39623"/>
                </a:lnTo>
                <a:lnTo>
                  <a:pt x="63246" y="39623"/>
                </a:lnTo>
                <a:lnTo>
                  <a:pt x="57912" y="41147"/>
                </a:lnTo>
                <a:close/>
              </a:path>
              <a:path w="146684" h="144779">
                <a:moveTo>
                  <a:pt x="140208" y="44195"/>
                </a:moveTo>
                <a:lnTo>
                  <a:pt x="94488" y="44195"/>
                </a:lnTo>
                <a:lnTo>
                  <a:pt x="85344" y="39623"/>
                </a:lnTo>
                <a:lnTo>
                  <a:pt x="138176" y="39623"/>
                </a:lnTo>
                <a:lnTo>
                  <a:pt x="140208" y="42671"/>
                </a:lnTo>
                <a:lnTo>
                  <a:pt x="140208" y="44195"/>
                </a:lnTo>
                <a:close/>
              </a:path>
              <a:path w="146684" h="144779">
                <a:moveTo>
                  <a:pt x="52959" y="44195"/>
                </a:moveTo>
                <a:lnTo>
                  <a:pt x="51816" y="44195"/>
                </a:lnTo>
                <a:lnTo>
                  <a:pt x="54864" y="42671"/>
                </a:lnTo>
                <a:lnTo>
                  <a:pt x="52959" y="44195"/>
                </a:lnTo>
                <a:close/>
              </a:path>
              <a:path w="146684" h="144779">
                <a:moveTo>
                  <a:pt x="99060" y="48767"/>
                </a:moveTo>
                <a:lnTo>
                  <a:pt x="91439" y="42671"/>
                </a:lnTo>
                <a:lnTo>
                  <a:pt x="94488" y="44195"/>
                </a:lnTo>
                <a:lnTo>
                  <a:pt x="140208" y="44195"/>
                </a:lnTo>
                <a:lnTo>
                  <a:pt x="141732" y="45719"/>
                </a:lnTo>
                <a:lnTo>
                  <a:pt x="97536" y="45719"/>
                </a:lnTo>
                <a:lnTo>
                  <a:pt x="99060" y="48767"/>
                </a:lnTo>
                <a:close/>
              </a:path>
              <a:path w="146684" h="144779">
                <a:moveTo>
                  <a:pt x="47244" y="48767"/>
                </a:moveTo>
                <a:lnTo>
                  <a:pt x="50292" y="45719"/>
                </a:lnTo>
                <a:lnTo>
                  <a:pt x="48768" y="47548"/>
                </a:lnTo>
                <a:lnTo>
                  <a:pt x="47244" y="48767"/>
                </a:lnTo>
                <a:close/>
              </a:path>
              <a:path w="146684" h="144779">
                <a:moveTo>
                  <a:pt x="48768" y="47548"/>
                </a:moveTo>
                <a:lnTo>
                  <a:pt x="50292" y="45719"/>
                </a:lnTo>
                <a:lnTo>
                  <a:pt x="51054" y="45719"/>
                </a:lnTo>
                <a:lnTo>
                  <a:pt x="48768" y="47548"/>
                </a:lnTo>
                <a:close/>
              </a:path>
              <a:path w="146684" h="144779">
                <a:moveTo>
                  <a:pt x="103631" y="54863"/>
                </a:moveTo>
                <a:lnTo>
                  <a:pt x="97536" y="45719"/>
                </a:lnTo>
                <a:lnTo>
                  <a:pt x="141732" y="45719"/>
                </a:lnTo>
                <a:lnTo>
                  <a:pt x="143473" y="51815"/>
                </a:lnTo>
                <a:lnTo>
                  <a:pt x="102108" y="51815"/>
                </a:lnTo>
                <a:lnTo>
                  <a:pt x="103631" y="54863"/>
                </a:lnTo>
                <a:close/>
              </a:path>
              <a:path w="146684" h="144779">
                <a:moveTo>
                  <a:pt x="47752" y="48767"/>
                </a:moveTo>
                <a:lnTo>
                  <a:pt x="47244" y="48767"/>
                </a:lnTo>
                <a:lnTo>
                  <a:pt x="48768" y="47548"/>
                </a:lnTo>
                <a:lnTo>
                  <a:pt x="47752" y="48767"/>
                </a:lnTo>
                <a:close/>
              </a:path>
              <a:path w="146684" h="144779">
                <a:moveTo>
                  <a:pt x="43688" y="54863"/>
                </a:moveTo>
                <a:lnTo>
                  <a:pt x="42672" y="54863"/>
                </a:lnTo>
                <a:lnTo>
                  <a:pt x="45719" y="51815"/>
                </a:lnTo>
                <a:lnTo>
                  <a:pt x="43688" y="54863"/>
                </a:lnTo>
                <a:close/>
              </a:path>
              <a:path w="146684" h="144779">
                <a:moveTo>
                  <a:pt x="106172" y="59943"/>
                </a:moveTo>
                <a:lnTo>
                  <a:pt x="102108" y="51815"/>
                </a:lnTo>
                <a:lnTo>
                  <a:pt x="143473" y="51815"/>
                </a:lnTo>
                <a:lnTo>
                  <a:pt x="144779" y="56387"/>
                </a:lnTo>
                <a:lnTo>
                  <a:pt x="105155" y="56387"/>
                </a:lnTo>
                <a:lnTo>
                  <a:pt x="106172" y="59943"/>
                </a:lnTo>
                <a:close/>
              </a:path>
              <a:path w="146684" h="144779">
                <a:moveTo>
                  <a:pt x="39624" y="60959"/>
                </a:moveTo>
                <a:lnTo>
                  <a:pt x="41148" y="56387"/>
                </a:lnTo>
                <a:lnTo>
                  <a:pt x="40005" y="60388"/>
                </a:lnTo>
                <a:lnTo>
                  <a:pt x="39624" y="60959"/>
                </a:lnTo>
                <a:close/>
              </a:path>
              <a:path w="146684" h="144779">
                <a:moveTo>
                  <a:pt x="40005" y="60388"/>
                </a:moveTo>
                <a:lnTo>
                  <a:pt x="41148" y="56387"/>
                </a:lnTo>
                <a:lnTo>
                  <a:pt x="42671" y="56387"/>
                </a:lnTo>
                <a:lnTo>
                  <a:pt x="40005" y="60388"/>
                </a:lnTo>
                <a:close/>
              </a:path>
              <a:path w="146684" h="144779">
                <a:moveTo>
                  <a:pt x="106679" y="60959"/>
                </a:moveTo>
                <a:lnTo>
                  <a:pt x="106172" y="59943"/>
                </a:lnTo>
                <a:lnTo>
                  <a:pt x="105155" y="56387"/>
                </a:lnTo>
                <a:lnTo>
                  <a:pt x="106679" y="60959"/>
                </a:lnTo>
                <a:close/>
              </a:path>
              <a:path w="146684" h="144779">
                <a:moveTo>
                  <a:pt x="144997" y="60959"/>
                </a:moveTo>
                <a:lnTo>
                  <a:pt x="106679" y="60959"/>
                </a:lnTo>
                <a:lnTo>
                  <a:pt x="105155" y="56387"/>
                </a:lnTo>
                <a:lnTo>
                  <a:pt x="144779" y="56387"/>
                </a:lnTo>
                <a:lnTo>
                  <a:pt x="144852" y="59943"/>
                </a:lnTo>
                <a:lnTo>
                  <a:pt x="144997" y="60959"/>
                </a:lnTo>
                <a:close/>
              </a:path>
              <a:path w="146684" h="144779">
                <a:moveTo>
                  <a:pt x="145868" y="67055"/>
                </a:moveTo>
                <a:lnTo>
                  <a:pt x="108204" y="67055"/>
                </a:lnTo>
                <a:lnTo>
                  <a:pt x="106172" y="59943"/>
                </a:lnTo>
                <a:lnTo>
                  <a:pt x="106679" y="60959"/>
                </a:lnTo>
                <a:lnTo>
                  <a:pt x="144997" y="60959"/>
                </a:lnTo>
                <a:lnTo>
                  <a:pt x="145868" y="67055"/>
                </a:lnTo>
                <a:close/>
              </a:path>
              <a:path w="146684" h="144779">
                <a:moveTo>
                  <a:pt x="39841" y="60959"/>
                </a:moveTo>
                <a:lnTo>
                  <a:pt x="39624" y="60959"/>
                </a:lnTo>
                <a:lnTo>
                  <a:pt x="40005" y="60388"/>
                </a:lnTo>
                <a:lnTo>
                  <a:pt x="39841" y="60959"/>
                </a:lnTo>
                <a:close/>
              </a:path>
              <a:path w="146684" h="144779">
                <a:moveTo>
                  <a:pt x="39188" y="67055"/>
                </a:moveTo>
                <a:lnTo>
                  <a:pt x="38100" y="67055"/>
                </a:lnTo>
                <a:lnTo>
                  <a:pt x="39624" y="64007"/>
                </a:lnTo>
                <a:lnTo>
                  <a:pt x="39188" y="67055"/>
                </a:lnTo>
                <a:close/>
              </a:path>
              <a:path w="146684" h="144779">
                <a:moveTo>
                  <a:pt x="107877" y="72389"/>
                </a:moveTo>
                <a:lnTo>
                  <a:pt x="106679" y="64007"/>
                </a:lnTo>
                <a:lnTo>
                  <a:pt x="108204" y="67055"/>
                </a:lnTo>
                <a:lnTo>
                  <a:pt x="145868" y="67055"/>
                </a:lnTo>
                <a:lnTo>
                  <a:pt x="146304" y="70103"/>
                </a:lnTo>
                <a:lnTo>
                  <a:pt x="108204" y="70103"/>
                </a:lnTo>
                <a:lnTo>
                  <a:pt x="107877" y="72389"/>
                </a:lnTo>
                <a:close/>
              </a:path>
              <a:path w="146684" h="144779">
                <a:moveTo>
                  <a:pt x="38100" y="74675"/>
                </a:moveTo>
                <a:lnTo>
                  <a:pt x="38100" y="70103"/>
                </a:lnTo>
                <a:lnTo>
                  <a:pt x="38426" y="72389"/>
                </a:lnTo>
                <a:lnTo>
                  <a:pt x="38100" y="74675"/>
                </a:lnTo>
                <a:close/>
              </a:path>
              <a:path w="146684" h="144779">
                <a:moveTo>
                  <a:pt x="38426" y="72389"/>
                </a:moveTo>
                <a:lnTo>
                  <a:pt x="38100" y="70103"/>
                </a:lnTo>
                <a:lnTo>
                  <a:pt x="38753" y="70103"/>
                </a:lnTo>
                <a:lnTo>
                  <a:pt x="38426" y="72389"/>
                </a:lnTo>
                <a:close/>
              </a:path>
              <a:path w="146684" h="144779">
                <a:moveTo>
                  <a:pt x="108204" y="74675"/>
                </a:moveTo>
                <a:lnTo>
                  <a:pt x="107877" y="72389"/>
                </a:lnTo>
                <a:lnTo>
                  <a:pt x="108204" y="70103"/>
                </a:lnTo>
                <a:lnTo>
                  <a:pt x="108204" y="74675"/>
                </a:lnTo>
                <a:close/>
              </a:path>
              <a:path w="146684" h="144779">
                <a:moveTo>
                  <a:pt x="146304" y="74675"/>
                </a:moveTo>
                <a:lnTo>
                  <a:pt x="108204" y="74675"/>
                </a:lnTo>
                <a:lnTo>
                  <a:pt x="108204" y="70103"/>
                </a:lnTo>
                <a:lnTo>
                  <a:pt x="146304" y="70103"/>
                </a:lnTo>
                <a:lnTo>
                  <a:pt x="146304" y="74675"/>
                </a:lnTo>
                <a:close/>
              </a:path>
              <a:path w="146684" h="144779">
                <a:moveTo>
                  <a:pt x="38753" y="74675"/>
                </a:moveTo>
                <a:lnTo>
                  <a:pt x="38100" y="74675"/>
                </a:lnTo>
                <a:lnTo>
                  <a:pt x="38426" y="72389"/>
                </a:lnTo>
                <a:lnTo>
                  <a:pt x="38753" y="74675"/>
                </a:lnTo>
                <a:close/>
              </a:path>
              <a:path w="146684" h="144779">
                <a:moveTo>
                  <a:pt x="106679" y="80771"/>
                </a:moveTo>
                <a:lnTo>
                  <a:pt x="107877" y="72389"/>
                </a:lnTo>
                <a:lnTo>
                  <a:pt x="108204" y="74675"/>
                </a:lnTo>
                <a:lnTo>
                  <a:pt x="146304" y="74675"/>
                </a:lnTo>
                <a:lnTo>
                  <a:pt x="145868" y="77723"/>
                </a:lnTo>
                <a:lnTo>
                  <a:pt x="108204" y="77723"/>
                </a:lnTo>
                <a:lnTo>
                  <a:pt x="106679" y="80771"/>
                </a:lnTo>
                <a:close/>
              </a:path>
              <a:path w="146684" h="144779">
                <a:moveTo>
                  <a:pt x="39624" y="80771"/>
                </a:moveTo>
                <a:lnTo>
                  <a:pt x="38100" y="77723"/>
                </a:lnTo>
                <a:lnTo>
                  <a:pt x="39188" y="77723"/>
                </a:lnTo>
                <a:lnTo>
                  <a:pt x="39624" y="80771"/>
                </a:lnTo>
                <a:close/>
              </a:path>
              <a:path w="146684" h="144779">
                <a:moveTo>
                  <a:pt x="106172" y="84835"/>
                </a:moveTo>
                <a:lnTo>
                  <a:pt x="108204" y="77723"/>
                </a:lnTo>
                <a:lnTo>
                  <a:pt x="145868" y="77723"/>
                </a:lnTo>
                <a:lnTo>
                  <a:pt x="144997" y="83819"/>
                </a:lnTo>
                <a:lnTo>
                  <a:pt x="106679" y="83819"/>
                </a:lnTo>
                <a:lnTo>
                  <a:pt x="106172" y="84835"/>
                </a:lnTo>
                <a:close/>
              </a:path>
              <a:path w="146684" h="144779">
                <a:moveTo>
                  <a:pt x="41148" y="88391"/>
                </a:moveTo>
                <a:lnTo>
                  <a:pt x="39624" y="83819"/>
                </a:lnTo>
                <a:lnTo>
                  <a:pt x="40005" y="84391"/>
                </a:lnTo>
                <a:lnTo>
                  <a:pt x="41148" y="88391"/>
                </a:lnTo>
                <a:close/>
              </a:path>
              <a:path w="146684" h="144779">
                <a:moveTo>
                  <a:pt x="40005" y="84391"/>
                </a:moveTo>
                <a:lnTo>
                  <a:pt x="39624" y="83819"/>
                </a:lnTo>
                <a:lnTo>
                  <a:pt x="39841" y="83819"/>
                </a:lnTo>
                <a:lnTo>
                  <a:pt x="40005" y="84391"/>
                </a:lnTo>
                <a:close/>
              </a:path>
              <a:path w="146684" h="144779">
                <a:moveTo>
                  <a:pt x="105155" y="88391"/>
                </a:moveTo>
                <a:lnTo>
                  <a:pt x="106172" y="84835"/>
                </a:lnTo>
                <a:lnTo>
                  <a:pt x="106679" y="83819"/>
                </a:lnTo>
                <a:lnTo>
                  <a:pt x="105155" y="88391"/>
                </a:lnTo>
                <a:close/>
              </a:path>
              <a:path w="146684" h="144779">
                <a:moveTo>
                  <a:pt x="144779" y="88391"/>
                </a:moveTo>
                <a:lnTo>
                  <a:pt x="105155" y="88391"/>
                </a:lnTo>
                <a:lnTo>
                  <a:pt x="106679" y="83819"/>
                </a:lnTo>
                <a:lnTo>
                  <a:pt x="144997" y="83819"/>
                </a:lnTo>
                <a:lnTo>
                  <a:pt x="144852" y="84835"/>
                </a:lnTo>
                <a:lnTo>
                  <a:pt x="144779" y="88391"/>
                </a:lnTo>
                <a:close/>
              </a:path>
              <a:path w="146684" h="144779">
                <a:moveTo>
                  <a:pt x="42671" y="88391"/>
                </a:moveTo>
                <a:lnTo>
                  <a:pt x="41148" y="88391"/>
                </a:lnTo>
                <a:lnTo>
                  <a:pt x="40005" y="84391"/>
                </a:lnTo>
                <a:lnTo>
                  <a:pt x="42671" y="88391"/>
                </a:lnTo>
                <a:close/>
              </a:path>
              <a:path w="146684" h="144779">
                <a:moveTo>
                  <a:pt x="143473" y="92963"/>
                </a:moveTo>
                <a:lnTo>
                  <a:pt x="102108" y="92963"/>
                </a:lnTo>
                <a:lnTo>
                  <a:pt x="106172" y="84835"/>
                </a:lnTo>
                <a:lnTo>
                  <a:pt x="105155" y="88391"/>
                </a:lnTo>
                <a:lnTo>
                  <a:pt x="144779" y="88391"/>
                </a:lnTo>
                <a:lnTo>
                  <a:pt x="143473" y="92963"/>
                </a:lnTo>
                <a:close/>
              </a:path>
              <a:path w="146684" h="144779">
                <a:moveTo>
                  <a:pt x="45719" y="92963"/>
                </a:moveTo>
                <a:lnTo>
                  <a:pt x="42672" y="89915"/>
                </a:lnTo>
                <a:lnTo>
                  <a:pt x="43687" y="89915"/>
                </a:lnTo>
                <a:lnTo>
                  <a:pt x="45719" y="92963"/>
                </a:lnTo>
                <a:close/>
              </a:path>
              <a:path w="146684" h="144779">
                <a:moveTo>
                  <a:pt x="141732" y="99059"/>
                </a:moveTo>
                <a:lnTo>
                  <a:pt x="97536" y="99059"/>
                </a:lnTo>
                <a:lnTo>
                  <a:pt x="103632" y="89915"/>
                </a:lnTo>
                <a:lnTo>
                  <a:pt x="102108" y="92963"/>
                </a:lnTo>
                <a:lnTo>
                  <a:pt x="143473" y="92963"/>
                </a:lnTo>
                <a:lnTo>
                  <a:pt x="141732" y="99059"/>
                </a:lnTo>
                <a:close/>
              </a:path>
              <a:path w="146684" h="144779">
                <a:moveTo>
                  <a:pt x="50292" y="99059"/>
                </a:moveTo>
                <a:lnTo>
                  <a:pt x="47244" y="96011"/>
                </a:lnTo>
                <a:lnTo>
                  <a:pt x="48768" y="97231"/>
                </a:lnTo>
                <a:lnTo>
                  <a:pt x="50292" y="99059"/>
                </a:lnTo>
                <a:close/>
              </a:path>
              <a:path w="146684" h="144779">
                <a:moveTo>
                  <a:pt x="48768" y="97231"/>
                </a:moveTo>
                <a:lnTo>
                  <a:pt x="47244" y="96011"/>
                </a:lnTo>
                <a:lnTo>
                  <a:pt x="47752" y="96011"/>
                </a:lnTo>
                <a:lnTo>
                  <a:pt x="48768" y="97231"/>
                </a:lnTo>
                <a:close/>
              </a:path>
              <a:path w="146684" h="144779">
                <a:moveTo>
                  <a:pt x="91440" y="102107"/>
                </a:moveTo>
                <a:lnTo>
                  <a:pt x="99060" y="96011"/>
                </a:lnTo>
                <a:lnTo>
                  <a:pt x="97536" y="99059"/>
                </a:lnTo>
                <a:lnTo>
                  <a:pt x="141732" y="99059"/>
                </a:lnTo>
                <a:lnTo>
                  <a:pt x="140208" y="100583"/>
                </a:lnTo>
                <a:lnTo>
                  <a:pt x="94488" y="100583"/>
                </a:lnTo>
                <a:lnTo>
                  <a:pt x="91440" y="102107"/>
                </a:lnTo>
                <a:close/>
              </a:path>
              <a:path w="146684" h="144779">
                <a:moveTo>
                  <a:pt x="51053" y="99059"/>
                </a:moveTo>
                <a:lnTo>
                  <a:pt x="50292" y="99059"/>
                </a:lnTo>
                <a:lnTo>
                  <a:pt x="48768" y="97231"/>
                </a:lnTo>
                <a:lnTo>
                  <a:pt x="51053" y="99059"/>
                </a:lnTo>
                <a:close/>
              </a:path>
              <a:path w="146684" h="144779">
                <a:moveTo>
                  <a:pt x="54864" y="102107"/>
                </a:moveTo>
                <a:lnTo>
                  <a:pt x="51816" y="100583"/>
                </a:lnTo>
                <a:lnTo>
                  <a:pt x="52959" y="100583"/>
                </a:lnTo>
                <a:lnTo>
                  <a:pt x="54864" y="102107"/>
                </a:lnTo>
                <a:close/>
              </a:path>
              <a:path w="146684" h="144779">
                <a:moveTo>
                  <a:pt x="138176" y="105155"/>
                </a:moveTo>
                <a:lnTo>
                  <a:pt x="85344" y="105155"/>
                </a:lnTo>
                <a:lnTo>
                  <a:pt x="94488" y="100583"/>
                </a:lnTo>
                <a:lnTo>
                  <a:pt x="140208" y="100583"/>
                </a:lnTo>
                <a:lnTo>
                  <a:pt x="140208" y="102107"/>
                </a:lnTo>
                <a:lnTo>
                  <a:pt x="138176" y="105155"/>
                </a:lnTo>
                <a:close/>
              </a:path>
              <a:path w="146684" h="144779">
                <a:moveTo>
                  <a:pt x="63246" y="105155"/>
                </a:moveTo>
                <a:lnTo>
                  <a:pt x="60960" y="105155"/>
                </a:lnTo>
                <a:lnTo>
                  <a:pt x="57912" y="103631"/>
                </a:lnTo>
                <a:lnTo>
                  <a:pt x="63246" y="105155"/>
                </a:lnTo>
                <a:close/>
              </a:path>
              <a:path w="146684" h="144779">
                <a:moveTo>
                  <a:pt x="137160" y="106679"/>
                </a:moveTo>
                <a:lnTo>
                  <a:pt x="79248" y="106679"/>
                </a:lnTo>
                <a:lnTo>
                  <a:pt x="88391" y="103631"/>
                </a:lnTo>
                <a:lnTo>
                  <a:pt x="85344" y="105155"/>
                </a:lnTo>
                <a:lnTo>
                  <a:pt x="138176" y="105155"/>
                </a:lnTo>
                <a:lnTo>
                  <a:pt x="137160" y="106679"/>
                </a:lnTo>
                <a:close/>
              </a:path>
              <a:path w="146684" h="144779">
                <a:moveTo>
                  <a:pt x="103632" y="138683"/>
                </a:moveTo>
                <a:lnTo>
                  <a:pt x="42672" y="138683"/>
                </a:lnTo>
                <a:lnTo>
                  <a:pt x="33528" y="134111"/>
                </a:lnTo>
                <a:lnTo>
                  <a:pt x="33528" y="132587"/>
                </a:lnTo>
                <a:lnTo>
                  <a:pt x="114300" y="132587"/>
                </a:lnTo>
                <a:lnTo>
                  <a:pt x="112775" y="134111"/>
                </a:lnTo>
                <a:lnTo>
                  <a:pt x="103632" y="138683"/>
                </a:lnTo>
                <a:close/>
              </a:path>
              <a:path w="146684" h="144779">
                <a:moveTo>
                  <a:pt x="89916" y="143255"/>
                </a:moveTo>
                <a:lnTo>
                  <a:pt x="56387" y="143255"/>
                </a:lnTo>
                <a:lnTo>
                  <a:pt x="47244" y="140207"/>
                </a:lnTo>
                <a:lnTo>
                  <a:pt x="45719" y="140207"/>
                </a:lnTo>
                <a:lnTo>
                  <a:pt x="44195" y="138683"/>
                </a:lnTo>
                <a:lnTo>
                  <a:pt x="102108" y="138683"/>
                </a:lnTo>
                <a:lnTo>
                  <a:pt x="100584" y="140207"/>
                </a:lnTo>
                <a:lnTo>
                  <a:pt x="89916" y="143255"/>
                </a:lnTo>
                <a:close/>
              </a:path>
              <a:path w="146684" h="144779">
                <a:moveTo>
                  <a:pt x="86868" y="144779"/>
                </a:moveTo>
                <a:lnTo>
                  <a:pt x="59436" y="144779"/>
                </a:lnTo>
                <a:lnTo>
                  <a:pt x="57912" y="143255"/>
                </a:lnTo>
                <a:lnTo>
                  <a:pt x="88391" y="143255"/>
                </a:lnTo>
                <a:lnTo>
                  <a:pt x="86868" y="144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8410955" y="3273552"/>
            <a:ext cx="86995" cy="2365375"/>
          </a:xfrm>
          <a:custGeom>
            <a:avLst/>
            <a:gdLst/>
            <a:ahLst/>
            <a:cxnLst/>
            <a:rect l="l" t="t" r="r" b="b"/>
            <a:pathLst>
              <a:path w="86995" h="2365375">
                <a:moveTo>
                  <a:pt x="28955" y="2282807"/>
                </a:moveTo>
                <a:lnTo>
                  <a:pt x="28955" y="0"/>
                </a:lnTo>
                <a:lnTo>
                  <a:pt x="57911" y="0"/>
                </a:lnTo>
                <a:lnTo>
                  <a:pt x="57911" y="2279904"/>
                </a:lnTo>
                <a:lnTo>
                  <a:pt x="42671" y="2279904"/>
                </a:lnTo>
                <a:lnTo>
                  <a:pt x="28955" y="2282807"/>
                </a:lnTo>
                <a:close/>
              </a:path>
              <a:path w="86995" h="2365375">
                <a:moveTo>
                  <a:pt x="57911" y="2322575"/>
                </a:moveTo>
                <a:lnTo>
                  <a:pt x="28955" y="2322575"/>
                </a:lnTo>
                <a:lnTo>
                  <a:pt x="28955" y="2282807"/>
                </a:lnTo>
                <a:lnTo>
                  <a:pt x="42671" y="2279904"/>
                </a:lnTo>
                <a:lnTo>
                  <a:pt x="57911" y="2282964"/>
                </a:lnTo>
                <a:lnTo>
                  <a:pt x="57911" y="2322575"/>
                </a:lnTo>
                <a:close/>
              </a:path>
              <a:path w="86995" h="2365375">
                <a:moveTo>
                  <a:pt x="57911" y="2282964"/>
                </a:moveTo>
                <a:lnTo>
                  <a:pt x="42671" y="2279904"/>
                </a:lnTo>
                <a:lnTo>
                  <a:pt x="57911" y="2279904"/>
                </a:lnTo>
                <a:lnTo>
                  <a:pt x="57911" y="2282964"/>
                </a:lnTo>
                <a:close/>
              </a:path>
              <a:path w="86995" h="2365375">
                <a:moveTo>
                  <a:pt x="42671" y="2365248"/>
                </a:moveTo>
                <a:lnTo>
                  <a:pt x="26360" y="2362009"/>
                </a:lnTo>
                <a:lnTo>
                  <a:pt x="12763" y="2353056"/>
                </a:lnTo>
                <a:lnTo>
                  <a:pt x="3452" y="2339530"/>
                </a:lnTo>
                <a:lnTo>
                  <a:pt x="0" y="2322575"/>
                </a:lnTo>
                <a:lnTo>
                  <a:pt x="3452" y="2306264"/>
                </a:lnTo>
                <a:lnTo>
                  <a:pt x="12763" y="2292667"/>
                </a:lnTo>
                <a:lnTo>
                  <a:pt x="26360" y="2283356"/>
                </a:lnTo>
                <a:lnTo>
                  <a:pt x="28955" y="2282807"/>
                </a:lnTo>
                <a:lnTo>
                  <a:pt x="28955" y="2322575"/>
                </a:lnTo>
                <a:lnTo>
                  <a:pt x="86867" y="2322575"/>
                </a:lnTo>
                <a:lnTo>
                  <a:pt x="83391" y="2339530"/>
                </a:lnTo>
                <a:lnTo>
                  <a:pt x="73913" y="2353056"/>
                </a:lnTo>
                <a:lnTo>
                  <a:pt x="59864" y="2362009"/>
                </a:lnTo>
                <a:lnTo>
                  <a:pt x="42671" y="2365248"/>
                </a:lnTo>
                <a:close/>
              </a:path>
              <a:path w="86995" h="2365375">
                <a:moveTo>
                  <a:pt x="86867" y="2322575"/>
                </a:moveTo>
                <a:lnTo>
                  <a:pt x="57911" y="2322575"/>
                </a:lnTo>
                <a:lnTo>
                  <a:pt x="57911" y="2282964"/>
                </a:lnTo>
                <a:lnTo>
                  <a:pt x="59864" y="2283356"/>
                </a:lnTo>
                <a:lnTo>
                  <a:pt x="73913" y="2292667"/>
                </a:lnTo>
                <a:lnTo>
                  <a:pt x="83391" y="2306264"/>
                </a:lnTo>
                <a:lnTo>
                  <a:pt x="86867" y="2322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8392667" y="4267200"/>
            <a:ext cx="134620" cy="433070"/>
          </a:xfrm>
          <a:custGeom>
            <a:avLst/>
            <a:gdLst/>
            <a:ahLst/>
            <a:cxnLst/>
            <a:rect l="l" t="t" r="r" b="b"/>
            <a:pathLst>
              <a:path w="134620" h="433070">
                <a:moveTo>
                  <a:pt x="0" y="0"/>
                </a:moveTo>
                <a:lnTo>
                  <a:pt x="134112" y="0"/>
                </a:lnTo>
                <a:lnTo>
                  <a:pt x="134112" y="432816"/>
                </a:lnTo>
                <a:lnTo>
                  <a:pt x="0" y="4328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8372855" y="4248911"/>
            <a:ext cx="173990" cy="469900"/>
          </a:xfrm>
          <a:custGeom>
            <a:avLst/>
            <a:gdLst/>
            <a:ahLst/>
            <a:cxnLst/>
            <a:rect l="l" t="t" r="r" b="b"/>
            <a:pathLst>
              <a:path w="173990" h="469900">
                <a:moveTo>
                  <a:pt x="173736" y="469391"/>
                </a:moveTo>
                <a:lnTo>
                  <a:pt x="0" y="469391"/>
                </a:lnTo>
                <a:lnTo>
                  <a:pt x="0" y="0"/>
                </a:lnTo>
                <a:lnTo>
                  <a:pt x="173736" y="0"/>
                </a:lnTo>
                <a:lnTo>
                  <a:pt x="173736" y="18287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431291"/>
                </a:lnTo>
                <a:lnTo>
                  <a:pt x="19812" y="431291"/>
                </a:lnTo>
                <a:lnTo>
                  <a:pt x="38100" y="451104"/>
                </a:lnTo>
                <a:lnTo>
                  <a:pt x="173736" y="451104"/>
                </a:lnTo>
                <a:lnTo>
                  <a:pt x="173736" y="469391"/>
                </a:lnTo>
                <a:close/>
              </a:path>
              <a:path w="173990" h="469900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73990" h="469900">
                <a:moveTo>
                  <a:pt x="135636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35636" y="18288"/>
                </a:lnTo>
                <a:lnTo>
                  <a:pt x="135636" y="38100"/>
                </a:lnTo>
                <a:close/>
              </a:path>
              <a:path w="173990" h="469900">
                <a:moveTo>
                  <a:pt x="135636" y="451104"/>
                </a:moveTo>
                <a:lnTo>
                  <a:pt x="135636" y="18288"/>
                </a:lnTo>
                <a:lnTo>
                  <a:pt x="153924" y="38100"/>
                </a:lnTo>
                <a:lnTo>
                  <a:pt x="173736" y="38100"/>
                </a:lnTo>
                <a:lnTo>
                  <a:pt x="173736" y="431291"/>
                </a:lnTo>
                <a:lnTo>
                  <a:pt x="153924" y="431291"/>
                </a:lnTo>
                <a:lnTo>
                  <a:pt x="135636" y="451104"/>
                </a:lnTo>
                <a:close/>
              </a:path>
              <a:path w="173990" h="469900">
                <a:moveTo>
                  <a:pt x="173736" y="38100"/>
                </a:moveTo>
                <a:lnTo>
                  <a:pt x="153924" y="38100"/>
                </a:lnTo>
                <a:lnTo>
                  <a:pt x="135636" y="18288"/>
                </a:lnTo>
                <a:lnTo>
                  <a:pt x="173736" y="18287"/>
                </a:lnTo>
                <a:lnTo>
                  <a:pt x="173736" y="38100"/>
                </a:lnTo>
                <a:close/>
              </a:path>
              <a:path w="173990" h="469900">
                <a:moveTo>
                  <a:pt x="38100" y="451104"/>
                </a:moveTo>
                <a:lnTo>
                  <a:pt x="19812" y="431291"/>
                </a:lnTo>
                <a:lnTo>
                  <a:pt x="38100" y="431291"/>
                </a:lnTo>
                <a:lnTo>
                  <a:pt x="38100" y="451104"/>
                </a:lnTo>
                <a:close/>
              </a:path>
              <a:path w="173990" h="469900">
                <a:moveTo>
                  <a:pt x="135636" y="451104"/>
                </a:moveTo>
                <a:lnTo>
                  <a:pt x="38100" y="451104"/>
                </a:lnTo>
                <a:lnTo>
                  <a:pt x="38100" y="431291"/>
                </a:lnTo>
                <a:lnTo>
                  <a:pt x="135636" y="431291"/>
                </a:lnTo>
                <a:lnTo>
                  <a:pt x="135636" y="451104"/>
                </a:lnTo>
                <a:close/>
              </a:path>
              <a:path w="173990" h="469900">
                <a:moveTo>
                  <a:pt x="173736" y="451104"/>
                </a:moveTo>
                <a:lnTo>
                  <a:pt x="135636" y="451104"/>
                </a:lnTo>
                <a:lnTo>
                  <a:pt x="153924" y="431291"/>
                </a:lnTo>
                <a:lnTo>
                  <a:pt x="173736" y="431291"/>
                </a:lnTo>
                <a:lnTo>
                  <a:pt x="173736" y="451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 txBox="1"/>
          <p:nvPr/>
        </p:nvSpPr>
        <p:spPr>
          <a:xfrm>
            <a:off x="8049299" y="4221498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8251920" y="4397721"/>
            <a:ext cx="11557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7001256" y="3116579"/>
            <a:ext cx="268605" cy="85725"/>
          </a:xfrm>
          <a:custGeom>
            <a:avLst/>
            <a:gdLst/>
            <a:ahLst/>
            <a:cxnLst/>
            <a:rect l="l" t="t" r="r" b="b"/>
            <a:pathLst>
              <a:path w="268604" h="85725">
                <a:moveTo>
                  <a:pt x="85343" y="85343"/>
                </a:moveTo>
                <a:lnTo>
                  <a:pt x="0" y="42671"/>
                </a:lnTo>
                <a:lnTo>
                  <a:pt x="85343" y="0"/>
                </a:lnTo>
                <a:lnTo>
                  <a:pt x="85343" y="28955"/>
                </a:lnTo>
                <a:lnTo>
                  <a:pt x="71628" y="28955"/>
                </a:lnTo>
                <a:lnTo>
                  <a:pt x="71628" y="56387"/>
                </a:lnTo>
                <a:lnTo>
                  <a:pt x="85343" y="56387"/>
                </a:lnTo>
                <a:lnTo>
                  <a:pt x="85343" y="85343"/>
                </a:lnTo>
                <a:close/>
              </a:path>
              <a:path w="268604" h="85725">
                <a:moveTo>
                  <a:pt x="85343" y="56387"/>
                </a:moveTo>
                <a:lnTo>
                  <a:pt x="71628" y="56387"/>
                </a:lnTo>
                <a:lnTo>
                  <a:pt x="71628" y="28955"/>
                </a:lnTo>
                <a:lnTo>
                  <a:pt x="85343" y="28955"/>
                </a:lnTo>
                <a:lnTo>
                  <a:pt x="85343" y="56387"/>
                </a:lnTo>
                <a:close/>
              </a:path>
              <a:path w="268604" h="85725">
                <a:moveTo>
                  <a:pt x="268224" y="56387"/>
                </a:moveTo>
                <a:lnTo>
                  <a:pt x="85343" y="56387"/>
                </a:lnTo>
                <a:lnTo>
                  <a:pt x="85343" y="28955"/>
                </a:lnTo>
                <a:lnTo>
                  <a:pt x="268224" y="28955"/>
                </a:lnTo>
                <a:lnTo>
                  <a:pt x="268224" y="56387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 txBox="1"/>
          <p:nvPr/>
        </p:nvSpPr>
        <p:spPr>
          <a:xfrm>
            <a:off x="7081472" y="2747805"/>
            <a:ext cx="20066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1310155" y="6811063"/>
            <a:ext cx="3733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18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: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07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0" name="object 14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8295" rIns="0" bIns="0" rtlCol="0" vert="horz">
            <a:spAutoFit/>
          </a:bodyPr>
          <a:lstStyle/>
          <a:p>
            <a:pPr marL="3416935">
              <a:lnSpc>
                <a:spcPts val="1370"/>
              </a:lnSpc>
            </a:pPr>
            <a:fld id="{81D60167-4931-47E6-BA6A-407CBD079E47}" type="slidenum">
              <a:rPr dirty="0" spc="-5">
                <a:latin typeface="Arial"/>
                <a:cs typeface="Arial"/>
              </a:rPr>
              <a:t>13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4.5.2</a:t>
            </a:r>
            <a:r>
              <a:rPr dirty="0" spc="-680"/>
              <a:t> </a:t>
            </a:r>
            <a:r>
              <a:rPr dirty="0" spc="-5"/>
              <a:t>共基极放大电路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47656" y="765571"/>
            <a:ext cx="2934970" cy="3765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（</a:t>
            </a:r>
            <a:r>
              <a:rPr dirty="0" sz="2400" spc="5">
                <a:solidFill>
                  <a:srgbClr val="0000CC"/>
                </a:solidFill>
                <a:latin typeface="Times New Roman"/>
                <a:cs typeface="Times New Roman"/>
              </a:rPr>
              <a:t>2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）小信号参数计算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71677" y="759020"/>
            <a:ext cx="161036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20">
                <a:latin typeface="宋体"/>
                <a:cs typeface="宋体"/>
              </a:rPr>
              <a:t>2.</a:t>
            </a:r>
            <a:r>
              <a:rPr dirty="0" sz="2400" spc="-590"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动态分析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72767" y="2218182"/>
            <a:ext cx="1493520" cy="0"/>
          </a:xfrm>
          <a:custGeom>
            <a:avLst/>
            <a:gdLst/>
            <a:ahLst/>
            <a:cxnLst/>
            <a:rect l="l" t="t" r="r" b="b"/>
            <a:pathLst>
              <a:path w="1493520" h="0">
                <a:moveTo>
                  <a:pt x="0" y="0"/>
                </a:moveTo>
                <a:lnTo>
                  <a:pt x="149352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44696" y="2176272"/>
            <a:ext cx="1050290" cy="85725"/>
          </a:xfrm>
          <a:custGeom>
            <a:avLst/>
            <a:gdLst/>
            <a:ahLst/>
            <a:cxnLst/>
            <a:rect l="l" t="t" r="r" b="b"/>
            <a:pathLst>
              <a:path w="1050289" h="85725">
                <a:moveTo>
                  <a:pt x="42672" y="85343"/>
                </a:moveTo>
                <a:lnTo>
                  <a:pt x="25717" y="82105"/>
                </a:lnTo>
                <a:lnTo>
                  <a:pt x="12192" y="73151"/>
                </a:lnTo>
                <a:lnTo>
                  <a:pt x="3238" y="59626"/>
                </a:lnTo>
                <a:lnTo>
                  <a:pt x="0" y="42671"/>
                </a:lnTo>
                <a:lnTo>
                  <a:pt x="3238" y="25717"/>
                </a:lnTo>
                <a:lnTo>
                  <a:pt x="12192" y="12191"/>
                </a:lnTo>
                <a:lnTo>
                  <a:pt x="25717" y="3238"/>
                </a:lnTo>
                <a:lnTo>
                  <a:pt x="42672" y="0"/>
                </a:lnTo>
                <a:lnTo>
                  <a:pt x="58983" y="3238"/>
                </a:lnTo>
                <a:lnTo>
                  <a:pt x="72580" y="12191"/>
                </a:lnTo>
                <a:lnTo>
                  <a:pt x="81891" y="25717"/>
                </a:lnTo>
                <a:lnTo>
                  <a:pt x="82550" y="28955"/>
                </a:lnTo>
                <a:lnTo>
                  <a:pt x="42672" y="28955"/>
                </a:lnTo>
                <a:lnTo>
                  <a:pt x="42672" y="56387"/>
                </a:lnTo>
                <a:lnTo>
                  <a:pt x="82550" y="56387"/>
                </a:lnTo>
                <a:lnTo>
                  <a:pt x="81891" y="59626"/>
                </a:lnTo>
                <a:lnTo>
                  <a:pt x="72580" y="73151"/>
                </a:lnTo>
                <a:lnTo>
                  <a:pt x="58983" y="82105"/>
                </a:lnTo>
                <a:lnTo>
                  <a:pt x="42672" y="85343"/>
                </a:lnTo>
                <a:close/>
              </a:path>
              <a:path w="1050289" h="85725">
                <a:moveTo>
                  <a:pt x="82550" y="56387"/>
                </a:moveTo>
                <a:lnTo>
                  <a:pt x="42672" y="56387"/>
                </a:lnTo>
                <a:lnTo>
                  <a:pt x="42672" y="28955"/>
                </a:lnTo>
                <a:lnTo>
                  <a:pt x="82550" y="28955"/>
                </a:lnTo>
                <a:lnTo>
                  <a:pt x="85344" y="42671"/>
                </a:lnTo>
                <a:lnTo>
                  <a:pt x="82550" y="56387"/>
                </a:lnTo>
                <a:close/>
              </a:path>
              <a:path w="1050289" h="85725">
                <a:moveTo>
                  <a:pt x="1050036" y="56387"/>
                </a:moveTo>
                <a:lnTo>
                  <a:pt x="82550" y="56387"/>
                </a:lnTo>
                <a:lnTo>
                  <a:pt x="85344" y="42671"/>
                </a:lnTo>
                <a:lnTo>
                  <a:pt x="82550" y="28955"/>
                </a:lnTo>
                <a:lnTo>
                  <a:pt x="1050036" y="28955"/>
                </a:lnTo>
                <a:lnTo>
                  <a:pt x="1050036" y="563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13732" y="2179319"/>
            <a:ext cx="85725" cy="2407920"/>
          </a:xfrm>
          <a:custGeom>
            <a:avLst/>
            <a:gdLst/>
            <a:ahLst/>
            <a:cxnLst/>
            <a:rect l="l" t="t" r="r" b="b"/>
            <a:pathLst>
              <a:path w="85725" h="2407920">
                <a:moveTo>
                  <a:pt x="27431" y="82433"/>
                </a:moveTo>
                <a:lnTo>
                  <a:pt x="25717" y="82105"/>
                </a:lnTo>
                <a:lnTo>
                  <a:pt x="12191" y="73152"/>
                </a:lnTo>
                <a:lnTo>
                  <a:pt x="3238" y="59626"/>
                </a:lnTo>
                <a:lnTo>
                  <a:pt x="0" y="42672"/>
                </a:lnTo>
                <a:lnTo>
                  <a:pt x="3238" y="26360"/>
                </a:lnTo>
                <a:lnTo>
                  <a:pt x="12191" y="12763"/>
                </a:lnTo>
                <a:lnTo>
                  <a:pt x="25717" y="3452"/>
                </a:lnTo>
                <a:lnTo>
                  <a:pt x="42671" y="0"/>
                </a:lnTo>
                <a:lnTo>
                  <a:pt x="58983" y="3452"/>
                </a:lnTo>
                <a:lnTo>
                  <a:pt x="72580" y="12763"/>
                </a:lnTo>
                <a:lnTo>
                  <a:pt x="81891" y="26360"/>
                </a:lnTo>
                <a:lnTo>
                  <a:pt x="85343" y="42672"/>
                </a:lnTo>
                <a:lnTo>
                  <a:pt x="27431" y="42672"/>
                </a:lnTo>
                <a:lnTo>
                  <a:pt x="27431" y="82433"/>
                </a:lnTo>
                <a:close/>
              </a:path>
              <a:path w="85725" h="2407920">
                <a:moveTo>
                  <a:pt x="42671" y="85344"/>
                </a:moveTo>
                <a:lnTo>
                  <a:pt x="27431" y="82433"/>
                </a:lnTo>
                <a:lnTo>
                  <a:pt x="27431" y="42672"/>
                </a:lnTo>
                <a:lnTo>
                  <a:pt x="56387" y="42672"/>
                </a:lnTo>
                <a:lnTo>
                  <a:pt x="56387" y="82620"/>
                </a:lnTo>
                <a:lnTo>
                  <a:pt x="42671" y="85344"/>
                </a:lnTo>
                <a:close/>
              </a:path>
              <a:path w="85725" h="2407920">
                <a:moveTo>
                  <a:pt x="56388" y="82620"/>
                </a:moveTo>
                <a:lnTo>
                  <a:pt x="56387" y="42672"/>
                </a:lnTo>
                <a:lnTo>
                  <a:pt x="85343" y="42672"/>
                </a:lnTo>
                <a:lnTo>
                  <a:pt x="81891" y="59626"/>
                </a:lnTo>
                <a:lnTo>
                  <a:pt x="72580" y="73152"/>
                </a:lnTo>
                <a:lnTo>
                  <a:pt x="58983" y="82105"/>
                </a:lnTo>
                <a:lnTo>
                  <a:pt x="56388" y="82620"/>
                </a:lnTo>
                <a:close/>
              </a:path>
              <a:path w="85725" h="2407920">
                <a:moveTo>
                  <a:pt x="27431" y="2325487"/>
                </a:moveTo>
                <a:lnTo>
                  <a:pt x="27431" y="82433"/>
                </a:lnTo>
                <a:lnTo>
                  <a:pt x="42671" y="85344"/>
                </a:lnTo>
                <a:lnTo>
                  <a:pt x="56387" y="85344"/>
                </a:lnTo>
                <a:lnTo>
                  <a:pt x="56387" y="2322576"/>
                </a:lnTo>
                <a:lnTo>
                  <a:pt x="42671" y="2322576"/>
                </a:lnTo>
                <a:lnTo>
                  <a:pt x="27431" y="2325487"/>
                </a:lnTo>
                <a:close/>
              </a:path>
              <a:path w="85725" h="2407920">
                <a:moveTo>
                  <a:pt x="56387" y="85344"/>
                </a:moveTo>
                <a:lnTo>
                  <a:pt x="42671" y="85344"/>
                </a:lnTo>
                <a:lnTo>
                  <a:pt x="56388" y="82620"/>
                </a:lnTo>
                <a:lnTo>
                  <a:pt x="56387" y="85344"/>
                </a:lnTo>
                <a:close/>
              </a:path>
              <a:path w="85725" h="2407920">
                <a:moveTo>
                  <a:pt x="56387" y="2365248"/>
                </a:moveTo>
                <a:lnTo>
                  <a:pt x="27431" y="2365248"/>
                </a:lnTo>
                <a:lnTo>
                  <a:pt x="27431" y="2325487"/>
                </a:lnTo>
                <a:lnTo>
                  <a:pt x="42671" y="2322576"/>
                </a:lnTo>
                <a:lnTo>
                  <a:pt x="56387" y="2325299"/>
                </a:lnTo>
                <a:lnTo>
                  <a:pt x="56387" y="2365248"/>
                </a:lnTo>
                <a:close/>
              </a:path>
              <a:path w="85725" h="2407920">
                <a:moveTo>
                  <a:pt x="56387" y="2325299"/>
                </a:moveTo>
                <a:lnTo>
                  <a:pt x="42671" y="2322576"/>
                </a:lnTo>
                <a:lnTo>
                  <a:pt x="56387" y="2322576"/>
                </a:lnTo>
                <a:lnTo>
                  <a:pt x="56387" y="2325299"/>
                </a:lnTo>
                <a:close/>
              </a:path>
              <a:path w="85725" h="2407920">
                <a:moveTo>
                  <a:pt x="85343" y="2365248"/>
                </a:moveTo>
                <a:lnTo>
                  <a:pt x="56387" y="2365248"/>
                </a:lnTo>
                <a:lnTo>
                  <a:pt x="56387" y="2325299"/>
                </a:lnTo>
                <a:lnTo>
                  <a:pt x="58983" y="2325814"/>
                </a:lnTo>
                <a:lnTo>
                  <a:pt x="72580" y="2334768"/>
                </a:lnTo>
                <a:lnTo>
                  <a:pt x="81891" y="2348293"/>
                </a:lnTo>
                <a:lnTo>
                  <a:pt x="85343" y="2365248"/>
                </a:lnTo>
                <a:close/>
              </a:path>
              <a:path w="85725" h="2407920">
                <a:moveTo>
                  <a:pt x="42671" y="2407920"/>
                </a:moveTo>
                <a:lnTo>
                  <a:pt x="25717" y="2404467"/>
                </a:lnTo>
                <a:lnTo>
                  <a:pt x="12191" y="2395156"/>
                </a:lnTo>
                <a:lnTo>
                  <a:pt x="3238" y="2381559"/>
                </a:lnTo>
                <a:lnTo>
                  <a:pt x="0" y="2365248"/>
                </a:lnTo>
                <a:lnTo>
                  <a:pt x="3238" y="2348293"/>
                </a:lnTo>
                <a:lnTo>
                  <a:pt x="12191" y="2334768"/>
                </a:lnTo>
                <a:lnTo>
                  <a:pt x="25717" y="2325814"/>
                </a:lnTo>
                <a:lnTo>
                  <a:pt x="27431" y="2325487"/>
                </a:lnTo>
                <a:lnTo>
                  <a:pt x="27431" y="2365248"/>
                </a:lnTo>
                <a:lnTo>
                  <a:pt x="85343" y="2365248"/>
                </a:lnTo>
                <a:lnTo>
                  <a:pt x="81891" y="2381559"/>
                </a:lnTo>
                <a:lnTo>
                  <a:pt x="72580" y="2395156"/>
                </a:lnTo>
                <a:lnTo>
                  <a:pt x="58983" y="2404467"/>
                </a:lnTo>
                <a:lnTo>
                  <a:pt x="42671" y="24079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83252" y="3221735"/>
            <a:ext cx="135890" cy="394970"/>
          </a:xfrm>
          <a:custGeom>
            <a:avLst/>
            <a:gdLst/>
            <a:ahLst/>
            <a:cxnLst/>
            <a:rect l="l" t="t" r="r" b="b"/>
            <a:pathLst>
              <a:path w="135889" h="394970">
                <a:moveTo>
                  <a:pt x="0" y="0"/>
                </a:moveTo>
                <a:lnTo>
                  <a:pt x="135636" y="0"/>
                </a:lnTo>
                <a:lnTo>
                  <a:pt x="135636" y="394716"/>
                </a:lnTo>
                <a:lnTo>
                  <a:pt x="0" y="3947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64964" y="3201924"/>
            <a:ext cx="172720" cy="434340"/>
          </a:xfrm>
          <a:custGeom>
            <a:avLst/>
            <a:gdLst/>
            <a:ahLst/>
            <a:cxnLst/>
            <a:rect l="l" t="t" r="r" b="b"/>
            <a:pathLst>
              <a:path w="172720" h="434339">
                <a:moveTo>
                  <a:pt x="172211" y="434339"/>
                </a:moveTo>
                <a:lnTo>
                  <a:pt x="0" y="434339"/>
                </a:lnTo>
                <a:lnTo>
                  <a:pt x="0" y="0"/>
                </a:lnTo>
                <a:lnTo>
                  <a:pt x="172211" y="0"/>
                </a:lnTo>
                <a:lnTo>
                  <a:pt x="172211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396239"/>
                </a:lnTo>
                <a:lnTo>
                  <a:pt x="18288" y="396239"/>
                </a:lnTo>
                <a:lnTo>
                  <a:pt x="38100" y="414528"/>
                </a:lnTo>
                <a:lnTo>
                  <a:pt x="172211" y="414528"/>
                </a:lnTo>
                <a:lnTo>
                  <a:pt x="172211" y="434339"/>
                </a:lnTo>
                <a:close/>
              </a:path>
              <a:path w="172720" h="434339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72720" h="434339">
                <a:moveTo>
                  <a:pt x="134112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34112" y="19812"/>
                </a:lnTo>
                <a:lnTo>
                  <a:pt x="134112" y="38100"/>
                </a:lnTo>
                <a:close/>
              </a:path>
              <a:path w="172720" h="434339">
                <a:moveTo>
                  <a:pt x="134112" y="414528"/>
                </a:moveTo>
                <a:lnTo>
                  <a:pt x="134112" y="19812"/>
                </a:lnTo>
                <a:lnTo>
                  <a:pt x="153924" y="38100"/>
                </a:lnTo>
                <a:lnTo>
                  <a:pt x="172211" y="38100"/>
                </a:lnTo>
                <a:lnTo>
                  <a:pt x="172211" y="396239"/>
                </a:lnTo>
                <a:lnTo>
                  <a:pt x="153924" y="396239"/>
                </a:lnTo>
                <a:lnTo>
                  <a:pt x="134112" y="414528"/>
                </a:lnTo>
                <a:close/>
              </a:path>
              <a:path w="172720" h="434339">
                <a:moveTo>
                  <a:pt x="172211" y="38100"/>
                </a:moveTo>
                <a:lnTo>
                  <a:pt x="153924" y="38100"/>
                </a:lnTo>
                <a:lnTo>
                  <a:pt x="134112" y="19812"/>
                </a:lnTo>
                <a:lnTo>
                  <a:pt x="172211" y="19812"/>
                </a:lnTo>
                <a:lnTo>
                  <a:pt x="172211" y="38100"/>
                </a:lnTo>
                <a:close/>
              </a:path>
              <a:path w="172720" h="434339">
                <a:moveTo>
                  <a:pt x="38100" y="414528"/>
                </a:moveTo>
                <a:lnTo>
                  <a:pt x="18288" y="396239"/>
                </a:lnTo>
                <a:lnTo>
                  <a:pt x="38100" y="396239"/>
                </a:lnTo>
                <a:lnTo>
                  <a:pt x="38100" y="414528"/>
                </a:lnTo>
                <a:close/>
              </a:path>
              <a:path w="172720" h="434339">
                <a:moveTo>
                  <a:pt x="134112" y="414528"/>
                </a:moveTo>
                <a:lnTo>
                  <a:pt x="38100" y="414528"/>
                </a:lnTo>
                <a:lnTo>
                  <a:pt x="38100" y="396239"/>
                </a:lnTo>
                <a:lnTo>
                  <a:pt x="134112" y="396239"/>
                </a:lnTo>
                <a:lnTo>
                  <a:pt x="134112" y="414528"/>
                </a:lnTo>
                <a:close/>
              </a:path>
              <a:path w="172720" h="434339">
                <a:moveTo>
                  <a:pt x="172211" y="414528"/>
                </a:moveTo>
                <a:lnTo>
                  <a:pt x="134112" y="414528"/>
                </a:lnTo>
                <a:lnTo>
                  <a:pt x="153924" y="396239"/>
                </a:lnTo>
                <a:lnTo>
                  <a:pt x="172211" y="396239"/>
                </a:lnTo>
                <a:lnTo>
                  <a:pt x="172211" y="414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303304" y="3207981"/>
            <a:ext cx="3632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48483" y="2174747"/>
            <a:ext cx="85725" cy="2409825"/>
          </a:xfrm>
          <a:custGeom>
            <a:avLst/>
            <a:gdLst/>
            <a:ahLst/>
            <a:cxnLst/>
            <a:rect l="l" t="t" r="r" b="b"/>
            <a:pathLst>
              <a:path w="85725" h="2409825">
                <a:moveTo>
                  <a:pt x="27431" y="83764"/>
                </a:moveTo>
                <a:lnTo>
                  <a:pt x="25717" y="83415"/>
                </a:lnTo>
                <a:lnTo>
                  <a:pt x="12191" y="74104"/>
                </a:lnTo>
                <a:lnTo>
                  <a:pt x="3238" y="60507"/>
                </a:lnTo>
                <a:lnTo>
                  <a:pt x="0" y="44195"/>
                </a:lnTo>
                <a:lnTo>
                  <a:pt x="3238" y="27003"/>
                </a:lnTo>
                <a:lnTo>
                  <a:pt x="12191" y="12954"/>
                </a:lnTo>
                <a:lnTo>
                  <a:pt x="25717" y="3476"/>
                </a:lnTo>
                <a:lnTo>
                  <a:pt x="42671" y="0"/>
                </a:lnTo>
                <a:lnTo>
                  <a:pt x="58983" y="3476"/>
                </a:lnTo>
                <a:lnTo>
                  <a:pt x="72580" y="12954"/>
                </a:lnTo>
                <a:lnTo>
                  <a:pt x="81891" y="27003"/>
                </a:lnTo>
                <a:lnTo>
                  <a:pt x="85343" y="44195"/>
                </a:lnTo>
                <a:lnTo>
                  <a:pt x="27431" y="44195"/>
                </a:lnTo>
                <a:lnTo>
                  <a:pt x="27431" y="83764"/>
                </a:lnTo>
                <a:close/>
              </a:path>
              <a:path w="85725" h="2409825">
                <a:moveTo>
                  <a:pt x="42671" y="86867"/>
                </a:moveTo>
                <a:lnTo>
                  <a:pt x="27431" y="83764"/>
                </a:lnTo>
                <a:lnTo>
                  <a:pt x="27431" y="44195"/>
                </a:lnTo>
                <a:lnTo>
                  <a:pt x="56387" y="44195"/>
                </a:lnTo>
                <a:lnTo>
                  <a:pt x="56387" y="83964"/>
                </a:lnTo>
                <a:lnTo>
                  <a:pt x="42671" y="86867"/>
                </a:lnTo>
                <a:close/>
              </a:path>
              <a:path w="85725" h="2409825">
                <a:moveTo>
                  <a:pt x="56388" y="83964"/>
                </a:moveTo>
                <a:lnTo>
                  <a:pt x="56387" y="44195"/>
                </a:lnTo>
                <a:lnTo>
                  <a:pt x="85343" y="44195"/>
                </a:lnTo>
                <a:lnTo>
                  <a:pt x="81891" y="60507"/>
                </a:lnTo>
                <a:lnTo>
                  <a:pt x="72580" y="74104"/>
                </a:lnTo>
                <a:lnTo>
                  <a:pt x="58983" y="83415"/>
                </a:lnTo>
                <a:lnTo>
                  <a:pt x="56388" y="83964"/>
                </a:lnTo>
                <a:close/>
              </a:path>
              <a:path w="85725" h="2409825">
                <a:moveTo>
                  <a:pt x="27431" y="2325701"/>
                </a:moveTo>
                <a:lnTo>
                  <a:pt x="27431" y="83764"/>
                </a:lnTo>
                <a:lnTo>
                  <a:pt x="42671" y="86867"/>
                </a:lnTo>
                <a:lnTo>
                  <a:pt x="56387" y="86867"/>
                </a:lnTo>
                <a:lnTo>
                  <a:pt x="56387" y="2322575"/>
                </a:lnTo>
                <a:lnTo>
                  <a:pt x="42671" y="2322575"/>
                </a:lnTo>
                <a:lnTo>
                  <a:pt x="27431" y="2325701"/>
                </a:lnTo>
                <a:close/>
              </a:path>
              <a:path w="85725" h="2409825">
                <a:moveTo>
                  <a:pt x="56387" y="86867"/>
                </a:moveTo>
                <a:lnTo>
                  <a:pt x="42671" y="86867"/>
                </a:lnTo>
                <a:lnTo>
                  <a:pt x="56388" y="83964"/>
                </a:lnTo>
                <a:lnTo>
                  <a:pt x="56387" y="86867"/>
                </a:lnTo>
                <a:close/>
              </a:path>
              <a:path w="85725" h="2409825">
                <a:moveTo>
                  <a:pt x="56387" y="2366771"/>
                </a:moveTo>
                <a:lnTo>
                  <a:pt x="27431" y="2366771"/>
                </a:lnTo>
                <a:lnTo>
                  <a:pt x="27431" y="2325701"/>
                </a:lnTo>
                <a:lnTo>
                  <a:pt x="42671" y="2322575"/>
                </a:lnTo>
                <a:lnTo>
                  <a:pt x="56387" y="2325499"/>
                </a:lnTo>
                <a:lnTo>
                  <a:pt x="56387" y="2366771"/>
                </a:lnTo>
                <a:close/>
              </a:path>
              <a:path w="85725" h="2409825">
                <a:moveTo>
                  <a:pt x="56387" y="2325499"/>
                </a:moveTo>
                <a:lnTo>
                  <a:pt x="42671" y="2322575"/>
                </a:lnTo>
                <a:lnTo>
                  <a:pt x="56387" y="2322575"/>
                </a:lnTo>
                <a:lnTo>
                  <a:pt x="56387" y="2325499"/>
                </a:lnTo>
                <a:close/>
              </a:path>
              <a:path w="85725" h="2409825">
                <a:moveTo>
                  <a:pt x="85343" y="2366771"/>
                </a:moveTo>
                <a:lnTo>
                  <a:pt x="56387" y="2366771"/>
                </a:lnTo>
                <a:lnTo>
                  <a:pt x="56387" y="2325499"/>
                </a:lnTo>
                <a:lnTo>
                  <a:pt x="58983" y="2326052"/>
                </a:lnTo>
                <a:lnTo>
                  <a:pt x="72580" y="2335529"/>
                </a:lnTo>
                <a:lnTo>
                  <a:pt x="81891" y="2349579"/>
                </a:lnTo>
                <a:lnTo>
                  <a:pt x="85343" y="2366771"/>
                </a:lnTo>
                <a:close/>
              </a:path>
              <a:path w="85725" h="2409825">
                <a:moveTo>
                  <a:pt x="42671" y="2409443"/>
                </a:moveTo>
                <a:lnTo>
                  <a:pt x="25717" y="2405991"/>
                </a:lnTo>
                <a:lnTo>
                  <a:pt x="12191" y="2396680"/>
                </a:lnTo>
                <a:lnTo>
                  <a:pt x="3238" y="2383083"/>
                </a:lnTo>
                <a:lnTo>
                  <a:pt x="0" y="2366771"/>
                </a:lnTo>
                <a:lnTo>
                  <a:pt x="3238" y="2349579"/>
                </a:lnTo>
                <a:lnTo>
                  <a:pt x="12191" y="2335529"/>
                </a:lnTo>
                <a:lnTo>
                  <a:pt x="25717" y="2326052"/>
                </a:lnTo>
                <a:lnTo>
                  <a:pt x="27431" y="2325701"/>
                </a:lnTo>
                <a:lnTo>
                  <a:pt x="27431" y="2366771"/>
                </a:lnTo>
                <a:lnTo>
                  <a:pt x="85343" y="2366771"/>
                </a:lnTo>
                <a:lnTo>
                  <a:pt x="81891" y="2383083"/>
                </a:lnTo>
                <a:lnTo>
                  <a:pt x="72580" y="2396680"/>
                </a:lnTo>
                <a:lnTo>
                  <a:pt x="58983" y="2405991"/>
                </a:lnTo>
                <a:lnTo>
                  <a:pt x="42671" y="2409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328672" y="3212592"/>
            <a:ext cx="135890" cy="431800"/>
          </a:xfrm>
          <a:custGeom>
            <a:avLst/>
            <a:gdLst/>
            <a:ahLst/>
            <a:cxnLst/>
            <a:rect l="l" t="t" r="r" b="b"/>
            <a:pathLst>
              <a:path w="135889" h="431800">
                <a:moveTo>
                  <a:pt x="0" y="0"/>
                </a:moveTo>
                <a:lnTo>
                  <a:pt x="135636" y="0"/>
                </a:lnTo>
                <a:lnTo>
                  <a:pt x="135636" y="431291"/>
                </a:lnTo>
                <a:lnTo>
                  <a:pt x="0" y="4312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310383" y="3192780"/>
            <a:ext cx="172720" cy="471170"/>
          </a:xfrm>
          <a:custGeom>
            <a:avLst/>
            <a:gdLst/>
            <a:ahLst/>
            <a:cxnLst/>
            <a:rect l="l" t="t" r="r" b="b"/>
            <a:pathLst>
              <a:path w="172719" h="471170">
                <a:moveTo>
                  <a:pt x="172211" y="470915"/>
                </a:moveTo>
                <a:lnTo>
                  <a:pt x="0" y="470915"/>
                </a:lnTo>
                <a:lnTo>
                  <a:pt x="0" y="0"/>
                </a:lnTo>
                <a:lnTo>
                  <a:pt x="172211" y="0"/>
                </a:lnTo>
                <a:lnTo>
                  <a:pt x="172211" y="19811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432815"/>
                </a:lnTo>
                <a:lnTo>
                  <a:pt x="18288" y="432815"/>
                </a:lnTo>
                <a:lnTo>
                  <a:pt x="38100" y="451104"/>
                </a:lnTo>
                <a:lnTo>
                  <a:pt x="172211" y="451104"/>
                </a:lnTo>
                <a:lnTo>
                  <a:pt x="172211" y="470915"/>
                </a:lnTo>
                <a:close/>
              </a:path>
              <a:path w="172719" h="471170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72719" h="471170">
                <a:moveTo>
                  <a:pt x="134112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34112" y="19812"/>
                </a:lnTo>
                <a:lnTo>
                  <a:pt x="134112" y="38100"/>
                </a:lnTo>
                <a:close/>
              </a:path>
              <a:path w="172719" h="471170">
                <a:moveTo>
                  <a:pt x="134112" y="451104"/>
                </a:moveTo>
                <a:lnTo>
                  <a:pt x="134112" y="19812"/>
                </a:lnTo>
                <a:lnTo>
                  <a:pt x="153924" y="38100"/>
                </a:lnTo>
                <a:lnTo>
                  <a:pt x="172211" y="38100"/>
                </a:lnTo>
                <a:lnTo>
                  <a:pt x="172211" y="432815"/>
                </a:lnTo>
                <a:lnTo>
                  <a:pt x="153924" y="432815"/>
                </a:lnTo>
                <a:lnTo>
                  <a:pt x="134112" y="451104"/>
                </a:lnTo>
                <a:close/>
              </a:path>
              <a:path w="172719" h="471170">
                <a:moveTo>
                  <a:pt x="172211" y="38100"/>
                </a:moveTo>
                <a:lnTo>
                  <a:pt x="153924" y="38100"/>
                </a:lnTo>
                <a:lnTo>
                  <a:pt x="134112" y="19812"/>
                </a:lnTo>
                <a:lnTo>
                  <a:pt x="172211" y="19811"/>
                </a:lnTo>
                <a:lnTo>
                  <a:pt x="172211" y="38100"/>
                </a:lnTo>
                <a:close/>
              </a:path>
              <a:path w="172719" h="471170">
                <a:moveTo>
                  <a:pt x="38100" y="451104"/>
                </a:moveTo>
                <a:lnTo>
                  <a:pt x="18288" y="432815"/>
                </a:lnTo>
                <a:lnTo>
                  <a:pt x="38100" y="432815"/>
                </a:lnTo>
                <a:lnTo>
                  <a:pt x="38100" y="451104"/>
                </a:lnTo>
                <a:close/>
              </a:path>
              <a:path w="172719" h="471170">
                <a:moveTo>
                  <a:pt x="134112" y="451104"/>
                </a:moveTo>
                <a:lnTo>
                  <a:pt x="38100" y="451104"/>
                </a:lnTo>
                <a:lnTo>
                  <a:pt x="38100" y="432815"/>
                </a:lnTo>
                <a:lnTo>
                  <a:pt x="134112" y="432815"/>
                </a:lnTo>
                <a:lnTo>
                  <a:pt x="134112" y="451104"/>
                </a:lnTo>
                <a:close/>
              </a:path>
              <a:path w="172719" h="471170">
                <a:moveTo>
                  <a:pt x="172211" y="451104"/>
                </a:moveTo>
                <a:lnTo>
                  <a:pt x="134112" y="451104"/>
                </a:lnTo>
                <a:lnTo>
                  <a:pt x="153924" y="432815"/>
                </a:lnTo>
                <a:lnTo>
                  <a:pt x="172211" y="432815"/>
                </a:lnTo>
                <a:lnTo>
                  <a:pt x="172211" y="451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494303" y="3409196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97002" y="3585473"/>
            <a:ext cx="11557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88387" y="4183398"/>
            <a:ext cx="1949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20568" y="2212848"/>
            <a:ext cx="85725" cy="2382520"/>
          </a:xfrm>
          <a:custGeom>
            <a:avLst/>
            <a:gdLst/>
            <a:ahLst/>
            <a:cxnLst/>
            <a:rect l="l" t="t" r="r" b="b"/>
            <a:pathLst>
              <a:path w="85725" h="2382520">
                <a:moveTo>
                  <a:pt x="28956" y="2299391"/>
                </a:moveTo>
                <a:lnTo>
                  <a:pt x="28956" y="0"/>
                </a:lnTo>
                <a:lnTo>
                  <a:pt x="57912" y="0"/>
                </a:lnTo>
                <a:lnTo>
                  <a:pt x="57912" y="2296667"/>
                </a:lnTo>
                <a:lnTo>
                  <a:pt x="42672" y="2296667"/>
                </a:lnTo>
                <a:lnTo>
                  <a:pt x="28956" y="2299391"/>
                </a:lnTo>
                <a:close/>
              </a:path>
              <a:path w="85725" h="2382520">
                <a:moveTo>
                  <a:pt x="57912" y="2339340"/>
                </a:moveTo>
                <a:lnTo>
                  <a:pt x="28956" y="2339340"/>
                </a:lnTo>
                <a:lnTo>
                  <a:pt x="28956" y="2299391"/>
                </a:lnTo>
                <a:lnTo>
                  <a:pt x="42672" y="2296667"/>
                </a:lnTo>
                <a:lnTo>
                  <a:pt x="57912" y="2299578"/>
                </a:lnTo>
                <a:lnTo>
                  <a:pt x="57912" y="2339340"/>
                </a:lnTo>
                <a:close/>
              </a:path>
              <a:path w="85725" h="2382520">
                <a:moveTo>
                  <a:pt x="57912" y="2299578"/>
                </a:moveTo>
                <a:lnTo>
                  <a:pt x="42672" y="2296667"/>
                </a:lnTo>
                <a:lnTo>
                  <a:pt x="57912" y="2296667"/>
                </a:lnTo>
                <a:lnTo>
                  <a:pt x="57912" y="2299578"/>
                </a:lnTo>
                <a:close/>
              </a:path>
              <a:path w="85725" h="2382520">
                <a:moveTo>
                  <a:pt x="42672" y="2382012"/>
                </a:moveTo>
                <a:lnTo>
                  <a:pt x="26360" y="2378559"/>
                </a:lnTo>
                <a:lnTo>
                  <a:pt x="12763" y="2369248"/>
                </a:lnTo>
                <a:lnTo>
                  <a:pt x="3452" y="2355651"/>
                </a:lnTo>
                <a:lnTo>
                  <a:pt x="0" y="2339340"/>
                </a:lnTo>
                <a:lnTo>
                  <a:pt x="3452" y="2322385"/>
                </a:lnTo>
                <a:lnTo>
                  <a:pt x="12763" y="2308859"/>
                </a:lnTo>
                <a:lnTo>
                  <a:pt x="26360" y="2299906"/>
                </a:lnTo>
                <a:lnTo>
                  <a:pt x="28956" y="2299391"/>
                </a:lnTo>
                <a:lnTo>
                  <a:pt x="28956" y="2339340"/>
                </a:lnTo>
                <a:lnTo>
                  <a:pt x="85344" y="2339340"/>
                </a:lnTo>
                <a:lnTo>
                  <a:pt x="82105" y="2355651"/>
                </a:lnTo>
                <a:lnTo>
                  <a:pt x="73152" y="2369248"/>
                </a:lnTo>
                <a:lnTo>
                  <a:pt x="59626" y="2378559"/>
                </a:lnTo>
                <a:lnTo>
                  <a:pt x="42672" y="2382012"/>
                </a:lnTo>
                <a:close/>
              </a:path>
              <a:path w="85725" h="2382520">
                <a:moveTo>
                  <a:pt x="85344" y="2339340"/>
                </a:moveTo>
                <a:lnTo>
                  <a:pt x="57912" y="2339340"/>
                </a:lnTo>
                <a:lnTo>
                  <a:pt x="57912" y="2299578"/>
                </a:lnTo>
                <a:lnTo>
                  <a:pt x="59626" y="2299906"/>
                </a:lnTo>
                <a:lnTo>
                  <a:pt x="73152" y="2308859"/>
                </a:lnTo>
                <a:lnTo>
                  <a:pt x="82105" y="2322385"/>
                </a:lnTo>
                <a:lnTo>
                  <a:pt x="85344" y="2339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05327" y="3273552"/>
            <a:ext cx="134620" cy="396240"/>
          </a:xfrm>
          <a:custGeom>
            <a:avLst/>
            <a:gdLst/>
            <a:ahLst/>
            <a:cxnLst/>
            <a:rect l="l" t="t" r="r" b="b"/>
            <a:pathLst>
              <a:path w="134619" h="396239">
                <a:moveTo>
                  <a:pt x="0" y="0"/>
                </a:moveTo>
                <a:lnTo>
                  <a:pt x="134112" y="0"/>
                </a:lnTo>
                <a:lnTo>
                  <a:pt x="134112" y="396240"/>
                </a:lnTo>
                <a:lnTo>
                  <a:pt x="0" y="3962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985516" y="3255264"/>
            <a:ext cx="173990" cy="434340"/>
          </a:xfrm>
          <a:custGeom>
            <a:avLst/>
            <a:gdLst/>
            <a:ahLst/>
            <a:cxnLst/>
            <a:rect l="l" t="t" r="r" b="b"/>
            <a:pathLst>
              <a:path w="173989" h="434339">
                <a:moveTo>
                  <a:pt x="173736" y="434339"/>
                </a:moveTo>
                <a:lnTo>
                  <a:pt x="0" y="434339"/>
                </a:lnTo>
                <a:lnTo>
                  <a:pt x="0" y="0"/>
                </a:lnTo>
                <a:lnTo>
                  <a:pt x="173736" y="0"/>
                </a:lnTo>
                <a:lnTo>
                  <a:pt x="173736" y="18287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396239"/>
                </a:lnTo>
                <a:lnTo>
                  <a:pt x="19812" y="396239"/>
                </a:lnTo>
                <a:lnTo>
                  <a:pt x="38100" y="414528"/>
                </a:lnTo>
                <a:lnTo>
                  <a:pt x="173736" y="414528"/>
                </a:lnTo>
                <a:lnTo>
                  <a:pt x="173736" y="434339"/>
                </a:lnTo>
                <a:close/>
              </a:path>
              <a:path w="173989" h="434339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73989" h="434339">
                <a:moveTo>
                  <a:pt x="135636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35636" y="18288"/>
                </a:lnTo>
                <a:lnTo>
                  <a:pt x="135636" y="38100"/>
                </a:lnTo>
                <a:close/>
              </a:path>
              <a:path w="173989" h="434339">
                <a:moveTo>
                  <a:pt x="135636" y="414528"/>
                </a:moveTo>
                <a:lnTo>
                  <a:pt x="135636" y="18288"/>
                </a:lnTo>
                <a:lnTo>
                  <a:pt x="153924" y="38100"/>
                </a:lnTo>
                <a:lnTo>
                  <a:pt x="173736" y="38100"/>
                </a:lnTo>
                <a:lnTo>
                  <a:pt x="173736" y="396239"/>
                </a:lnTo>
                <a:lnTo>
                  <a:pt x="153924" y="396239"/>
                </a:lnTo>
                <a:lnTo>
                  <a:pt x="135636" y="414528"/>
                </a:lnTo>
                <a:close/>
              </a:path>
              <a:path w="173989" h="434339">
                <a:moveTo>
                  <a:pt x="173736" y="38100"/>
                </a:moveTo>
                <a:lnTo>
                  <a:pt x="153924" y="38100"/>
                </a:lnTo>
                <a:lnTo>
                  <a:pt x="135636" y="18288"/>
                </a:lnTo>
                <a:lnTo>
                  <a:pt x="173736" y="18287"/>
                </a:lnTo>
                <a:lnTo>
                  <a:pt x="173736" y="38100"/>
                </a:lnTo>
                <a:close/>
              </a:path>
              <a:path w="173989" h="434339">
                <a:moveTo>
                  <a:pt x="38100" y="414528"/>
                </a:moveTo>
                <a:lnTo>
                  <a:pt x="19812" y="396239"/>
                </a:lnTo>
                <a:lnTo>
                  <a:pt x="38100" y="396239"/>
                </a:lnTo>
                <a:lnTo>
                  <a:pt x="38100" y="414528"/>
                </a:lnTo>
                <a:close/>
              </a:path>
              <a:path w="173989" h="434339">
                <a:moveTo>
                  <a:pt x="135636" y="414528"/>
                </a:moveTo>
                <a:lnTo>
                  <a:pt x="38100" y="414528"/>
                </a:lnTo>
                <a:lnTo>
                  <a:pt x="38100" y="396239"/>
                </a:lnTo>
                <a:lnTo>
                  <a:pt x="135636" y="396239"/>
                </a:lnTo>
                <a:lnTo>
                  <a:pt x="135636" y="414528"/>
                </a:lnTo>
                <a:close/>
              </a:path>
              <a:path w="173989" h="434339">
                <a:moveTo>
                  <a:pt x="173736" y="414528"/>
                </a:moveTo>
                <a:lnTo>
                  <a:pt x="135636" y="414528"/>
                </a:lnTo>
                <a:lnTo>
                  <a:pt x="153924" y="396239"/>
                </a:lnTo>
                <a:lnTo>
                  <a:pt x="173736" y="396239"/>
                </a:lnTo>
                <a:lnTo>
                  <a:pt x="173736" y="414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184715" y="3246048"/>
            <a:ext cx="34798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19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80360" y="2842260"/>
            <a:ext cx="85725" cy="323215"/>
          </a:xfrm>
          <a:custGeom>
            <a:avLst/>
            <a:gdLst/>
            <a:ahLst/>
            <a:cxnLst/>
            <a:rect l="l" t="t" r="r" b="b"/>
            <a:pathLst>
              <a:path w="85725" h="323214">
                <a:moveTo>
                  <a:pt x="27431" y="85343"/>
                </a:moveTo>
                <a:lnTo>
                  <a:pt x="0" y="85343"/>
                </a:lnTo>
                <a:lnTo>
                  <a:pt x="42671" y="0"/>
                </a:lnTo>
                <a:lnTo>
                  <a:pt x="78485" y="71627"/>
                </a:lnTo>
                <a:lnTo>
                  <a:pt x="27431" y="71627"/>
                </a:lnTo>
                <a:lnTo>
                  <a:pt x="27431" y="85343"/>
                </a:lnTo>
                <a:close/>
              </a:path>
              <a:path w="85725" h="323214">
                <a:moveTo>
                  <a:pt x="56387" y="323087"/>
                </a:moveTo>
                <a:lnTo>
                  <a:pt x="27431" y="323087"/>
                </a:lnTo>
                <a:lnTo>
                  <a:pt x="27431" y="71627"/>
                </a:lnTo>
                <a:lnTo>
                  <a:pt x="56387" y="71627"/>
                </a:lnTo>
                <a:lnTo>
                  <a:pt x="56387" y="323087"/>
                </a:lnTo>
                <a:close/>
              </a:path>
              <a:path w="85725" h="323214">
                <a:moveTo>
                  <a:pt x="85343" y="85343"/>
                </a:moveTo>
                <a:lnTo>
                  <a:pt x="56387" y="85343"/>
                </a:lnTo>
                <a:lnTo>
                  <a:pt x="56387" y="71627"/>
                </a:lnTo>
                <a:lnTo>
                  <a:pt x="78485" y="71627"/>
                </a:lnTo>
                <a:lnTo>
                  <a:pt x="85343" y="85343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648191" y="2772213"/>
            <a:ext cx="2235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127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008632" y="2071116"/>
            <a:ext cx="268605" cy="85725"/>
          </a:xfrm>
          <a:custGeom>
            <a:avLst/>
            <a:gdLst/>
            <a:ahLst/>
            <a:cxnLst/>
            <a:rect l="l" t="t" r="r" b="b"/>
            <a:pathLst>
              <a:path w="268605" h="85725">
                <a:moveTo>
                  <a:pt x="181356" y="85344"/>
                </a:moveTo>
                <a:lnTo>
                  <a:pt x="181356" y="0"/>
                </a:lnTo>
                <a:lnTo>
                  <a:pt x="237199" y="27432"/>
                </a:lnTo>
                <a:lnTo>
                  <a:pt x="196595" y="27432"/>
                </a:lnTo>
                <a:lnTo>
                  <a:pt x="196595" y="56388"/>
                </a:lnTo>
                <a:lnTo>
                  <a:pt x="240302" y="56388"/>
                </a:lnTo>
                <a:lnTo>
                  <a:pt x="181356" y="85344"/>
                </a:lnTo>
                <a:close/>
              </a:path>
              <a:path w="268605" h="85725">
                <a:moveTo>
                  <a:pt x="181356" y="56388"/>
                </a:moveTo>
                <a:lnTo>
                  <a:pt x="0" y="56388"/>
                </a:lnTo>
                <a:lnTo>
                  <a:pt x="0" y="27432"/>
                </a:lnTo>
                <a:lnTo>
                  <a:pt x="181356" y="27432"/>
                </a:lnTo>
                <a:lnTo>
                  <a:pt x="181356" y="56388"/>
                </a:lnTo>
                <a:close/>
              </a:path>
              <a:path w="268605" h="85725">
                <a:moveTo>
                  <a:pt x="240302" y="56388"/>
                </a:moveTo>
                <a:lnTo>
                  <a:pt x="196595" y="56388"/>
                </a:lnTo>
                <a:lnTo>
                  <a:pt x="196595" y="27432"/>
                </a:lnTo>
                <a:lnTo>
                  <a:pt x="237199" y="27432"/>
                </a:lnTo>
                <a:lnTo>
                  <a:pt x="268224" y="42672"/>
                </a:lnTo>
                <a:lnTo>
                  <a:pt x="240302" y="56388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057887" y="1801410"/>
            <a:ext cx="1606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22092" y="2173224"/>
            <a:ext cx="1073150" cy="86995"/>
          </a:xfrm>
          <a:custGeom>
            <a:avLst/>
            <a:gdLst/>
            <a:ahLst/>
            <a:cxnLst/>
            <a:rect l="l" t="t" r="r" b="b"/>
            <a:pathLst>
              <a:path w="1073150" h="86994">
                <a:moveTo>
                  <a:pt x="42672" y="86868"/>
                </a:moveTo>
                <a:lnTo>
                  <a:pt x="25717" y="83415"/>
                </a:lnTo>
                <a:lnTo>
                  <a:pt x="12192" y="74104"/>
                </a:lnTo>
                <a:lnTo>
                  <a:pt x="3238" y="60507"/>
                </a:lnTo>
                <a:lnTo>
                  <a:pt x="0" y="44196"/>
                </a:lnTo>
                <a:lnTo>
                  <a:pt x="3238" y="27003"/>
                </a:lnTo>
                <a:lnTo>
                  <a:pt x="12192" y="12954"/>
                </a:lnTo>
                <a:lnTo>
                  <a:pt x="25717" y="3476"/>
                </a:lnTo>
                <a:lnTo>
                  <a:pt x="42672" y="0"/>
                </a:lnTo>
                <a:lnTo>
                  <a:pt x="58983" y="3476"/>
                </a:lnTo>
                <a:lnTo>
                  <a:pt x="72580" y="12954"/>
                </a:lnTo>
                <a:lnTo>
                  <a:pt x="81891" y="27003"/>
                </a:lnTo>
                <a:lnTo>
                  <a:pt x="82283" y="28956"/>
                </a:lnTo>
                <a:lnTo>
                  <a:pt x="42672" y="28956"/>
                </a:lnTo>
                <a:lnTo>
                  <a:pt x="42672" y="57912"/>
                </a:lnTo>
                <a:lnTo>
                  <a:pt x="82440" y="57912"/>
                </a:lnTo>
                <a:lnTo>
                  <a:pt x="81891" y="60507"/>
                </a:lnTo>
                <a:lnTo>
                  <a:pt x="72580" y="74104"/>
                </a:lnTo>
                <a:lnTo>
                  <a:pt x="58983" y="83415"/>
                </a:lnTo>
                <a:lnTo>
                  <a:pt x="42672" y="86868"/>
                </a:lnTo>
                <a:close/>
              </a:path>
              <a:path w="1073150" h="86994">
                <a:moveTo>
                  <a:pt x="82440" y="57912"/>
                </a:moveTo>
                <a:lnTo>
                  <a:pt x="42672" y="57912"/>
                </a:lnTo>
                <a:lnTo>
                  <a:pt x="42672" y="28956"/>
                </a:lnTo>
                <a:lnTo>
                  <a:pt x="82283" y="28956"/>
                </a:lnTo>
                <a:lnTo>
                  <a:pt x="85344" y="44196"/>
                </a:lnTo>
                <a:lnTo>
                  <a:pt x="82440" y="57912"/>
                </a:lnTo>
                <a:close/>
              </a:path>
              <a:path w="1073150" h="86994">
                <a:moveTo>
                  <a:pt x="1072896" y="57912"/>
                </a:moveTo>
                <a:lnTo>
                  <a:pt x="82440" y="57912"/>
                </a:lnTo>
                <a:lnTo>
                  <a:pt x="85344" y="44196"/>
                </a:lnTo>
                <a:lnTo>
                  <a:pt x="82283" y="28956"/>
                </a:lnTo>
                <a:lnTo>
                  <a:pt x="1072896" y="28956"/>
                </a:lnTo>
                <a:lnTo>
                  <a:pt x="1072896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290315" y="2083308"/>
            <a:ext cx="467995" cy="268605"/>
          </a:xfrm>
          <a:custGeom>
            <a:avLst/>
            <a:gdLst/>
            <a:ahLst/>
            <a:cxnLst/>
            <a:rect l="l" t="t" r="r" b="b"/>
            <a:pathLst>
              <a:path w="467995" h="268605">
                <a:moveTo>
                  <a:pt x="233172" y="268224"/>
                </a:moveTo>
                <a:lnTo>
                  <a:pt x="0" y="134112"/>
                </a:lnTo>
                <a:lnTo>
                  <a:pt x="233172" y="0"/>
                </a:lnTo>
                <a:lnTo>
                  <a:pt x="467867" y="134112"/>
                </a:lnTo>
                <a:lnTo>
                  <a:pt x="233172" y="2682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250692" y="2061972"/>
            <a:ext cx="546100" cy="312420"/>
          </a:xfrm>
          <a:custGeom>
            <a:avLst/>
            <a:gdLst/>
            <a:ahLst/>
            <a:cxnLst/>
            <a:rect l="l" t="t" r="r" b="b"/>
            <a:pathLst>
              <a:path w="546100" h="312419">
                <a:moveTo>
                  <a:pt x="272795" y="312419"/>
                </a:moveTo>
                <a:lnTo>
                  <a:pt x="0" y="155448"/>
                </a:lnTo>
                <a:lnTo>
                  <a:pt x="272795" y="0"/>
                </a:lnTo>
                <a:lnTo>
                  <a:pt x="339657" y="38100"/>
                </a:lnTo>
                <a:lnTo>
                  <a:pt x="263651" y="38100"/>
                </a:lnTo>
                <a:lnTo>
                  <a:pt x="272825" y="43342"/>
                </a:lnTo>
                <a:lnTo>
                  <a:pt x="107060" y="138684"/>
                </a:lnTo>
                <a:lnTo>
                  <a:pt x="48767" y="138684"/>
                </a:lnTo>
                <a:lnTo>
                  <a:pt x="48767" y="172211"/>
                </a:lnTo>
                <a:lnTo>
                  <a:pt x="107060" y="172211"/>
                </a:lnTo>
                <a:lnTo>
                  <a:pt x="272825" y="267553"/>
                </a:lnTo>
                <a:lnTo>
                  <a:pt x="263651" y="272795"/>
                </a:lnTo>
                <a:lnTo>
                  <a:pt x="341657" y="272795"/>
                </a:lnTo>
                <a:lnTo>
                  <a:pt x="272795" y="312419"/>
                </a:lnTo>
                <a:close/>
              </a:path>
              <a:path w="546100" h="312419">
                <a:moveTo>
                  <a:pt x="272825" y="43342"/>
                </a:moveTo>
                <a:lnTo>
                  <a:pt x="263651" y="38100"/>
                </a:lnTo>
                <a:lnTo>
                  <a:pt x="281939" y="38100"/>
                </a:lnTo>
                <a:lnTo>
                  <a:pt x="272825" y="43342"/>
                </a:lnTo>
                <a:close/>
              </a:path>
              <a:path w="546100" h="312419">
                <a:moveTo>
                  <a:pt x="469010" y="155447"/>
                </a:moveTo>
                <a:lnTo>
                  <a:pt x="272825" y="43342"/>
                </a:lnTo>
                <a:lnTo>
                  <a:pt x="281939" y="38100"/>
                </a:lnTo>
                <a:lnTo>
                  <a:pt x="339657" y="38100"/>
                </a:lnTo>
                <a:lnTo>
                  <a:pt x="516172" y="138684"/>
                </a:lnTo>
                <a:lnTo>
                  <a:pt x="498347" y="138684"/>
                </a:lnTo>
                <a:lnTo>
                  <a:pt x="469010" y="155447"/>
                </a:lnTo>
                <a:close/>
              </a:path>
              <a:path w="546100" h="312419">
                <a:moveTo>
                  <a:pt x="48767" y="172211"/>
                </a:moveTo>
                <a:lnTo>
                  <a:pt x="48767" y="138684"/>
                </a:lnTo>
                <a:lnTo>
                  <a:pt x="77914" y="155447"/>
                </a:lnTo>
                <a:lnTo>
                  <a:pt x="48767" y="172211"/>
                </a:lnTo>
                <a:close/>
              </a:path>
              <a:path w="546100" h="312419">
                <a:moveTo>
                  <a:pt x="77914" y="155447"/>
                </a:moveTo>
                <a:lnTo>
                  <a:pt x="48767" y="138684"/>
                </a:lnTo>
                <a:lnTo>
                  <a:pt x="107060" y="138684"/>
                </a:lnTo>
                <a:lnTo>
                  <a:pt x="77914" y="155447"/>
                </a:lnTo>
                <a:close/>
              </a:path>
              <a:path w="546100" h="312419">
                <a:moveTo>
                  <a:pt x="498347" y="172211"/>
                </a:moveTo>
                <a:lnTo>
                  <a:pt x="469010" y="155447"/>
                </a:lnTo>
                <a:lnTo>
                  <a:pt x="498347" y="138684"/>
                </a:lnTo>
                <a:lnTo>
                  <a:pt x="498347" y="172211"/>
                </a:lnTo>
                <a:close/>
              </a:path>
              <a:path w="546100" h="312419">
                <a:moveTo>
                  <a:pt x="516458" y="172211"/>
                </a:moveTo>
                <a:lnTo>
                  <a:pt x="498347" y="172211"/>
                </a:lnTo>
                <a:lnTo>
                  <a:pt x="498347" y="138684"/>
                </a:lnTo>
                <a:lnTo>
                  <a:pt x="516172" y="138684"/>
                </a:lnTo>
                <a:lnTo>
                  <a:pt x="545591" y="155448"/>
                </a:lnTo>
                <a:lnTo>
                  <a:pt x="516458" y="172211"/>
                </a:lnTo>
                <a:close/>
              </a:path>
              <a:path w="546100" h="312419">
                <a:moveTo>
                  <a:pt x="107060" y="172211"/>
                </a:moveTo>
                <a:lnTo>
                  <a:pt x="48767" y="172211"/>
                </a:lnTo>
                <a:lnTo>
                  <a:pt x="77914" y="155448"/>
                </a:lnTo>
                <a:lnTo>
                  <a:pt x="107060" y="172211"/>
                </a:lnTo>
                <a:close/>
              </a:path>
              <a:path w="546100" h="312419">
                <a:moveTo>
                  <a:pt x="341657" y="272795"/>
                </a:moveTo>
                <a:lnTo>
                  <a:pt x="281939" y="272795"/>
                </a:lnTo>
                <a:lnTo>
                  <a:pt x="272825" y="267553"/>
                </a:lnTo>
                <a:lnTo>
                  <a:pt x="469010" y="155448"/>
                </a:lnTo>
                <a:lnTo>
                  <a:pt x="498347" y="172211"/>
                </a:lnTo>
                <a:lnTo>
                  <a:pt x="516458" y="172211"/>
                </a:lnTo>
                <a:lnTo>
                  <a:pt x="341657" y="272795"/>
                </a:lnTo>
                <a:close/>
              </a:path>
              <a:path w="546100" h="312419">
                <a:moveTo>
                  <a:pt x="281939" y="272795"/>
                </a:moveTo>
                <a:lnTo>
                  <a:pt x="263651" y="272795"/>
                </a:lnTo>
                <a:lnTo>
                  <a:pt x="272825" y="267553"/>
                </a:lnTo>
                <a:lnTo>
                  <a:pt x="281939" y="2727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515105" y="2095500"/>
            <a:ext cx="0" cy="256540"/>
          </a:xfrm>
          <a:custGeom>
            <a:avLst/>
            <a:gdLst/>
            <a:ahLst/>
            <a:cxnLst/>
            <a:rect l="l" t="t" r="r" b="b"/>
            <a:pathLst>
              <a:path w="0" h="256539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357372" y="2403347"/>
            <a:ext cx="431800" cy="85725"/>
          </a:xfrm>
          <a:custGeom>
            <a:avLst/>
            <a:gdLst/>
            <a:ahLst/>
            <a:cxnLst/>
            <a:rect l="l" t="t" r="r" b="b"/>
            <a:pathLst>
              <a:path w="431800" h="85725">
                <a:moveTo>
                  <a:pt x="85343" y="85343"/>
                </a:moveTo>
                <a:lnTo>
                  <a:pt x="0" y="42671"/>
                </a:lnTo>
                <a:lnTo>
                  <a:pt x="85343" y="0"/>
                </a:lnTo>
                <a:lnTo>
                  <a:pt x="85343" y="28955"/>
                </a:lnTo>
                <a:lnTo>
                  <a:pt x="71628" y="28955"/>
                </a:lnTo>
                <a:lnTo>
                  <a:pt x="71628" y="56387"/>
                </a:lnTo>
                <a:lnTo>
                  <a:pt x="85343" y="56387"/>
                </a:lnTo>
                <a:lnTo>
                  <a:pt x="85343" y="85343"/>
                </a:lnTo>
                <a:close/>
              </a:path>
              <a:path w="431800" h="85725">
                <a:moveTo>
                  <a:pt x="85343" y="56387"/>
                </a:moveTo>
                <a:lnTo>
                  <a:pt x="71628" y="56387"/>
                </a:lnTo>
                <a:lnTo>
                  <a:pt x="71628" y="28955"/>
                </a:lnTo>
                <a:lnTo>
                  <a:pt x="85343" y="28955"/>
                </a:lnTo>
                <a:lnTo>
                  <a:pt x="85343" y="56387"/>
                </a:lnTo>
                <a:close/>
              </a:path>
              <a:path w="431800" h="85725">
                <a:moveTo>
                  <a:pt x="431291" y="56387"/>
                </a:moveTo>
                <a:lnTo>
                  <a:pt x="85343" y="56387"/>
                </a:lnTo>
                <a:lnTo>
                  <a:pt x="85343" y="28955"/>
                </a:lnTo>
                <a:lnTo>
                  <a:pt x="431291" y="28955"/>
                </a:lnTo>
                <a:lnTo>
                  <a:pt x="431291" y="56387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228768" y="2400293"/>
            <a:ext cx="72834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z="2400" spc="1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β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127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573530" y="2211324"/>
            <a:ext cx="0" cy="629920"/>
          </a:xfrm>
          <a:custGeom>
            <a:avLst/>
            <a:gdLst/>
            <a:ahLst/>
            <a:cxnLst/>
            <a:rect l="l" t="t" r="r" b="b"/>
            <a:pathLst>
              <a:path w="0" h="629919">
                <a:moveTo>
                  <a:pt x="0" y="0"/>
                </a:moveTo>
                <a:lnTo>
                  <a:pt x="0" y="629411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573530" y="3348227"/>
            <a:ext cx="0" cy="1203960"/>
          </a:xfrm>
          <a:custGeom>
            <a:avLst/>
            <a:gdLst/>
            <a:ahLst/>
            <a:cxnLst/>
            <a:rect l="l" t="t" r="r" b="b"/>
            <a:pathLst>
              <a:path w="0" h="1203960">
                <a:moveTo>
                  <a:pt x="0" y="0"/>
                </a:moveTo>
                <a:lnTo>
                  <a:pt x="0" y="120396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511808" y="2840735"/>
            <a:ext cx="134620" cy="508000"/>
          </a:xfrm>
          <a:custGeom>
            <a:avLst/>
            <a:gdLst/>
            <a:ahLst/>
            <a:cxnLst/>
            <a:rect l="l" t="t" r="r" b="b"/>
            <a:pathLst>
              <a:path w="134619" h="508000">
                <a:moveTo>
                  <a:pt x="0" y="0"/>
                </a:moveTo>
                <a:lnTo>
                  <a:pt x="134112" y="0"/>
                </a:lnTo>
                <a:lnTo>
                  <a:pt x="134112" y="507491"/>
                </a:lnTo>
                <a:lnTo>
                  <a:pt x="0" y="5074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491995" y="2820924"/>
            <a:ext cx="173990" cy="547370"/>
          </a:xfrm>
          <a:custGeom>
            <a:avLst/>
            <a:gdLst/>
            <a:ahLst/>
            <a:cxnLst/>
            <a:rect l="l" t="t" r="r" b="b"/>
            <a:pathLst>
              <a:path w="173989" h="547370">
                <a:moveTo>
                  <a:pt x="173736" y="547115"/>
                </a:moveTo>
                <a:lnTo>
                  <a:pt x="0" y="547115"/>
                </a:lnTo>
                <a:lnTo>
                  <a:pt x="0" y="0"/>
                </a:lnTo>
                <a:lnTo>
                  <a:pt x="173736" y="0"/>
                </a:lnTo>
                <a:lnTo>
                  <a:pt x="173736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509015"/>
                </a:lnTo>
                <a:lnTo>
                  <a:pt x="19812" y="509015"/>
                </a:lnTo>
                <a:lnTo>
                  <a:pt x="38100" y="527304"/>
                </a:lnTo>
                <a:lnTo>
                  <a:pt x="173736" y="527304"/>
                </a:lnTo>
                <a:lnTo>
                  <a:pt x="173736" y="547115"/>
                </a:lnTo>
                <a:close/>
              </a:path>
              <a:path w="173989" h="547370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73989" h="547370">
                <a:moveTo>
                  <a:pt x="135636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35636" y="19812"/>
                </a:lnTo>
                <a:lnTo>
                  <a:pt x="135636" y="38100"/>
                </a:lnTo>
                <a:close/>
              </a:path>
              <a:path w="173989" h="547370">
                <a:moveTo>
                  <a:pt x="135636" y="527304"/>
                </a:moveTo>
                <a:lnTo>
                  <a:pt x="135636" y="19812"/>
                </a:lnTo>
                <a:lnTo>
                  <a:pt x="153924" y="38100"/>
                </a:lnTo>
                <a:lnTo>
                  <a:pt x="173736" y="38100"/>
                </a:lnTo>
                <a:lnTo>
                  <a:pt x="173736" y="509015"/>
                </a:lnTo>
                <a:lnTo>
                  <a:pt x="153924" y="509015"/>
                </a:lnTo>
                <a:lnTo>
                  <a:pt x="135636" y="527304"/>
                </a:lnTo>
                <a:close/>
              </a:path>
              <a:path w="173989" h="547370">
                <a:moveTo>
                  <a:pt x="173736" y="38100"/>
                </a:moveTo>
                <a:lnTo>
                  <a:pt x="153924" y="38100"/>
                </a:lnTo>
                <a:lnTo>
                  <a:pt x="135636" y="19812"/>
                </a:lnTo>
                <a:lnTo>
                  <a:pt x="173736" y="19812"/>
                </a:lnTo>
                <a:lnTo>
                  <a:pt x="173736" y="38100"/>
                </a:lnTo>
                <a:close/>
              </a:path>
              <a:path w="173989" h="547370">
                <a:moveTo>
                  <a:pt x="38100" y="527304"/>
                </a:moveTo>
                <a:lnTo>
                  <a:pt x="19812" y="509015"/>
                </a:lnTo>
                <a:lnTo>
                  <a:pt x="38100" y="509015"/>
                </a:lnTo>
                <a:lnTo>
                  <a:pt x="38100" y="527304"/>
                </a:lnTo>
                <a:close/>
              </a:path>
              <a:path w="173989" h="547370">
                <a:moveTo>
                  <a:pt x="135636" y="527304"/>
                </a:moveTo>
                <a:lnTo>
                  <a:pt x="38100" y="527304"/>
                </a:lnTo>
                <a:lnTo>
                  <a:pt x="38100" y="509015"/>
                </a:lnTo>
                <a:lnTo>
                  <a:pt x="135636" y="509015"/>
                </a:lnTo>
                <a:lnTo>
                  <a:pt x="135636" y="527304"/>
                </a:lnTo>
                <a:close/>
              </a:path>
              <a:path w="173989" h="547370">
                <a:moveTo>
                  <a:pt x="173736" y="527304"/>
                </a:moveTo>
                <a:lnTo>
                  <a:pt x="135636" y="527304"/>
                </a:lnTo>
                <a:lnTo>
                  <a:pt x="153924" y="509015"/>
                </a:lnTo>
                <a:lnTo>
                  <a:pt x="173736" y="509015"/>
                </a:lnTo>
                <a:lnTo>
                  <a:pt x="173736" y="527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333500" y="3796283"/>
            <a:ext cx="471170" cy="471170"/>
          </a:xfrm>
          <a:custGeom>
            <a:avLst/>
            <a:gdLst/>
            <a:ahLst/>
            <a:cxnLst/>
            <a:rect l="l" t="t" r="r" b="b"/>
            <a:pathLst>
              <a:path w="471169" h="471170">
                <a:moveTo>
                  <a:pt x="236219" y="470915"/>
                </a:moveTo>
                <a:lnTo>
                  <a:pt x="211836" y="470915"/>
                </a:lnTo>
                <a:lnTo>
                  <a:pt x="166116" y="461771"/>
                </a:lnTo>
                <a:lnTo>
                  <a:pt x="123444" y="443483"/>
                </a:lnTo>
                <a:lnTo>
                  <a:pt x="86868" y="417575"/>
                </a:lnTo>
                <a:lnTo>
                  <a:pt x="54864" y="385571"/>
                </a:lnTo>
                <a:lnTo>
                  <a:pt x="28956" y="348995"/>
                </a:lnTo>
                <a:lnTo>
                  <a:pt x="10668" y="306323"/>
                </a:lnTo>
                <a:lnTo>
                  <a:pt x="1524" y="260603"/>
                </a:lnTo>
                <a:lnTo>
                  <a:pt x="0" y="236219"/>
                </a:lnTo>
                <a:lnTo>
                  <a:pt x="1524" y="211835"/>
                </a:lnTo>
                <a:lnTo>
                  <a:pt x="10668" y="166115"/>
                </a:lnTo>
                <a:lnTo>
                  <a:pt x="27432" y="124967"/>
                </a:lnTo>
                <a:lnTo>
                  <a:pt x="53339" y="86867"/>
                </a:lnTo>
                <a:lnTo>
                  <a:pt x="85344" y="54863"/>
                </a:lnTo>
                <a:lnTo>
                  <a:pt x="121920" y="28955"/>
                </a:lnTo>
                <a:lnTo>
                  <a:pt x="164592" y="10667"/>
                </a:lnTo>
                <a:lnTo>
                  <a:pt x="210311" y="1523"/>
                </a:lnTo>
                <a:lnTo>
                  <a:pt x="234695" y="0"/>
                </a:lnTo>
                <a:lnTo>
                  <a:pt x="259080" y="1523"/>
                </a:lnTo>
                <a:lnTo>
                  <a:pt x="304800" y="10667"/>
                </a:lnTo>
                <a:lnTo>
                  <a:pt x="347472" y="27431"/>
                </a:lnTo>
                <a:lnTo>
                  <a:pt x="364807" y="38099"/>
                </a:lnTo>
                <a:lnTo>
                  <a:pt x="236219" y="38099"/>
                </a:lnTo>
                <a:lnTo>
                  <a:pt x="196595" y="41147"/>
                </a:lnTo>
                <a:lnTo>
                  <a:pt x="160019" y="53339"/>
                </a:lnTo>
                <a:lnTo>
                  <a:pt x="111252" y="82295"/>
                </a:lnTo>
                <a:lnTo>
                  <a:pt x="71628" y="124967"/>
                </a:lnTo>
                <a:lnTo>
                  <a:pt x="53339" y="158495"/>
                </a:lnTo>
                <a:lnTo>
                  <a:pt x="42672" y="195071"/>
                </a:lnTo>
                <a:lnTo>
                  <a:pt x="38100" y="234695"/>
                </a:lnTo>
                <a:lnTo>
                  <a:pt x="38100" y="254507"/>
                </a:lnTo>
                <a:lnTo>
                  <a:pt x="45719" y="294131"/>
                </a:lnTo>
                <a:lnTo>
                  <a:pt x="60960" y="329183"/>
                </a:lnTo>
                <a:lnTo>
                  <a:pt x="82296" y="361187"/>
                </a:lnTo>
                <a:lnTo>
                  <a:pt x="124968" y="399287"/>
                </a:lnTo>
                <a:lnTo>
                  <a:pt x="158495" y="417575"/>
                </a:lnTo>
                <a:lnTo>
                  <a:pt x="195072" y="429767"/>
                </a:lnTo>
                <a:lnTo>
                  <a:pt x="214883" y="432815"/>
                </a:lnTo>
                <a:lnTo>
                  <a:pt x="365977" y="432815"/>
                </a:lnTo>
                <a:lnTo>
                  <a:pt x="348995" y="441959"/>
                </a:lnTo>
                <a:lnTo>
                  <a:pt x="327660" y="452627"/>
                </a:lnTo>
                <a:lnTo>
                  <a:pt x="306323" y="460247"/>
                </a:lnTo>
                <a:lnTo>
                  <a:pt x="283464" y="466343"/>
                </a:lnTo>
                <a:lnTo>
                  <a:pt x="260604" y="469391"/>
                </a:lnTo>
                <a:lnTo>
                  <a:pt x="236219" y="470915"/>
                </a:lnTo>
                <a:close/>
              </a:path>
              <a:path w="471169" h="471170">
                <a:moveTo>
                  <a:pt x="365977" y="432815"/>
                </a:moveTo>
                <a:lnTo>
                  <a:pt x="254507" y="432815"/>
                </a:lnTo>
                <a:lnTo>
                  <a:pt x="274319" y="429767"/>
                </a:lnTo>
                <a:lnTo>
                  <a:pt x="294131" y="425195"/>
                </a:lnTo>
                <a:lnTo>
                  <a:pt x="329184" y="409955"/>
                </a:lnTo>
                <a:lnTo>
                  <a:pt x="361187" y="388619"/>
                </a:lnTo>
                <a:lnTo>
                  <a:pt x="399287" y="347471"/>
                </a:lnTo>
                <a:lnTo>
                  <a:pt x="417576" y="313943"/>
                </a:lnTo>
                <a:lnTo>
                  <a:pt x="429767" y="277367"/>
                </a:lnTo>
                <a:lnTo>
                  <a:pt x="432815" y="257555"/>
                </a:lnTo>
                <a:lnTo>
                  <a:pt x="432815" y="216407"/>
                </a:lnTo>
                <a:lnTo>
                  <a:pt x="425195" y="178307"/>
                </a:lnTo>
                <a:lnTo>
                  <a:pt x="409956" y="141731"/>
                </a:lnTo>
                <a:lnTo>
                  <a:pt x="376428" y="96011"/>
                </a:lnTo>
                <a:lnTo>
                  <a:pt x="313943" y="53339"/>
                </a:lnTo>
                <a:lnTo>
                  <a:pt x="275843" y="42671"/>
                </a:lnTo>
                <a:lnTo>
                  <a:pt x="236219" y="38099"/>
                </a:lnTo>
                <a:lnTo>
                  <a:pt x="364807" y="38099"/>
                </a:lnTo>
                <a:lnTo>
                  <a:pt x="402336" y="68579"/>
                </a:lnTo>
                <a:lnTo>
                  <a:pt x="431291" y="103631"/>
                </a:lnTo>
                <a:lnTo>
                  <a:pt x="452628" y="143255"/>
                </a:lnTo>
                <a:lnTo>
                  <a:pt x="466343" y="187451"/>
                </a:lnTo>
                <a:lnTo>
                  <a:pt x="470915" y="234695"/>
                </a:lnTo>
                <a:lnTo>
                  <a:pt x="469391" y="259079"/>
                </a:lnTo>
                <a:lnTo>
                  <a:pt x="460248" y="304799"/>
                </a:lnTo>
                <a:lnTo>
                  <a:pt x="443484" y="347471"/>
                </a:lnTo>
                <a:lnTo>
                  <a:pt x="417576" y="385571"/>
                </a:lnTo>
                <a:lnTo>
                  <a:pt x="385572" y="417575"/>
                </a:lnTo>
                <a:lnTo>
                  <a:pt x="368808" y="431291"/>
                </a:lnTo>
                <a:lnTo>
                  <a:pt x="365977" y="432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045018" y="2842311"/>
            <a:ext cx="398780" cy="1674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3505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marL="73025">
              <a:lnSpc>
                <a:spcPts val="2575"/>
              </a:lnSpc>
              <a:spcBef>
                <a:spcPts val="2220"/>
              </a:spcBef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algn="ctr" marR="150495">
              <a:lnSpc>
                <a:spcPts val="2555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marL="109855">
              <a:lnSpc>
                <a:spcPts val="286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574291" y="4546853"/>
            <a:ext cx="3420110" cy="0"/>
          </a:xfrm>
          <a:custGeom>
            <a:avLst/>
            <a:gdLst/>
            <a:ahLst/>
            <a:cxnLst/>
            <a:rect l="l" t="t" r="r" b="b"/>
            <a:pathLst>
              <a:path w="3420110" h="0">
                <a:moveTo>
                  <a:pt x="0" y="0"/>
                </a:moveTo>
                <a:lnTo>
                  <a:pt x="341985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386327" y="4498847"/>
            <a:ext cx="85725" cy="222885"/>
          </a:xfrm>
          <a:custGeom>
            <a:avLst/>
            <a:gdLst/>
            <a:ahLst/>
            <a:cxnLst/>
            <a:rect l="l" t="t" r="r" b="b"/>
            <a:pathLst>
              <a:path w="85725" h="222885">
                <a:moveTo>
                  <a:pt x="28955" y="82620"/>
                </a:moveTo>
                <a:lnTo>
                  <a:pt x="26360" y="82105"/>
                </a:lnTo>
                <a:lnTo>
                  <a:pt x="12763" y="73152"/>
                </a:lnTo>
                <a:lnTo>
                  <a:pt x="3452" y="59626"/>
                </a:lnTo>
                <a:lnTo>
                  <a:pt x="0" y="42672"/>
                </a:lnTo>
                <a:lnTo>
                  <a:pt x="3452" y="26360"/>
                </a:lnTo>
                <a:lnTo>
                  <a:pt x="12763" y="12763"/>
                </a:lnTo>
                <a:lnTo>
                  <a:pt x="26360" y="3452"/>
                </a:lnTo>
                <a:lnTo>
                  <a:pt x="42671" y="0"/>
                </a:lnTo>
                <a:lnTo>
                  <a:pt x="59626" y="3452"/>
                </a:lnTo>
                <a:lnTo>
                  <a:pt x="73151" y="12763"/>
                </a:lnTo>
                <a:lnTo>
                  <a:pt x="82105" y="26360"/>
                </a:lnTo>
                <a:lnTo>
                  <a:pt x="85343" y="42672"/>
                </a:lnTo>
                <a:lnTo>
                  <a:pt x="28955" y="42672"/>
                </a:lnTo>
                <a:lnTo>
                  <a:pt x="28955" y="82620"/>
                </a:lnTo>
                <a:close/>
              </a:path>
              <a:path w="85725" h="222885">
                <a:moveTo>
                  <a:pt x="42671" y="85344"/>
                </a:moveTo>
                <a:lnTo>
                  <a:pt x="28955" y="82620"/>
                </a:lnTo>
                <a:lnTo>
                  <a:pt x="28955" y="42672"/>
                </a:lnTo>
                <a:lnTo>
                  <a:pt x="57911" y="42672"/>
                </a:lnTo>
                <a:lnTo>
                  <a:pt x="57911" y="82432"/>
                </a:lnTo>
                <a:lnTo>
                  <a:pt x="42671" y="85344"/>
                </a:lnTo>
                <a:close/>
              </a:path>
              <a:path w="85725" h="222885">
                <a:moveTo>
                  <a:pt x="57911" y="82432"/>
                </a:moveTo>
                <a:lnTo>
                  <a:pt x="57911" y="42672"/>
                </a:lnTo>
                <a:lnTo>
                  <a:pt x="85343" y="42672"/>
                </a:lnTo>
                <a:lnTo>
                  <a:pt x="82105" y="59626"/>
                </a:lnTo>
                <a:lnTo>
                  <a:pt x="73151" y="73152"/>
                </a:lnTo>
                <a:lnTo>
                  <a:pt x="59626" y="82105"/>
                </a:lnTo>
                <a:lnTo>
                  <a:pt x="57911" y="82432"/>
                </a:lnTo>
                <a:close/>
              </a:path>
              <a:path w="85725" h="222885">
                <a:moveTo>
                  <a:pt x="57911" y="85344"/>
                </a:moveTo>
                <a:lnTo>
                  <a:pt x="42671" y="85344"/>
                </a:lnTo>
                <a:lnTo>
                  <a:pt x="57911" y="82432"/>
                </a:lnTo>
                <a:lnTo>
                  <a:pt x="57911" y="85344"/>
                </a:lnTo>
                <a:close/>
              </a:path>
              <a:path w="85725" h="222885">
                <a:moveTo>
                  <a:pt x="57911" y="222503"/>
                </a:moveTo>
                <a:lnTo>
                  <a:pt x="28955" y="222503"/>
                </a:lnTo>
                <a:lnTo>
                  <a:pt x="28955" y="82620"/>
                </a:lnTo>
                <a:lnTo>
                  <a:pt x="42671" y="85344"/>
                </a:lnTo>
                <a:lnTo>
                  <a:pt x="57911" y="85344"/>
                </a:lnTo>
                <a:lnTo>
                  <a:pt x="57911" y="222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285744" y="4732782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 h="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924811" y="4488179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54864" y="108203"/>
                </a:moveTo>
                <a:lnTo>
                  <a:pt x="33432" y="103941"/>
                </a:lnTo>
                <a:lnTo>
                  <a:pt x="16001" y="92392"/>
                </a:lnTo>
                <a:lnTo>
                  <a:pt x="4286" y="75414"/>
                </a:lnTo>
                <a:lnTo>
                  <a:pt x="0" y="54863"/>
                </a:lnTo>
                <a:lnTo>
                  <a:pt x="4286" y="33432"/>
                </a:lnTo>
                <a:lnTo>
                  <a:pt x="16002" y="16001"/>
                </a:lnTo>
                <a:lnTo>
                  <a:pt x="33432" y="4286"/>
                </a:lnTo>
                <a:lnTo>
                  <a:pt x="54864" y="0"/>
                </a:lnTo>
                <a:lnTo>
                  <a:pt x="75414" y="4286"/>
                </a:lnTo>
                <a:lnTo>
                  <a:pt x="92392" y="16001"/>
                </a:lnTo>
                <a:lnTo>
                  <a:pt x="103941" y="33432"/>
                </a:lnTo>
                <a:lnTo>
                  <a:pt x="108204" y="54863"/>
                </a:lnTo>
                <a:lnTo>
                  <a:pt x="103941" y="75414"/>
                </a:lnTo>
                <a:lnTo>
                  <a:pt x="92392" y="92392"/>
                </a:lnTo>
                <a:lnTo>
                  <a:pt x="75414" y="103941"/>
                </a:lnTo>
                <a:lnTo>
                  <a:pt x="54864" y="1082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906524" y="4469891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86868" y="1523"/>
                </a:moveTo>
                <a:lnTo>
                  <a:pt x="59436" y="1523"/>
                </a:lnTo>
                <a:lnTo>
                  <a:pt x="59436" y="0"/>
                </a:lnTo>
                <a:lnTo>
                  <a:pt x="85344" y="0"/>
                </a:lnTo>
                <a:lnTo>
                  <a:pt x="86868" y="1523"/>
                </a:lnTo>
                <a:close/>
              </a:path>
              <a:path w="146685" h="146685">
                <a:moveTo>
                  <a:pt x="102108" y="6095"/>
                </a:moveTo>
                <a:lnTo>
                  <a:pt x="44195" y="6095"/>
                </a:lnTo>
                <a:lnTo>
                  <a:pt x="45719" y="4571"/>
                </a:lnTo>
                <a:lnTo>
                  <a:pt x="56387" y="1523"/>
                </a:lnTo>
                <a:lnTo>
                  <a:pt x="89916" y="1523"/>
                </a:lnTo>
                <a:lnTo>
                  <a:pt x="99060" y="4571"/>
                </a:lnTo>
                <a:lnTo>
                  <a:pt x="100584" y="4571"/>
                </a:lnTo>
                <a:lnTo>
                  <a:pt x="102108" y="6095"/>
                </a:lnTo>
                <a:close/>
              </a:path>
              <a:path w="146685" h="146685">
                <a:moveTo>
                  <a:pt x="126491" y="123443"/>
                </a:moveTo>
                <a:lnTo>
                  <a:pt x="19812" y="123443"/>
                </a:lnTo>
                <a:lnTo>
                  <a:pt x="13716" y="114299"/>
                </a:lnTo>
                <a:lnTo>
                  <a:pt x="12192" y="114299"/>
                </a:lnTo>
                <a:lnTo>
                  <a:pt x="12192" y="112775"/>
                </a:lnTo>
                <a:lnTo>
                  <a:pt x="10668" y="111251"/>
                </a:lnTo>
                <a:lnTo>
                  <a:pt x="6096" y="102107"/>
                </a:lnTo>
                <a:lnTo>
                  <a:pt x="6096" y="100583"/>
                </a:lnTo>
                <a:lnTo>
                  <a:pt x="4572" y="99059"/>
                </a:lnTo>
                <a:lnTo>
                  <a:pt x="1524" y="88391"/>
                </a:lnTo>
                <a:lnTo>
                  <a:pt x="1451" y="84835"/>
                </a:lnTo>
                <a:lnTo>
                  <a:pt x="0" y="74675"/>
                </a:lnTo>
                <a:lnTo>
                  <a:pt x="0" y="70103"/>
                </a:lnTo>
                <a:lnTo>
                  <a:pt x="1451" y="59943"/>
                </a:lnTo>
                <a:lnTo>
                  <a:pt x="1524" y="56387"/>
                </a:lnTo>
                <a:lnTo>
                  <a:pt x="4572" y="45719"/>
                </a:lnTo>
                <a:lnTo>
                  <a:pt x="6096" y="44195"/>
                </a:lnTo>
                <a:lnTo>
                  <a:pt x="6096" y="42671"/>
                </a:lnTo>
                <a:lnTo>
                  <a:pt x="10668" y="33527"/>
                </a:lnTo>
                <a:lnTo>
                  <a:pt x="12192" y="32003"/>
                </a:lnTo>
                <a:lnTo>
                  <a:pt x="12192" y="30479"/>
                </a:lnTo>
                <a:lnTo>
                  <a:pt x="13716" y="30479"/>
                </a:lnTo>
                <a:lnTo>
                  <a:pt x="19812" y="22859"/>
                </a:lnTo>
                <a:lnTo>
                  <a:pt x="21336" y="21335"/>
                </a:lnTo>
                <a:lnTo>
                  <a:pt x="21336" y="19811"/>
                </a:lnTo>
                <a:lnTo>
                  <a:pt x="22859" y="19811"/>
                </a:lnTo>
                <a:lnTo>
                  <a:pt x="30480" y="13715"/>
                </a:lnTo>
                <a:lnTo>
                  <a:pt x="33528" y="10667"/>
                </a:lnTo>
                <a:lnTo>
                  <a:pt x="42672" y="6095"/>
                </a:lnTo>
                <a:lnTo>
                  <a:pt x="103632" y="6095"/>
                </a:lnTo>
                <a:lnTo>
                  <a:pt x="112775" y="10667"/>
                </a:lnTo>
                <a:lnTo>
                  <a:pt x="112775" y="12191"/>
                </a:lnTo>
                <a:lnTo>
                  <a:pt x="114300" y="12191"/>
                </a:lnTo>
                <a:lnTo>
                  <a:pt x="115824" y="13715"/>
                </a:lnTo>
                <a:lnTo>
                  <a:pt x="123444" y="19811"/>
                </a:lnTo>
                <a:lnTo>
                  <a:pt x="126491" y="22859"/>
                </a:lnTo>
                <a:lnTo>
                  <a:pt x="132588" y="30479"/>
                </a:lnTo>
                <a:lnTo>
                  <a:pt x="134112" y="32003"/>
                </a:lnTo>
                <a:lnTo>
                  <a:pt x="134112" y="33527"/>
                </a:lnTo>
                <a:lnTo>
                  <a:pt x="136398" y="38099"/>
                </a:lnTo>
                <a:lnTo>
                  <a:pt x="67056" y="38099"/>
                </a:lnTo>
                <a:lnTo>
                  <a:pt x="62484" y="39623"/>
                </a:lnTo>
                <a:lnTo>
                  <a:pt x="60960" y="39623"/>
                </a:lnTo>
                <a:lnTo>
                  <a:pt x="51816" y="44195"/>
                </a:lnTo>
                <a:lnTo>
                  <a:pt x="52959" y="44195"/>
                </a:lnTo>
                <a:lnTo>
                  <a:pt x="51054" y="45719"/>
                </a:lnTo>
                <a:lnTo>
                  <a:pt x="48768" y="45719"/>
                </a:lnTo>
                <a:lnTo>
                  <a:pt x="44704" y="51815"/>
                </a:lnTo>
                <a:lnTo>
                  <a:pt x="44195" y="51815"/>
                </a:lnTo>
                <a:lnTo>
                  <a:pt x="41910" y="56387"/>
                </a:lnTo>
                <a:lnTo>
                  <a:pt x="41148" y="56387"/>
                </a:lnTo>
                <a:lnTo>
                  <a:pt x="39624" y="60959"/>
                </a:lnTo>
                <a:lnTo>
                  <a:pt x="39841" y="60959"/>
                </a:lnTo>
                <a:lnTo>
                  <a:pt x="38100" y="67055"/>
                </a:lnTo>
                <a:lnTo>
                  <a:pt x="39188" y="67055"/>
                </a:lnTo>
                <a:lnTo>
                  <a:pt x="38753" y="70103"/>
                </a:lnTo>
                <a:lnTo>
                  <a:pt x="38100" y="70103"/>
                </a:lnTo>
                <a:lnTo>
                  <a:pt x="38100" y="74675"/>
                </a:lnTo>
                <a:lnTo>
                  <a:pt x="38753" y="74675"/>
                </a:lnTo>
                <a:lnTo>
                  <a:pt x="39188" y="77723"/>
                </a:lnTo>
                <a:lnTo>
                  <a:pt x="38100" y="77723"/>
                </a:lnTo>
                <a:lnTo>
                  <a:pt x="39841" y="83819"/>
                </a:lnTo>
                <a:lnTo>
                  <a:pt x="39624" y="83819"/>
                </a:lnTo>
                <a:lnTo>
                  <a:pt x="41148" y="88391"/>
                </a:lnTo>
                <a:lnTo>
                  <a:pt x="41910" y="88391"/>
                </a:lnTo>
                <a:lnTo>
                  <a:pt x="44195" y="92963"/>
                </a:lnTo>
                <a:lnTo>
                  <a:pt x="44704" y="92963"/>
                </a:lnTo>
                <a:lnTo>
                  <a:pt x="48768" y="99059"/>
                </a:lnTo>
                <a:lnTo>
                  <a:pt x="51054" y="99059"/>
                </a:lnTo>
                <a:lnTo>
                  <a:pt x="52959" y="100583"/>
                </a:lnTo>
                <a:lnTo>
                  <a:pt x="51816" y="100583"/>
                </a:lnTo>
                <a:lnTo>
                  <a:pt x="60960" y="105155"/>
                </a:lnTo>
                <a:lnTo>
                  <a:pt x="62484" y="105155"/>
                </a:lnTo>
                <a:lnTo>
                  <a:pt x="67056" y="106679"/>
                </a:lnTo>
                <a:lnTo>
                  <a:pt x="64008" y="106679"/>
                </a:lnTo>
                <a:lnTo>
                  <a:pt x="73152" y="107986"/>
                </a:lnTo>
                <a:lnTo>
                  <a:pt x="71628" y="108203"/>
                </a:lnTo>
                <a:lnTo>
                  <a:pt x="135636" y="108203"/>
                </a:lnTo>
                <a:lnTo>
                  <a:pt x="134112" y="111251"/>
                </a:lnTo>
                <a:lnTo>
                  <a:pt x="134112" y="112775"/>
                </a:lnTo>
                <a:lnTo>
                  <a:pt x="132588" y="114299"/>
                </a:lnTo>
                <a:lnTo>
                  <a:pt x="126491" y="123443"/>
                </a:lnTo>
                <a:close/>
              </a:path>
              <a:path w="146685" h="146685">
                <a:moveTo>
                  <a:pt x="88391" y="41147"/>
                </a:moveTo>
                <a:lnTo>
                  <a:pt x="77724" y="38099"/>
                </a:lnTo>
                <a:lnTo>
                  <a:pt x="136398" y="38099"/>
                </a:lnTo>
                <a:lnTo>
                  <a:pt x="137160" y="39623"/>
                </a:lnTo>
                <a:lnTo>
                  <a:pt x="85344" y="39623"/>
                </a:lnTo>
                <a:lnTo>
                  <a:pt x="88391" y="41147"/>
                </a:lnTo>
                <a:close/>
              </a:path>
              <a:path w="146685" h="146685">
                <a:moveTo>
                  <a:pt x="57912" y="41147"/>
                </a:moveTo>
                <a:lnTo>
                  <a:pt x="60960" y="39623"/>
                </a:lnTo>
                <a:lnTo>
                  <a:pt x="62484" y="39623"/>
                </a:lnTo>
                <a:lnTo>
                  <a:pt x="57912" y="41147"/>
                </a:lnTo>
                <a:close/>
              </a:path>
              <a:path w="146685" h="146685">
                <a:moveTo>
                  <a:pt x="140208" y="44195"/>
                </a:moveTo>
                <a:lnTo>
                  <a:pt x="94488" y="44195"/>
                </a:lnTo>
                <a:lnTo>
                  <a:pt x="85344" y="39623"/>
                </a:lnTo>
                <a:lnTo>
                  <a:pt x="137160" y="39623"/>
                </a:lnTo>
                <a:lnTo>
                  <a:pt x="138684" y="42671"/>
                </a:lnTo>
                <a:lnTo>
                  <a:pt x="140208" y="44195"/>
                </a:lnTo>
                <a:close/>
              </a:path>
              <a:path w="146685" h="146685">
                <a:moveTo>
                  <a:pt x="52959" y="44195"/>
                </a:moveTo>
                <a:lnTo>
                  <a:pt x="51816" y="44195"/>
                </a:lnTo>
                <a:lnTo>
                  <a:pt x="54864" y="42671"/>
                </a:lnTo>
                <a:lnTo>
                  <a:pt x="52959" y="44195"/>
                </a:lnTo>
                <a:close/>
              </a:path>
              <a:path w="146685" h="146685">
                <a:moveTo>
                  <a:pt x="97536" y="47548"/>
                </a:moveTo>
                <a:lnTo>
                  <a:pt x="91439" y="42671"/>
                </a:lnTo>
                <a:lnTo>
                  <a:pt x="94488" y="44195"/>
                </a:lnTo>
                <a:lnTo>
                  <a:pt x="140208" y="44195"/>
                </a:lnTo>
                <a:lnTo>
                  <a:pt x="140208" y="45719"/>
                </a:lnTo>
                <a:lnTo>
                  <a:pt x="96012" y="45719"/>
                </a:lnTo>
                <a:lnTo>
                  <a:pt x="97536" y="47548"/>
                </a:lnTo>
                <a:close/>
              </a:path>
              <a:path w="146685" h="146685">
                <a:moveTo>
                  <a:pt x="47244" y="48767"/>
                </a:moveTo>
                <a:lnTo>
                  <a:pt x="48768" y="45719"/>
                </a:lnTo>
                <a:lnTo>
                  <a:pt x="51054" y="45719"/>
                </a:lnTo>
                <a:lnTo>
                  <a:pt x="47244" y="48767"/>
                </a:lnTo>
                <a:close/>
              </a:path>
              <a:path w="146685" h="146685">
                <a:moveTo>
                  <a:pt x="99060" y="48767"/>
                </a:moveTo>
                <a:lnTo>
                  <a:pt x="97536" y="47548"/>
                </a:lnTo>
                <a:lnTo>
                  <a:pt x="96012" y="45719"/>
                </a:lnTo>
                <a:lnTo>
                  <a:pt x="99060" y="48767"/>
                </a:lnTo>
                <a:close/>
              </a:path>
              <a:path w="146685" h="146685">
                <a:moveTo>
                  <a:pt x="141078" y="48767"/>
                </a:moveTo>
                <a:lnTo>
                  <a:pt x="99060" y="48767"/>
                </a:lnTo>
                <a:lnTo>
                  <a:pt x="96012" y="45719"/>
                </a:lnTo>
                <a:lnTo>
                  <a:pt x="140208" y="45719"/>
                </a:lnTo>
                <a:lnTo>
                  <a:pt x="141078" y="48767"/>
                </a:lnTo>
                <a:close/>
              </a:path>
              <a:path w="146685" h="146685">
                <a:moveTo>
                  <a:pt x="142820" y="54863"/>
                </a:moveTo>
                <a:lnTo>
                  <a:pt x="103632" y="54863"/>
                </a:lnTo>
                <a:lnTo>
                  <a:pt x="97536" y="47548"/>
                </a:lnTo>
                <a:lnTo>
                  <a:pt x="99060" y="48767"/>
                </a:lnTo>
                <a:lnTo>
                  <a:pt x="141078" y="48767"/>
                </a:lnTo>
                <a:lnTo>
                  <a:pt x="142820" y="54863"/>
                </a:lnTo>
                <a:close/>
              </a:path>
              <a:path w="146685" h="146685">
                <a:moveTo>
                  <a:pt x="42672" y="54863"/>
                </a:moveTo>
                <a:lnTo>
                  <a:pt x="44195" y="51815"/>
                </a:lnTo>
                <a:lnTo>
                  <a:pt x="44704" y="51815"/>
                </a:lnTo>
                <a:lnTo>
                  <a:pt x="42672" y="54863"/>
                </a:lnTo>
                <a:close/>
              </a:path>
              <a:path w="146685" h="146685">
                <a:moveTo>
                  <a:pt x="105155" y="60959"/>
                </a:moveTo>
                <a:lnTo>
                  <a:pt x="100584" y="51815"/>
                </a:lnTo>
                <a:lnTo>
                  <a:pt x="103632" y="54863"/>
                </a:lnTo>
                <a:lnTo>
                  <a:pt x="142820" y="54863"/>
                </a:lnTo>
                <a:lnTo>
                  <a:pt x="143256" y="56387"/>
                </a:lnTo>
                <a:lnTo>
                  <a:pt x="105155" y="56387"/>
                </a:lnTo>
                <a:lnTo>
                  <a:pt x="105155" y="60959"/>
                </a:lnTo>
                <a:close/>
              </a:path>
              <a:path w="146685" h="146685">
                <a:moveTo>
                  <a:pt x="39624" y="60959"/>
                </a:moveTo>
                <a:lnTo>
                  <a:pt x="41148" y="56387"/>
                </a:lnTo>
                <a:lnTo>
                  <a:pt x="40132" y="59943"/>
                </a:lnTo>
                <a:lnTo>
                  <a:pt x="39624" y="60959"/>
                </a:lnTo>
                <a:close/>
              </a:path>
              <a:path w="146685" h="146685">
                <a:moveTo>
                  <a:pt x="40132" y="59943"/>
                </a:moveTo>
                <a:lnTo>
                  <a:pt x="41148" y="56387"/>
                </a:lnTo>
                <a:lnTo>
                  <a:pt x="41910" y="56387"/>
                </a:lnTo>
                <a:lnTo>
                  <a:pt x="40132" y="59943"/>
                </a:lnTo>
                <a:close/>
              </a:path>
              <a:path w="146685" h="146685">
                <a:moveTo>
                  <a:pt x="145868" y="67055"/>
                </a:moveTo>
                <a:lnTo>
                  <a:pt x="108204" y="67055"/>
                </a:lnTo>
                <a:lnTo>
                  <a:pt x="105155" y="56387"/>
                </a:lnTo>
                <a:lnTo>
                  <a:pt x="143256" y="56387"/>
                </a:lnTo>
                <a:lnTo>
                  <a:pt x="144779" y="57911"/>
                </a:lnTo>
                <a:lnTo>
                  <a:pt x="144852" y="59943"/>
                </a:lnTo>
                <a:lnTo>
                  <a:pt x="145868" y="67055"/>
                </a:lnTo>
                <a:close/>
              </a:path>
              <a:path w="146685" h="146685">
                <a:moveTo>
                  <a:pt x="39841" y="60959"/>
                </a:moveTo>
                <a:lnTo>
                  <a:pt x="39624" y="60959"/>
                </a:lnTo>
                <a:lnTo>
                  <a:pt x="40132" y="59943"/>
                </a:lnTo>
                <a:lnTo>
                  <a:pt x="39841" y="60959"/>
                </a:lnTo>
                <a:close/>
              </a:path>
              <a:path w="146685" h="146685">
                <a:moveTo>
                  <a:pt x="39188" y="67055"/>
                </a:moveTo>
                <a:lnTo>
                  <a:pt x="38100" y="67055"/>
                </a:lnTo>
                <a:lnTo>
                  <a:pt x="39624" y="64007"/>
                </a:lnTo>
                <a:lnTo>
                  <a:pt x="39188" y="67055"/>
                </a:lnTo>
                <a:close/>
              </a:path>
              <a:path w="146685" h="146685">
                <a:moveTo>
                  <a:pt x="107877" y="72389"/>
                </a:moveTo>
                <a:lnTo>
                  <a:pt x="106679" y="64007"/>
                </a:lnTo>
                <a:lnTo>
                  <a:pt x="108204" y="67055"/>
                </a:lnTo>
                <a:lnTo>
                  <a:pt x="145868" y="67055"/>
                </a:lnTo>
                <a:lnTo>
                  <a:pt x="146304" y="70103"/>
                </a:lnTo>
                <a:lnTo>
                  <a:pt x="108204" y="70103"/>
                </a:lnTo>
                <a:lnTo>
                  <a:pt x="107877" y="72389"/>
                </a:lnTo>
                <a:close/>
              </a:path>
              <a:path w="146685" h="146685">
                <a:moveTo>
                  <a:pt x="38100" y="74675"/>
                </a:moveTo>
                <a:lnTo>
                  <a:pt x="38100" y="70103"/>
                </a:lnTo>
                <a:lnTo>
                  <a:pt x="38426" y="72389"/>
                </a:lnTo>
                <a:lnTo>
                  <a:pt x="38100" y="74675"/>
                </a:lnTo>
                <a:close/>
              </a:path>
              <a:path w="146685" h="146685">
                <a:moveTo>
                  <a:pt x="38426" y="72389"/>
                </a:moveTo>
                <a:lnTo>
                  <a:pt x="38100" y="70103"/>
                </a:lnTo>
                <a:lnTo>
                  <a:pt x="38753" y="70103"/>
                </a:lnTo>
                <a:lnTo>
                  <a:pt x="38426" y="72389"/>
                </a:lnTo>
                <a:close/>
              </a:path>
              <a:path w="146685" h="146685">
                <a:moveTo>
                  <a:pt x="108204" y="74675"/>
                </a:moveTo>
                <a:lnTo>
                  <a:pt x="107877" y="72389"/>
                </a:lnTo>
                <a:lnTo>
                  <a:pt x="108204" y="70103"/>
                </a:lnTo>
                <a:lnTo>
                  <a:pt x="108204" y="74675"/>
                </a:lnTo>
                <a:close/>
              </a:path>
              <a:path w="146685" h="146685">
                <a:moveTo>
                  <a:pt x="146304" y="74675"/>
                </a:moveTo>
                <a:lnTo>
                  <a:pt x="108204" y="74675"/>
                </a:lnTo>
                <a:lnTo>
                  <a:pt x="108204" y="70103"/>
                </a:lnTo>
                <a:lnTo>
                  <a:pt x="146304" y="70103"/>
                </a:lnTo>
                <a:lnTo>
                  <a:pt x="146304" y="74675"/>
                </a:lnTo>
                <a:close/>
              </a:path>
              <a:path w="146685" h="146685">
                <a:moveTo>
                  <a:pt x="38753" y="74675"/>
                </a:moveTo>
                <a:lnTo>
                  <a:pt x="38100" y="74675"/>
                </a:lnTo>
                <a:lnTo>
                  <a:pt x="38426" y="72389"/>
                </a:lnTo>
                <a:lnTo>
                  <a:pt x="38753" y="74675"/>
                </a:lnTo>
                <a:close/>
              </a:path>
              <a:path w="146685" h="146685">
                <a:moveTo>
                  <a:pt x="106679" y="80771"/>
                </a:moveTo>
                <a:lnTo>
                  <a:pt x="107877" y="72389"/>
                </a:lnTo>
                <a:lnTo>
                  <a:pt x="108204" y="74675"/>
                </a:lnTo>
                <a:lnTo>
                  <a:pt x="146304" y="74675"/>
                </a:lnTo>
                <a:lnTo>
                  <a:pt x="145868" y="77723"/>
                </a:lnTo>
                <a:lnTo>
                  <a:pt x="108204" y="77723"/>
                </a:lnTo>
                <a:lnTo>
                  <a:pt x="106679" y="80771"/>
                </a:lnTo>
                <a:close/>
              </a:path>
              <a:path w="146685" h="146685">
                <a:moveTo>
                  <a:pt x="39624" y="80771"/>
                </a:moveTo>
                <a:lnTo>
                  <a:pt x="38100" y="77723"/>
                </a:lnTo>
                <a:lnTo>
                  <a:pt x="39188" y="77723"/>
                </a:lnTo>
                <a:lnTo>
                  <a:pt x="39624" y="80771"/>
                </a:lnTo>
                <a:close/>
              </a:path>
              <a:path w="146685" h="146685">
                <a:moveTo>
                  <a:pt x="144779" y="88391"/>
                </a:moveTo>
                <a:lnTo>
                  <a:pt x="105155" y="88391"/>
                </a:lnTo>
                <a:lnTo>
                  <a:pt x="108204" y="77723"/>
                </a:lnTo>
                <a:lnTo>
                  <a:pt x="145868" y="77723"/>
                </a:lnTo>
                <a:lnTo>
                  <a:pt x="144852" y="84835"/>
                </a:lnTo>
                <a:lnTo>
                  <a:pt x="144779" y="88391"/>
                </a:lnTo>
                <a:close/>
              </a:path>
              <a:path w="146685" h="146685">
                <a:moveTo>
                  <a:pt x="41148" y="88391"/>
                </a:moveTo>
                <a:lnTo>
                  <a:pt x="39624" y="83819"/>
                </a:lnTo>
                <a:lnTo>
                  <a:pt x="40132" y="84835"/>
                </a:lnTo>
                <a:lnTo>
                  <a:pt x="41148" y="88391"/>
                </a:lnTo>
                <a:close/>
              </a:path>
              <a:path w="146685" h="146685">
                <a:moveTo>
                  <a:pt x="40132" y="84835"/>
                </a:moveTo>
                <a:lnTo>
                  <a:pt x="39624" y="83819"/>
                </a:lnTo>
                <a:lnTo>
                  <a:pt x="39841" y="83819"/>
                </a:lnTo>
                <a:lnTo>
                  <a:pt x="40132" y="84835"/>
                </a:lnTo>
                <a:close/>
              </a:path>
              <a:path w="146685" h="146685">
                <a:moveTo>
                  <a:pt x="100584" y="92963"/>
                </a:moveTo>
                <a:lnTo>
                  <a:pt x="105155" y="83819"/>
                </a:lnTo>
                <a:lnTo>
                  <a:pt x="105155" y="88391"/>
                </a:lnTo>
                <a:lnTo>
                  <a:pt x="143256" y="88391"/>
                </a:lnTo>
                <a:lnTo>
                  <a:pt x="142820" y="89915"/>
                </a:lnTo>
                <a:lnTo>
                  <a:pt x="103632" y="89915"/>
                </a:lnTo>
                <a:lnTo>
                  <a:pt x="100584" y="92963"/>
                </a:lnTo>
                <a:close/>
              </a:path>
              <a:path w="146685" h="146685">
                <a:moveTo>
                  <a:pt x="41910" y="88391"/>
                </a:moveTo>
                <a:lnTo>
                  <a:pt x="41148" y="88391"/>
                </a:lnTo>
                <a:lnTo>
                  <a:pt x="40132" y="84835"/>
                </a:lnTo>
                <a:lnTo>
                  <a:pt x="41910" y="88391"/>
                </a:lnTo>
                <a:close/>
              </a:path>
              <a:path w="146685" h="146685">
                <a:moveTo>
                  <a:pt x="44704" y="92963"/>
                </a:moveTo>
                <a:lnTo>
                  <a:pt x="44195" y="92963"/>
                </a:lnTo>
                <a:lnTo>
                  <a:pt x="42672" y="89915"/>
                </a:lnTo>
                <a:lnTo>
                  <a:pt x="44704" y="92963"/>
                </a:lnTo>
                <a:close/>
              </a:path>
              <a:path w="146685" h="146685">
                <a:moveTo>
                  <a:pt x="97536" y="97231"/>
                </a:moveTo>
                <a:lnTo>
                  <a:pt x="103632" y="89915"/>
                </a:lnTo>
                <a:lnTo>
                  <a:pt x="142820" y="89915"/>
                </a:lnTo>
                <a:lnTo>
                  <a:pt x="141078" y="96011"/>
                </a:lnTo>
                <a:lnTo>
                  <a:pt x="99060" y="96011"/>
                </a:lnTo>
                <a:lnTo>
                  <a:pt x="97536" y="97231"/>
                </a:lnTo>
                <a:close/>
              </a:path>
              <a:path w="146685" h="146685">
                <a:moveTo>
                  <a:pt x="51054" y="99059"/>
                </a:moveTo>
                <a:lnTo>
                  <a:pt x="48768" y="99059"/>
                </a:lnTo>
                <a:lnTo>
                  <a:pt x="47244" y="96011"/>
                </a:lnTo>
                <a:lnTo>
                  <a:pt x="51054" y="99059"/>
                </a:lnTo>
                <a:close/>
              </a:path>
              <a:path w="146685" h="146685">
                <a:moveTo>
                  <a:pt x="96012" y="99059"/>
                </a:moveTo>
                <a:lnTo>
                  <a:pt x="97536" y="97231"/>
                </a:lnTo>
                <a:lnTo>
                  <a:pt x="99060" y="96011"/>
                </a:lnTo>
                <a:lnTo>
                  <a:pt x="96012" y="99059"/>
                </a:lnTo>
                <a:close/>
              </a:path>
              <a:path w="146685" h="146685">
                <a:moveTo>
                  <a:pt x="140208" y="99059"/>
                </a:moveTo>
                <a:lnTo>
                  <a:pt x="96012" y="99059"/>
                </a:lnTo>
                <a:lnTo>
                  <a:pt x="99060" y="96011"/>
                </a:lnTo>
                <a:lnTo>
                  <a:pt x="141078" y="96011"/>
                </a:lnTo>
                <a:lnTo>
                  <a:pt x="140208" y="99059"/>
                </a:lnTo>
                <a:close/>
              </a:path>
              <a:path w="146685" h="146685">
                <a:moveTo>
                  <a:pt x="91440" y="102107"/>
                </a:moveTo>
                <a:lnTo>
                  <a:pt x="97536" y="97231"/>
                </a:lnTo>
                <a:lnTo>
                  <a:pt x="96012" y="99059"/>
                </a:lnTo>
                <a:lnTo>
                  <a:pt x="140208" y="99059"/>
                </a:lnTo>
                <a:lnTo>
                  <a:pt x="140208" y="100583"/>
                </a:lnTo>
                <a:lnTo>
                  <a:pt x="94488" y="100583"/>
                </a:lnTo>
                <a:lnTo>
                  <a:pt x="91440" y="102107"/>
                </a:lnTo>
                <a:close/>
              </a:path>
              <a:path w="146685" h="146685">
                <a:moveTo>
                  <a:pt x="54864" y="102107"/>
                </a:moveTo>
                <a:lnTo>
                  <a:pt x="51816" y="100583"/>
                </a:lnTo>
                <a:lnTo>
                  <a:pt x="52959" y="100583"/>
                </a:lnTo>
                <a:lnTo>
                  <a:pt x="54864" y="102107"/>
                </a:lnTo>
                <a:close/>
              </a:path>
              <a:path w="146685" h="146685">
                <a:moveTo>
                  <a:pt x="137160" y="105155"/>
                </a:moveTo>
                <a:lnTo>
                  <a:pt x="85344" y="105155"/>
                </a:lnTo>
                <a:lnTo>
                  <a:pt x="94488" y="100583"/>
                </a:lnTo>
                <a:lnTo>
                  <a:pt x="140208" y="100583"/>
                </a:lnTo>
                <a:lnTo>
                  <a:pt x="140208" y="102107"/>
                </a:lnTo>
                <a:lnTo>
                  <a:pt x="138684" y="102107"/>
                </a:lnTo>
                <a:lnTo>
                  <a:pt x="137160" y="105155"/>
                </a:lnTo>
                <a:close/>
              </a:path>
              <a:path w="146685" h="146685">
                <a:moveTo>
                  <a:pt x="62484" y="105155"/>
                </a:moveTo>
                <a:lnTo>
                  <a:pt x="60960" y="105155"/>
                </a:lnTo>
                <a:lnTo>
                  <a:pt x="57912" y="103631"/>
                </a:lnTo>
                <a:lnTo>
                  <a:pt x="62484" y="105155"/>
                </a:lnTo>
                <a:close/>
              </a:path>
              <a:path w="146685" h="146685">
                <a:moveTo>
                  <a:pt x="135636" y="108203"/>
                </a:moveTo>
                <a:lnTo>
                  <a:pt x="74676" y="108203"/>
                </a:lnTo>
                <a:lnTo>
                  <a:pt x="73152" y="107986"/>
                </a:lnTo>
                <a:lnTo>
                  <a:pt x="82296" y="106679"/>
                </a:lnTo>
                <a:lnTo>
                  <a:pt x="77724" y="106679"/>
                </a:lnTo>
                <a:lnTo>
                  <a:pt x="88391" y="103631"/>
                </a:lnTo>
                <a:lnTo>
                  <a:pt x="85344" y="105155"/>
                </a:lnTo>
                <a:lnTo>
                  <a:pt x="137160" y="105155"/>
                </a:lnTo>
                <a:lnTo>
                  <a:pt x="135636" y="108203"/>
                </a:lnTo>
                <a:close/>
              </a:path>
              <a:path w="146685" h="146685">
                <a:moveTo>
                  <a:pt x="74676" y="108203"/>
                </a:moveTo>
                <a:lnTo>
                  <a:pt x="71628" y="108203"/>
                </a:lnTo>
                <a:lnTo>
                  <a:pt x="73152" y="107986"/>
                </a:lnTo>
                <a:lnTo>
                  <a:pt x="74676" y="108203"/>
                </a:lnTo>
                <a:close/>
              </a:path>
              <a:path w="146685" h="146685">
                <a:moveTo>
                  <a:pt x="115824" y="132587"/>
                </a:moveTo>
                <a:lnTo>
                  <a:pt x="30480" y="132587"/>
                </a:lnTo>
                <a:lnTo>
                  <a:pt x="22859" y="124967"/>
                </a:lnTo>
                <a:lnTo>
                  <a:pt x="21336" y="124967"/>
                </a:lnTo>
                <a:lnTo>
                  <a:pt x="21336" y="123443"/>
                </a:lnTo>
                <a:lnTo>
                  <a:pt x="124968" y="123443"/>
                </a:lnTo>
                <a:lnTo>
                  <a:pt x="115824" y="132587"/>
                </a:lnTo>
                <a:close/>
              </a:path>
              <a:path w="146685" h="146685">
                <a:moveTo>
                  <a:pt x="102108" y="140207"/>
                </a:moveTo>
                <a:lnTo>
                  <a:pt x="44195" y="140207"/>
                </a:lnTo>
                <a:lnTo>
                  <a:pt x="42672" y="138683"/>
                </a:lnTo>
                <a:lnTo>
                  <a:pt x="33528" y="134111"/>
                </a:lnTo>
                <a:lnTo>
                  <a:pt x="32004" y="134111"/>
                </a:lnTo>
                <a:lnTo>
                  <a:pt x="32004" y="132587"/>
                </a:lnTo>
                <a:lnTo>
                  <a:pt x="114300" y="132587"/>
                </a:lnTo>
                <a:lnTo>
                  <a:pt x="112775" y="134111"/>
                </a:lnTo>
                <a:lnTo>
                  <a:pt x="103632" y="138683"/>
                </a:lnTo>
                <a:lnTo>
                  <a:pt x="102108" y="140207"/>
                </a:lnTo>
                <a:close/>
              </a:path>
              <a:path w="146685" h="146685">
                <a:moveTo>
                  <a:pt x="89916" y="143255"/>
                </a:moveTo>
                <a:lnTo>
                  <a:pt x="56387" y="143255"/>
                </a:lnTo>
                <a:lnTo>
                  <a:pt x="45719" y="140207"/>
                </a:lnTo>
                <a:lnTo>
                  <a:pt x="99060" y="140207"/>
                </a:lnTo>
                <a:lnTo>
                  <a:pt x="89916" y="143255"/>
                </a:lnTo>
                <a:close/>
              </a:path>
              <a:path w="146685" h="146685">
                <a:moveTo>
                  <a:pt x="86868" y="144779"/>
                </a:moveTo>
                <a:lnTo>
                  <a:pt x="59436" y="144779"/>
                </a:lnTo>
                <a:lnTo>
                  <a:pt x="57912" y="143255"/>
                </a:lnTo>
                <a:lnTo>
                  <a:pt x="88391" y="143255"/>
                </a:lnTo>
                <a:lnTo>
                  <a:pt x="86868" y="144779"/>
                </a:lnTo>
                <a:close/>
              </a:path>
              <a:path w="146685" h="146685">
                <a:moveTo>
                  <a:pt x="73152" y="146303"/>
                </a:moveTo>
                <a:lnTo>
                  <a:pt x="71628" y="146303"/>
                </a:lnTo>
                <a:lnTo>
                  <a:pt x="71628" y="144779"/>
                </a:lnTo>
                <a:lnTo>
                  <a:pt x="74676" y="144779"/>
                </a:lnTo>
                <a:lnTo>
                  <a:pt x="73152" y="146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924811" y="2174748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54864" y="108203"/>
                </a:moveTo>
                <a:lnTo>
                  <a:pt x="33432" y="103941"/>
                </a:lnTo>
                <a:lnTo>
                  <a:pt x="16001" y="92392"/>
                </a:lnTo>
                <a:lnTo>
                  <a:pt x="4286" y="75414"/>
                </a:lnTo>
                <a:lnTo>
                  <a:pt x="0" y="54863"/>
                </a:lnTo>
                <a:lnTo>
                  <a:pt x="4286" y="33432"/>
                </a:lnTo>
                <a:lnTo>
                  <a:pt x="16002" y="16001"/>
                </a:lnTo>
                <a:lnTo>
                  <a:pt x="33432" y="4286"/>
                </a:lnTo>
                <a:lnTo>
                  <a:pt x="54864" y="0"/>
                </a:lnTo>
                <a:lnTo>
                  <a:pt x="75414" y="4286"/>
                </a:lnTo>
                <a:lnTo>
                  <a:pt x="92392" y="16001"/>
                </a:lnTo>
                <a:lnTo>
                  <a:pt x="103941" y="33432"/>
                </a:lnTo>
                <a:lnTo>
                  <a:pt x="108204" y="54863"/>
                </a:lnTo>
                <a:lnTo>
                  <a:pt x="103941" y="75414"/>
                </a:lnTo>
                <a:lnTo>
                  <a:pt x="92392" y="92392"/>
                </a:lnTo>
                <a:lnTo>
                  <a:pt x="75414" y="103941"/>
                </a:lnTo>
                <a:lnTo>
                  <a:pt x="54864" y="1082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906524" y="2156460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85344" y="1523"/>
                </a:moveTo>
                <a:lnTo>
                  <a:pt x="59436" y="1523"/>
                </a:lnTo>
                <a:lnTo>
                  <a:pt x="71628" y="0"/>
                </a:lnTo>
                <a:lnTo>
                  <a:pt x="74676" y="0"/>
                </a:lnTo>
                <a:lnTo>
                  <a:pt x="85344" y="1523"/>
                </a:lnTo>
                <a:close/>
              </a:path>
              <a:path w="146685" h="146685">
                <a:moveTo>
                  <a:pt x="100584" y="6095"/>
                </a:moveTo>
                <a:lnTo>
                  <a:pt x="45719" y="6095"/>
                </a:lnTo>
                <a:lnTo>
                  <a:pt x="45719" y="4571"/>
                </a:lnTo>
                <a:lnTo>
                  <a:pt x="56387" y="1523"/>
                </a:lnTo>
                <a:lnTo>
                  <a:pt x="89916" y="1523"/>
                </a:lnTo>
                <a:lnTo>
                  <a:pt x="99060" y="4571"/>
                </a:lnTo>
                <a:lnTo>
                  <a:pt x="100584" y="6095"/>
                </a:lnTo>
                <a:close/>
              </a:path>
              <a:path w="146685" h="146685">
                <a:moveTo>
                  <a:pt x="112775" y="12191"/>
                </a:moveTo>
                <a:lnTo>
                  <a:pt x="33528" y="12191"/>
                </a:lnTo>
                <a:lnTo>
                  <a:pt x="42672" y="6095"/>
                </a:lnTo>
                <a:lnTo>
                  <a:pt x="103632" y="6095"/>
                </a:lnTo>
                <a:lnTo>
                  <a:pt x="112775" y="12191"/>
                </a:lnTo>
                <a:close/>
              </a:path>
              <a:path w="146685" h="146685">
                <a:moveTo>
                  <a:pt x="115824" y="132587"/>
                </a:moveTo>
                <a:lnTo>
                  <a:pt x="30480" y="132587"/>
                </a:lnTo>
                <a:lnTo>
                  <a:pt x="22859" y="126491"/>
                </a:lnTo>
                <a:lnTo>
                  <a:pt x="19812" y="123443"/>
                </a:lnTo>
                <a:lnTo>
                  <a:pt x="13716" y="115823"/>
                </a:lnTo>
                <a:lnTo>
                  <a:pt x="12192" y="114299"/>
                </a:lnTo>
                <a:lnTo>
                  <a:pt x="12192" y="112775"/>
                </a:lnTo>
                <a:lnTo>
                  <a:pt x="10668" y="112775"/>
                </a:lnTo>
                <a:lnTo>
                  <a:pt x="6096" y="103631"/>
                </a:lnTo>
                <a:lnTo>
                  <a:pt x="6096" y="100583"/>
                </a:lnTo>
                <a:lnTo>
                  <a:pt x="4572" y="99059"/>
                </a:lnTo>
                <a:lnTo>
                  <a:pt x="1524" y="89915"/>
                </a:lnTo>
                <a:lnTo>
                  <a:pt x="1524" y="85343"/>
                </a:lnTo>
                <a:lnTo>
                  <a:pt x="0" y="74675"/>
                </a:lnTo>
                <a:lnTo>
                  <a:pt x="0" y="71627"/>
                </a:lnTo>
                <a:lnTo>
                  <a:pt x="1524" y="59435"/>
                </a:lnTo>
                <a:lnTo>
                  <a:pt x="1524" y="56387"/>
                </a:lnTo>
                <a:lnTo>
                  <a:pt x="4572" y="45719"/>
                </a:lnTo>
                <a:lnTo>
                  <a:pt x="6096" y="45719"/>
                </a:lnTo>
                <a:lnTo>
                  <a:pt x="6096" y="42671"/>
                </a:lnTo>
                <a:lnTo>
                  <a:pt x="10668" y="33527"/>
                </a:lnTo>
                <a:lnTo>
                  <a:pt x="13716" y="30479"/>
                </a:lnTo>
                <a:lnTo>
                  <a:pt x="19812" y="22859"/>
                </a:lnTo>
                <a:lnTo>
                  <a:pt x="22859" y="19811"/>
                </a:lnTo>
                <a:lnTo>
                  <a:pt x="30480" y="13715"/>
                </a:lnTo>
                <a:lnTo>
                  <a:pt x="32004" y="12191"/>
                </a:lnTo>
                <a:lnTo>
                  <a:pt x="114300" y="12191"/>
                </a:lnTo>
                <a:lnTo>
                  <a:pt x="115824" y="13715"/>
                </a:lnTo>
                <a:lnTo>
                  <a:pt x="123444" y="19811"/>
                </a:lnTo>
                <a:lnTo>
                  <a:pt x="123444" y="21335"/>
                </a:lnTo>
                <a:lnTo>
                  <a:pt x="124968" y="21335"/>
                </a:lnTo>
                <a:lnTo>
                  <a:pt x="126491" y="22859"/>
                </a:lnTo>
                <a:lnTo>
                  <a:pt x="132588" y="30479"/>
                </a:lnTo>
                <a:lnTo>
                  <a:pt x="132588" y="32003"/>
                </a:lnTo>
                <a:lnTo>
                  <a:pt x="134112" y="32003"/>
                </a:lnTo>
                <a:lnTo>
                  <a:pt x="134112" y="33527"/>
                </a:lnTo>
                <a:lnTo>
                  <a:pt x="136398" y="38099"/>
                </a:lnTo>
                <a:lnTo>
                  <a:pt x="67056" y="38099"/>
                </a:lnTo>
                <a:lnTo>
                  <a:pt x="62484" y="39623"/>
                </a:lnTo>
                <a:lnTo>
                  <a:pt x="60960" y="39623"/>
                </a:lnTo>
                <a:lnTo>
                  <a:pt x="57912" y="41147"/>
                </a:lnTo>
                <a:lnTo>
                  <a:pt x="58674" y="41147"/>
                </a:lnTo>
                <a:lnTo>
                  <a:pt x="56387" y="42671"/>
                </a:lnTo>
                <a:lnTo>
                  <a:pt x="54864" y="42671"/>
                </a:lnTo>
                <a:lnTo>
                  <a:pt x="49149" y="47243"/>
                </a:lnTo>
                <a:lnTo>
                  <a:pt x="48768" y="47243"/>
                </a:lnTo>
                <a:lnTo>
                  <a:pt x="47244" y="48767"/>
                </a:lnTo>
                <a:lnTo>
                  <a:pt x="47548" y="48767"/>
                </a:lnTo>
                <a:lnTo>
                  <a:pt x="45110" y="51815"/>
                </a:lnTo>
                <a:lnTo>
                  <a:pt x="44195" y="51815"/>
                </a:lnTo>
                <a:lnTo>
                  <a:pt x="39624" y="60959"/>
                </a:lnTo>
                <a:lnTo>
                  <a:pt x="40131" y="60959"/>
                </a:lnTo>
                <a:lnTo>
                  <a:pt x="38100" y="67055"/>
                </a:lnTo>
                <a:lnTo>
                  <a:pt x="39188" y="67055"/>
                </a:lnTo>
                <a:lnTo>
                  <a:pt x="38535" y="71627"/>
                </a:lnTo>
                <a:lnTo>
                  <a:pt x="38100" y="71627"/>
                </a:lnTo>
                <a:lnTo>
                  <a:pt x="38100" y="74675"/>
                </a:lnTo>
                <a:lnTo>
                  <a:pt x="38535" y="74675"/>
                </a:lnTo>
                <a:lnTo>
                  <a:pt x="38970" y="77723"/>
                </a:lnTo>
                <a:lnTo>
                  <a:pt x="38100" y="77723"/>
                </a:lnTo>
                <a:lnTo>
                  <a:pt x="40277" y="85343"/>
                </a:lnTo>
                <a:lnTo>
                  <a:pt x="39624" y="85343"/>
                </a:lnTo>
                <a:lnTo>
                  <a:pt x="44195" y="94487"/>
                </a:lnTo>
                <a:lnTo>
                  <a:pt x="45110" y="94487"/>
                </a:lnTo>
                <a:lnTo>
                  <a:pt x="48768" y="99059"/>
                </a:lnTo>
                <a:lnTo>
                  <a:pt x="50291" y="99059"/>
                </a:lnTo>
                <a:lnTo>
                  <a:pt x="54864" y="103631"/>
                </a:lnTo>
                <a:lnTo>
                  <a:pt x="56387" y="103631"/>
                </a:lnTo>
                <a:lnTo>
                  <a:pt x="58674" y="105155"/>
                </a:lnTo>
                <a:lnTo>
                  <a:pt x="57912" y="105155"/>
                </a:lnTo>
                <a:lnTo>
                  <a:pt x="60960" y="106679"/>
                </a:lnTo>
                <a:lnTo>
                  <a:pt x="62484" y="106679"/>
                </a:lnTo>
                <a:lnTo>
                  <a:pt x="67056" y="108203"/>
                </a:lnTo>
                <a:lnTo>
                  <a:pt x="136398" y="108203"/>
                </a:lnTo>
                <a:lnTo>
                  <a:pt x="134112" y="112775"/>
                </a:lnTo>
                <a:lnTo>
                  <a:pt x="132588" y="114299"/>
                </a:lnTo>
                <a:lnTo>
                  <a:pt x="132588" y="115823"/>
                </a:lnTo>
                <a:lnTo>
                  <a:pt x="126491" y="123443"/>
                </a:lnTo>
                <a:lnTo>
                  <a:pt x="124968" y="124967"/>
                </a:lnTo>
                <a:lnTo>
                  <a:pt x="123444" y="124967"/>
                </a:lnTo>
                <a:lnTo>
                  <a:pt x="123444" y="126491"/>
                </a:lnTo>
                <a:lnTo>
                  <a:pt x="115824" y="132587"/>
                </a:lnTo>
                <a:close/>
              </a:path>
              <a:path w="146685" h="146685">
                <a:moveTo>
                  <a:pt x="64008" y="39623"/>
                </a:moveTo>
                <a:lnTo>
                  <a:pt x="67056" y="38099"/>
                </a:lnTo>
                <a:lnTo>
                  <a:pt x="71628" y="38099"/>
                </a:lnTo>
                <a:lnTo>
                  <a:pt x="73152" y="38317"/>
                </a:lnTo>
                <a:lnTo>
                  <a:pt x="64008" y="39623"/>
                </a:lnTo>
                <a:close/>
              </a:path>
              <a:path w="146685" h="146685">
                <a:moveTo>
                  <a:pt x="73152" y="38317"/>
                </a:moveTo>
                <a:lnTo>
                  <a:pt x="71628" y="38099"/>
                </a:lnTo>
                <a:lnTo>
                  <a:pt x="74676" y="38099"/>
                </a:lnTo>
                <a:lnTo>
                  <a:pt x="73152" y="38317"/>
                </a:lnTo>
                <a:close/>
              </a:path>
              <a:path w="146685" h="146685">
                <a:moveTo>
                  <a:pt x="82296" y="39623"/>
                </a:moveTo>
                <a:lnTo>
                  <a:pt x="73152" y="38317"/>
                </a:lnTo>
                <a:lnTo>
                  <a:pt x="74676" y="38099"/>
                </a:lnTo>
                <a:lnTo>
                  <a:pt x="77724" y="38099"/>
                </a:lnTo>
                <a:lnTo>
                  <a:pt x="82296" y="39623"/>
                </a:lnTo>
                <a:close/>
              </a:path>
              <a:path w="146685" h="146685">
                <a:moveTo>
                  <a:pt x="87058" y="40766"/>
                </a:moveTo>
                <a:lnTo>
                  <a:pt x="77724" y="38099"/>
                </a:lnTo>
                <a:lnTo>
                  <a:pt x="136398" y="38099"/>
                </a:lnTo>
                <a:lnTo>
                  <a:pt x="137160" y="39623"/>
                </a:lnTo>
                <a:lnTo>
                  <a:pt x="85344" y="39623"/>
                </a:lnTo>
                <a:lnTo>
                  <a:pt x="87058" y="40766"/>
                </a:lnTo>
                <a:close/>
              </a:path>
              <a:path w="146685" h="146685">
                <a:moveTo>
                  <a:pt x="57912" y="41147"/>
                </a:moveTo>
                <a:lnTo>
                  <a:pt x="60960" y="39623"/>
                </a:lnTo>
                <a:lnTo>
                  <a:pt x="59436" y="40639"/>
                </a:lnTo>
                <a:lnTo>
                  <a:pt x="57912" y="41147"/>
                </a:lnTo>
                <a:close/>
              </a:path>
              <a:path w="146685" h="146685">
                <a:moveTo>
                  <a:pt x="59436" y="40639"/>
                </a:moveTo>
                <a:lnTo>
                  <a:pt x="60960" y="39623"/>
                </a:lnTo>
                <a:lnTo>
                  <a:pt x="62484" y="39623"/>
                </a:lnTo>
                <a:lnTo>
                  <a:pt x="59436" y="40639"/>
                </a:lnTo>
                <a:close/>
              </a:path>
              <a:path w="146685" h="146685">
                <a:moveTo>
                  <a:pt x="88391" y="41147"/>
                </a:moveTo>
                <a:lnTo>
                  <a:pt x="87058" y="40766"/>
                </a:lnTo>
                <a:lnTo>
                  <a:pt x="85344" y="39623"/>
                </a:lnTo>
                <a:lnTo>
                  <a:pt x="88391" y="41147"/>
                </a:lnTo>
                <a:close/>
              </a:path>
              <a:path w="146685" h="146685">
                <a:moveTo>
                  <a:pt x="137922" y="41147"/>
                </a:moveTo>
                <a:lnTo>
                  <a:pt x="88391" y="41147"/>
                </a:lnTo>
                <a:lnTo>
                  <a:pt x="85344" y="39623"/>
                </a:lnTo>
                <a:lnTo>
                  <a:pt x="137160" y="39623"/>
                </a:lnTo>
                <a:lnTo>
                  <a:pt x="137922" y="41147"/>
                </a:lnTo>
                <a:close/>
              </a:path>
              <a:path w="146685" h="146685">
                <a:moveTo>
                  <a:pt x="58674" y="41147"/>
                </a:moveTo>
                <a:lnTo>
                  <a:pt x="57912" y="41147"/>
                </a:lnTo>
                <a:lnTo>
                  <a:pt x="59436" y="40639"/>
                </a:lnTo>
                <a:lnTo>
                  <a:pt x="58674" y="41147"/>
                </a:lnTo>
                <a:close/>
              </a:path>
              <a:path w="146685" h="146685">
                <a:moveTo>
                  <a:pt x="94488" y="45719"/>
                </a:moveTo>
                <a:lnTo>
                  <a:pt x="87058" y="40766"/>
                </a:lnTo>
                <a:lnTo>
                  <a:pt x="88391" y="41147"/>
                </a:lnTo>
                <a:lnTo>
                  <a:pt x="137922" y="41147"/>
                </a:lnTo>
                <a:lnTo>
                  <a:pt x="138684" y="42671"/>
                </a:lnTo>
                <a:lnTo>
                  <a:pt x="91439" y="42671"/>
                </a:lnTo>
                <a:lnTo>
                  <a:pt x="94488" y="45719"/>
                </a:lnTo>
                <a:close/>
              </a:path>
              <a:path w="146685" h="146685">
                <a:moveTo>
                  <a:pt x="51816" y="45719"/>
                </a:moveTo>
                <a:lnTo>
                  <a:pt x="54864" y="42671"/>
                </a:lnTo>
                <a:lnTo>
                  <a:pt x="56387" y="42671"/>
                </a:lnTo>
                <a:lnTo>
                  <a:pt x="51816" y="45719"/>
                </a:lnTo>
                <a:close/>
              </a:path>
              <a:path w="146685" h="146685">
                <a:moveTo>
                  <a:pt x="141078" y="48767"/>
                </a:moveTo>
                <a:lnTo>
                  <a:pt x="99060" y="48767"/>
                </a:lnTo>
                <a:lnTo>
                  <a:pt x="91439" y="42671"/>
                </a:lnTo>
                <a:lnTo>
                  <a:pt x="138684" y="42671"/>
                </a:lnTo>
                <a:lnTo>
                  <a:pt x="140208" y="44195"/>
                </a:lnTo>
                <a:lnTo>
                  <a:pt x="140208" y="45719"/>
                </a:lnTo>
                <a:lnTo>
                  <a:pt x="141078" y="48767"/>
                </a:lnTo>
                <a:close/>
              </a:path>
              <a:path w="146685" h="146685">
                <a:moveTo>
                  <a:pt x="47244" y="48767"/>
                </a:moveTo>
                <a:lnTo>
                  <a:pt x="48768" y="47243"/>
                </a:lnTo>
                <a:lnTo>
                  <a:pt x="48090" y="48090"/>
                </a:lnTo>
                <a:lnTo>
                  <a:pt x="47244" y="48767"/>
                </a:lnTo>
                <a:close/>
              </a:path>
              <a:path w="146685" h="146685">
                <a:moveTo>
                  <a:pt x="48090" y="48090"/>
                </a:moveTo>
                <a:lnTo>
                  <a:pt x="48768" y="47243"/>
                </a:lnTo>
                <a:lnTo>
                  <a:pt x="49149" y="47243"/>
                </a:lnTo>
                <a:lnTo>
                  <a:pt x="48090" y="48090"/>
                </a:lnTo>
                <a:close/>
              </a:path>
              <a:path w="146685" h="146685">
                <a:moveTo>
                  <a:pt x="142820" y="54863"/>
                </a:moveTo>
                <a:lnTo>
                  <a:pt x="103632" y="54863"/>
                </a:lnTo>
                <a:lnTo>
                  <a:pt x="96012" y="47243"/>
                </a:lnTo>
                <a:lnTo>
                  <a:pt x="99060" y="48767"/>
                </a:lnTo>
                <a:lnTo>
                  <a:pt x="141078" y="48767"/>
                </a:lnTo>
                <a:lnTo>
                  <a:pt x="142820" y="54863"/>
                </a:lnTo>
                <a:close/>
              </a:path>
              <a:path w="146685" h="146685">
                <a:moveTo>
                  <a:pt x="47548" y="48767"/>
                </a:moveTo>
                <a:lnTo>
                  <a:pt x="47244" y="48767"/>
                </a:lnTo>
                <a:lnTo>
                  <a:pt x="48090" y="48090"/>
                </a:lnTo>
                <a:lnTo>
                  <a:pt x="47548" y="48767"/>
                </a:lnTo>
                <a:close/>
              </a:path>
              <a:path w="146685" h="146685">
                <a:moveTo>
                  <a:pt x="42672" y="54863"/>
                </a:moveTo>
                <a:lnTo>
                  <a:pt x="44195" y="51815"/>
                </a:lnTo>
                <a:lnTo>
                  <a:pt x="45110" y="51815"/>
                </a:lnTo>
                <a:lnTo>
                  <a:pt x="42672" y="54863"/>
                </a:lnTo>
                <a:close/>
              </a:path>
              <a:path w="146685" h="146685">
                <a:moveTo>
                  <a:pt x="105155" y="60959"/>
                </a:moveTo>
                <a:lnTo>
                  <a:pt x="100584" y="51815"/>
                </a:lnTo>
                <a:lnTo>
                  <a:pt x="103632" y="54863"/>
                </a:lnTo>
                <a:lnTo>
                  <a:pt x="142820" y="54863"/>
                </a:lnTo>
                <a:lnTo>
                  <a:pt x="143256" y="56387"/>
                </a:lnTo>
                <a:lnTo>
                  <a:pt x="144779" y="57911"/>
                </a:lnTo>
                <a:lnTo>
                  <a:pt x="105155" y="57911"/>
                </a:lnTo>
                <a:lnTo>
                  <a:pt x="105155" y="60959"/>
                </a:lnTo>
                <a:close/>
              </a:path>
              <a:path w="146685" h="146685">
                <a:moveTo>
                  <a:pt x="40131" y="60959"/>
                </a:moveTo>
                <a:lnTo>
                  <a:pt x="39624" y="60959"/>
                </a:lnTo>
                <a:lnTo>
                  <a:pt x="41148" y="57911"/>
                </a:lnTo>
                <a:lnTo>
                  <a:pt x="40131" y="60959"/>
                </a:lnTo>
                <a:close/>
              </a:path>
              <a:path w="146685" h="146685">
                <a:moveTo>
                  <a:pt x="145732" y="67055"/>
                </a:moveTo>
                <a:lnTo>
                  <a:pt x="108204" y="67055"/>
                </a:lnTo>
                <a:lnTo>
                  <a:pt x="105155" y="57911"/>
                </a:lnTo>
                <a:lnTo>
                  <a:pt x="144779" y="57911"/>
                </a:lnTo>
                <a:lnTo>
                  <a:pt x="144779" y="59435"/>
                </a:lnTo>
                <a:lnTo>
                  <a:pt x="145732" y="67055"/>
                </a:lnTo>
                <a:close/>
              </a:path>
              <a:path w="146685" h="146685">
                <a:moveTo>
                  <a:pt x="39188" y="67055"/>
                </a:moveTo>
                <a:lnTo>
                  <a:pt x="38100" y="67055"/>
                </a:lnTo>
                <a:lnTo>
                  <a:pt x="39624" y="64007"/>
                </a:lnTo>
                <a:lnTo>
                  <a:pt x="39188" y="67055"/>
                </a:lnTo>
                <a:close/>
              </a:path>
              <a:path w="146685" h="146685">
                <a:moveTo>
                  <a:pt x="107986" y="73151"/>
                </a:moveTo>
                <a:lnTo>
                  <a:pt x="106679" y="64007"/>
                </a:lnTo>
                <a:lnTo>
                  <a:pt x="108204" y="67055"/>
                </a:lnTo>
                <a:lnTo>
                  <a:pt x="145732" y="67055"/>
                </a:lnTo>
                <a:lnTo>
                  <a:pt x="146304" y="71627"/>
                </a:lnTo>
                <a:lnTo>
                  <a:pt x="108204" y="71627"/>
                </a:lnTo>
                <a:lnTo>
                  <a:pt x="107986" y="73151"/>
                </a:lnTo>
                <a:close/>
              </a:path>
              <a:path w="146685" h="146685">
                <a:moveTo>
                  <a:pt x="38100" y="74675"/>
                </a:moveTo>
                <a:lnTo>
                  <a:pt x="38100" y="71627"/>
                </a:lnTo>
                <a:lnTo>
                  <a:pt x="38317" y="73151"/>
                </a:lnTo>
                <a:lnTo>
                  <a:pt x="38100" y="74675"/>
                </a:lnTo>
                <a:close/>
              </a:path>
              <a:path w="146685" h="146685">
                <a:moveTo>
                  <a:pt x="38317" y="73151"/>
                </a:moveTo>
                <a:lnTo>
                  <a:pt x="38100" y="71627"/>
                </a:lnTo>
                <a:lnTo>
                  <a:pt x="38535" y="71627"/>
                </a:lnTo>
                <a:lnTo>
                  <a:pt x="38317" y="73151"/>
                </a:lnTo>
                <a:close/>
              </a:path>
              <a:path w="146685" h="146685">
                <a:moveTo>
                  <a:pt x="108204" y="74675"/>
                </a:moveTo>
                <a:lnTo>
                  <a:pt x="107986" y="73151"/>
                </a:lnTo>
                <a:lnTo>
                  <a:pt x="108204" y="71627"/>
                </a:lnTo>
                <a:lnTo>
                  <a:pt x="108204" y="74675"/>
                </a:lnTo>
                <a:close/>
              </a:path>
              <a:path w="146685" h="146685">
                <a:moveTo>
                  <a:pt x="146304" y="74675"/>
                </a:moveTo>
                <a:lnTo>
                  <a:pt x="108204" y="74675"/>
                </a:lnTo>
                <a:lnTo>
                  <a:pt x="108204" y="71627"/>
                </a:lnTo>
                <a:lnTo>
                  <a:pt x="146304" y="71627"/>
                </a:lnTo>
                <a:lnTo>
                  <a:pt x="146304" y="74675"/>
                </a:lnTo>
                <a:close/>
              </a:path>
              <a:path w="146685" h="146685">
                <a:moveTo>
                  <a:pt x="38535" y="74675"/>
                </a:moveTo>
                <a:lnTo>
                  <a:pt x="38100" y="74675"/>
                </a:lnTo>
                <a:lnTo>
                  <a:pt x="38317" y="73151"/>
                </a:lnTo>
                <a:lnTo>
                  <a:pt x="38535" y="74675"/>
                </a:lnTo>
                <a:close/>
              </a:path>
              <a:path w="146685" h="146685">
                <a:moveTo>
                  <a:pt x="106679" y="82295"/>
                </a:moveTo>
                <a:lnTo>
                  <a:pt x="107986" y="73151"/>
                </a:lnTo>
                <a:lnTo>
                  <a:pt x="108204" y="74675"/>
                </a:lnTo>
                <a:lnTo>
                  <a:pt x="146304" y="74675"/>
                </a:lnTo>
                <a:lnTo>
                  <a:pt x="145868" y="77723"/>
                </a:lnTo>
                <a:lnTo>
                  <a:pt x="108204" y="77723"/>
                </a:lnTo>
                <a:lnTo>
                  <a:pt x="106679" y="82295"/>
                </a:lnTo>
                <a:close/>
              </a:path>
              <a:path w="146685" h="146685">
                <a:moveTo>
                  <a:pt x="39624" y="82295"/>
                </a:moveTo>
                <a:lnTo>
                  <a:pt x="38100" y="77723"/>
                </a:lnTo>
                <a:lnTo>
                  <a:pt x="38970" y="77723"/>
                </a:lnTo>
                <a:lnTo>
                  <a:pt x="39624" y="82295"/>
                </a:lnTo>
                <a:close/>
              </a:path>
              <a:path w="146685" h="146685">
                <a:moveTo>
                  <a:pt x="144779" y="88391"/>
                </a:moveTo>
                <a:lnTo>
                  <a:pt x="105155" y="88391"/>
                </a:lnTo>
                <a:lnTo>
                  <a:pt x="108204" y="77723"/>
                </a:lnTo>
                <a:lnTo>
                  <a:pt x="145868" y="77723"/>
                </a:lnTo>
                <a:lnTo>
                  <a:pt x="144779" y="85343"/>
                </a:lnTo>
                <a:lnTo>
                  <a:pt x="144779" y="88391"/>
                </a:lnTo>
                <a:close/>
              </a:path>
              <a:path w="146685" h="146685">
                <a:moveTo>
                  <a:pt x="41148" y="88391"/>
                </a:moveTo>
                <a:lnTo>
                  <a:pt x="39624" y="85343"/>
                </a:lnTo>
                <a:lnTo>
                  <a:pt x="40277" y="85343"/>
                </a:lnTo>
                <a:lnTo>
                  <a:pt x="41148" y="88391"/>
                </a:lnTo>
                <a:close/>
              </a:path>
              <a:path w="146685" h="146685">
                <a:moveTo>
                  <a:pt x="100584" y="94487"/>
                </a:moveTo>
                <a:lnTo>
                  <a:pt x="105155" y="85343"/>
                </a:lnTo>
                <a:lnTo>
                  <a:pt x="105155" y="88391"/>
                </a:lnTo>
                <a:lnTo>
                  <a:pt x="144779" y="88391"/>
                </a:lnTo>
                <a:lnTo>
                  <a:pt x="143256" y="89915"/>
                </a:lnTo>
                <a:lnTo>
                  <a:pt x="142748" y="91439"/>
                </a:lnTo>
                <a:lnTo>
                  <a:pt x="103632" y="91439"/>
                </a:lnTo>
                <a:lnTo>
                  <a:pt x="100584" y="94487"/>
                </a:lnTo>
                <a:close/>
              </a:path>
              <a:path w="146685" h="146685">
                <a:moveTo>
                  <a:pt x="45110" y="94487"/>
                </a:moveTo>
                <a:lnTo>
                  <a:pt x="44195" y="94487"/>
                </a:lnTo>
                <a:lnTo>
                  <a:pt x="42671" y="91439"/>
                </a:lnTo>
                <a:lnTo>
                  <a:pt x="45110" y="94487"/>
                </a:lnTo>
                <a:close/>
              </a:path>
              <a:path w="146685" h="146685">
                <a:moveTo>
                  <a:pt x="138684" y="103631"/>
                </a:moveTo>
                <a:lnTo>
                  <a:pt x="91439" y="103631"/>
                </a:lnTo>
                <a:lnTo>
                  <a:pt x="103632" y="91439"/>
                </a:lnTo>
                <a:lnTo>
                  <a:pt x="142748" y="91439"/>
                </a:lnTo>
                <a:lnTo>
                  <a:pt x="140208" y="99059"/>
                </a:lnTo>
                <a:lnTo>
                  <a:pt x="140208" y="102107"/>
                </a:lnTo>
                <a:lnTo>
                  <a:pt x="138684" y="103631"/>
                </a:lnTo>
                <a:close/>
              </a:path>
              <a:path w="146685" h="146685">
                <a:moveTo>
                  <a:pt x="50291" y="99059"/>
                </a:moveTo>
                <a:lnTo>
                  <a:pt x="48768" y="99059"/>
                </a:lnTo>
                <a:lnTo>
                  <a:pt x="47244" y="96011"/>
                </a:lnTo>
                <a:lnTo>
                  <a:pt x="50291" y="99059"/>
                </a:lnTo>
                <a:close/>
              </a:path>
              <a:path w="146685" h="146685">
                <a:moveTo>
                  <a:pt x="56387" y="103631"/>
                </a:moveTo>
                <a:lnTo>
                  <a:pt x="54864" y="103631"/>
                </a:lnTo>
                <a:lnTo>
                  <a:pt x="51816" y="100583"/>
                </a:lnTo>
                <a:lnTo>
                  <a:pt x="56387" y="103631"/>
                </a:lnTo>
                <a:close/>
              </a:path>
              <a:path w="146685" h="146685">
                <a:moveTo>
                  <a:pt x="87058" y="105536"/>
                </a:moveTo>
                <a:lnTo>
                  <a:pt x="94488" y="100583"/>
                </a:lnTo>
                <a:lnTo>
                  <a:pt x="91439" y="103631"/>
                </a:lnTo>
                <a:lnTo>
                  <a:pt x="138684" y="103631"/>
                </a:lnTo>
                <a:lnTo>
                  <a:pt x="137922" y="105155"/>
                </a:lnTo>
                <a:lnTo>
                  <a:pt x="88391" y="105155"/>
                </a:lnTo>
                <a:lnTo>
                  <a:pt x="87058" y="105536"/>
                </a:lnTo>
                <a:close/>
              </a:path>
              <a:path w="146685" h="146685">
                <a:moveTo>
                  <a:pt x="60960" y="106679"/>
                </a:moveTo>
                <a:lnTo>
                  <a:pt x="57912" y="105155"/>
                </a:lnTo>
                <a:lnTo>
                  <a:pt x="59436" y="105663"/>
                </a:lnTo>
                <a:lnTo>
                  <a:pt x="60960" y="106679"/>
                </a:lnTo>
                <a:close/>
              </a:path>
              <a:path w="146685" h="146685">
                <a:moveTo>
                  <a:pt x="59436" y="105663"/>
                </a:moveTo>
                <a:lnTo>
                  <a:pt x="57912" y="105155"/>
                </a:lnTo>
                <a:lnTo>
                  <a:pt x="58674" y="105155"/>
                </a:lnTo>
                <a:lnTo>
                  <a:pt x="59436" y="105663"/>
                </a:lnTo>
                <a:close/>
              </a:path>
              <a:path w="146685" h="146685">
                <a:moveTo>
                  <a:pt x="85344" y="106679"/>
                </a:moveTo>
                <a:lnTo>
                  <a:pt x="87058" y="105536"/>
                </a:lnTo>
                <a:lnTo>
                  <a:pt x="88391" y="105155"/>
                </a:lnTo>
                <a:lnTo>
                  <a:pt x="85344" y="106679"/>
                </a:lnTo>
                <a:close/>
              </a:path>
              <a:path w="146685" h="146685">
                <a:moveTo>
                  <a:pt x="137160" y="106679"/>
                </a:moveTo>
                <a:lnTo>
                  <a:pt x="85344" y="106679"/>
                </a:lnTo>
                <a:lnTo>
                  <a:pt x="88391" y="105155"/>
                </a:lnTo>
                <a:lnTo>
                  <a:pt x="137922" y="105155"/>
                </a:lnTo>
                <a:lnTo>
                  <a:pt x="137160" y="106679"/>
                </a:lnTo>
                <a:close/>
              </a:path>
              <a:path w="146685" h="146685">
                <a:moveTo>
                  <a:pt x="136398" y="108203"/>
                </a:moveTo>
                <a:lnTo>
                  <a:pt x="77724" y="108203"/>
                </a:lnTo>
                <a:lnTo>
                  <a:pt x="87058" y="105536"/>
                </a:lnTo>
                <a:lnTo>
                  <a:pt x="85344" y="106679"/>
                </a:lnTo>
                <a:lnTo>
                  <a:pt x="137160" y="106679"/>
                </a:lnTo>
                <a:lnTo>
                  <a:pt x="136398" y="108203"/>
                </a:lnTo>
                <a:close/>
              </a:path>
              <a:path w="146685" h="146685">
                <a:moveTo>
                  <a:pt x="62484" y="106679"/>
                </a:moveTo>
                <a:lnTo>
                  <a:pt x="60960" y="106679"/>
                </a:lnTo>
                <a:lnTo>
                  <a:pt x="59436" y="105663"/>
                </a:lnTo>
                <a:lnTo>
                  <a:pt x="62484" y="106679"/>
                </a:lnTo>
                <a:close/>
              </a:path>
              <a:path w="146685" h="146685">
                <a:moveTo>
                  <a:pt x="71628" y="108203"/>
                </a:moveTo>
                <a:lnTo>
                  <a:pt x="67056" y="108203"/>
                </a:lnTo>
                <a:lnTo>
                  <a:pt x="64008" y="106679"/>
                </a:lnTo>
                <a:lnTo>
                  <a:pt x="73152" y="107986"/>
                </a:lnTo>
                <a:lnTo>
                  <a:pt x="71628" y="108203"/>
                </a:lnTo>
                <a:close/>
              </a:path>
              <a:path w="146685" h="146685">
                <a:moveTo>
                  <a:pt x="77724" y="108203"/>
                </a:moveTo>
                <a:lnTo>
                  <a:pt x="74676" y="108203"/>
                </a:lnTo>
                <a:lnTo>
                  <a:pt x="73152" y="107986"/>
                </a:lnTo>
                <a:lnTo>
                  <a:pt x="82296" y="106679"/>
                </a:lnTo>
                <a:lnTo>
                  <a:pt x="77724" y="108203"/>
                </a:lnTo>
                <a:close/>
              </a:path>
              <a:path w="146685" h="146685">
                <a:moveTo>
                  <a:pt x="74676" y="108203"/>
                </a:moveTo>
                <a:lnTo>
                  <a:pt x="71628" y="108203"/>
                </a:lnTo>
                <a:lnTo>
                  <a:pt x="73152" y="107986"/>
                </a:lnTo>
                <a:lnTo>
                  <a:pt x="74676" y="108203"/>
                </a:lnTo>
                <a:close/>
              </a:path>
              <a:path w="146685" h="146685">
                <a:moveTo>
                  <a:pt x="103632" y="140207"/>
                </a:moveTo>
                <a:lnTo>
                  <a:pt x="42672" y="140207"/>
                </a:lnTo>
                <a:lnTo>
                  <a:pt x="33528" y="134111"/>
                </a:lnTo>
                <a:lnTo>
                  <a:pt x="32004" y="134111"/>
                </a:lnTo>
                <a:lnTo>
                  <a:pt x="32004" y="132587"/>
                </a:lnTo>
                <a:lnTo>
                  <a:pt x="114300" y="132587"/>
                </a:lnTo>
                <a:lnTo>
                  <a:pt x="112775" y="134111"/>
                </a:lnTo>
                <a:lnTo>
                  <a:pt x="103632" y="140207"/>
                </a:lnTo>
                <a:close/>
              </a:path>
              <a:path w="146685" h="146685">
                <a:moveTo>
                  <a:pt x="89916" y="144779"/>
                </a:moveTo>
                <a:lnTo>
                  <a:pt x="56387" y="144779"/>
                </a:lnTo>
                <a:lnTo>
                  <a:pt x="45719" y="140207"/>
                </a:lnTo>
                <a:lnTo>
                  <a:pt x="99060" y="140207"/>
                </a:lnTo>
                <a:lnTo>
                  <a:pt x="89916" y="144779"/>
                </a:lnTo>
                <a:close/>
              </a:path>
              <a:path w="146685" h="146685">
                <a:moveTo>
                  <a:pt x="74676" y="146303"/>
                </a:moveTo>
                <a:lnTo>
                  <a:pt x="71628" y="146303"/>
                </a:lnTo>
                <a:lnTo>
                  <a:pt x="59436" y="144779"/>
                </a:lnTo>
                <a:lnTo>
                  <a:pt x="85344" y="144779"/>
                </a:lnTo>
                <a:lnTo>
                  <a:pt x="74676" y="146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1883216" y="3201879"/>
            <a:ext cx="21717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896908" y="2409371"/>
            <a:ext cx="1993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933371" y="4090381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923470" y="3223310"/>
            <a:ext cx="26289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3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967671" y="2310401"/>
            <a:ext cx="1993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004283" y="4111812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006339" y="2157983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53339" y="108203"/>
                </a:moveTo>
                <a:lnTo>
                  <a:pt x="32789" y="103917"/>
                </a:lnTo>
                <a:lnTo>
                  <a:pt x="15811" y="92201"/>
                </a:lnTo>
                <a:lnTo>
                  <a:pt x="4262" y="74771"/>
                </a:lnTo>
                <a:lnTo>
                  <a:pt x="0" y="53339"/>
                </a:lnTo>
                <a:lnTo>
                  <a:pt x="4262" y="32789"/>
                </a:lnTo>
                <a:lnTo>
                  <a:pt x="15811" y="15811"/>
                </a:lnTo>
                <a:lnTo>
                  <a:pt x="32789" y="4262"/>
                </a:lnTo>
                <a:lnTo>
                  <a:pt x="53339" y="0"/>
                </a:lnTo>
                <a:lnTo>
                  <a:pt x="74771" y="4262"/>
                </a:lnTo>
                <a:lnTo>
                  <a:pt x="92202" y="15811"/>
                </a:lnTo>
                <a:lnTo>
                  <a:pt x="103917" y="32789"/>
                </a:lnTo>
                <a:lnTo>
                  <a:pt x="108204" y="53339"/>
                </a:lnTo>
                <a:lnTo>
                  <a:pt x="103917" y="74771"/>
                </a:lnTo>
                <a:lnTo>
                  <a:pt x="92202" y="92201"/>
                </a:lnTo>
                <a:lnTo>
                  <a:pt x="74771" y="103917"/>
                </a:lnTo>
                <a:lnTo>
                  <a:pt x="53339" y="1082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986527" y="2138172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86868" y="1524"/>
                </a:moveTo>
                <a:lnTo>
                  <a:pt x="60960" y="1524"/>
                </a:lnTo>
                <a:lnTo>
                  <a:pt x="71628" y="0"/>
                </a:lnTo>
                <a:lnTo>
                  <a:pt x="76200" y="0"/>
                </a:lnTo>
                <a:lnTo>
                  <a:pt x="86868" y="1524"/>
                </a:lnTo>
                <a:close/>
              </a:path>
              <a:path w="146685" h="146685">
                <a:moveTo>
                  <a:pt x="100584" y="6095"/>
                </a:moveTo>
                <a:lnTo>
                  <a:pt x="47244" y="6095"/>
                </a:lnTo>
                <a:lnTo>
                  <a:pt x="57912" y="3048"/>
                </a:lnTo>
                <a:lnTo>
                  <a:pt x="57912" y="1524"/>
                </a:lnTo>
                <a:lnTo>
                  <a:pt x="88392" y="1524"/>
                </a:lnTo>
                <a:lnTo>
                  <a:pt x="89916" y="3048"/>
                </a:lnTo>
                <a:lnTo>
                  <a:pt x="100584" y="6095"/>
                </a:lnTo>
                <a:close/>
              </a:path>
              <a:path w="146685" h="146685">
                <a:moveTo>
                  <a:pt x="112776" y="12192"/>
                </a:moveTo>
                <a:lnTo>
                  <a:pt x="35052" y="12192"/>
                </a:lnTo>
                <a:lnTo>
                  <a:pt x="44196" y="7619"/>
                </a:lnTo>
                <a:lnTo>
                  <a:pt x="44196" y="6095"/>
                </a:lnTo>
                <a:lnTo>
                  <a:pt x="102108" y="6095"/>
                </a:lnTo>
                <a:lnTo>
                  <a:pt x="103632" y="7619"/>
                </a:lnTo>
                <a:lnTo>
                  <a:pt x="112776" y="12192"/>
                </a:lnTo>
                <a:close/>
              </a:path>
              <a:path w="146685" h="146685">
                <a:moveTo>
                  <a:pt x="115824" y="134112"/>
                </a:moveTo>
                <a:lnTo>
                  <a:pt x="32004" y="134112"/>
                </a:lnTo>
                <a:lnTo>
                  <a:pt x="32004" y="132588"/>
                </a:lnTo>
                <a:lnTo>
                  <a:pt x="22860" y="126492"/>
                </a:lnTo>
                <a:lnTo>
                  <a:pt x="21336" y="124968"/>
                </a:lnTo>
                <a:lnTo>
                  <a:pt x="21336" y="123443"/>
                </a:lnTo>
                <a:lnTo>
                  <a:pt x="13716" y="115824"/>
                </a:lnTo>
                <a:lnTo>
                  <a:pt x="13716" y="114300"/>
                </a:lnTo>
                <a:lnTo>
                  <a:pt x="12192" y="114300"/>
                </a:lnTo>
                <a:lnTo>
                  <a:pt x="12192" y="112775"/>
                </a:lnTo>
                <a:lnTo>
                  <a:pt x="7620" y="103632"/>
                </a:lnTo>
                <a:lnTo>
                  <a:pt x="6096" y="102107"/>
                </a:lnTo>
                <a:lnTo>
                  <a:pt x="6096" y="100584"/>
                </a:lnTo>
                <a:lnTo>
                  <a:pt x="3048" y="89916"/>
                </a:lnTo>
                <a:lnTo>
                  <a:pt x="3048" y="88392"/>
                </a:lnTo>
                <a:lnTo>
                  <a:pt x="1524" y="88392"/>
                </a:lnTo>
                <a:lnTo>
                  <a:pt x="1524" y="76200"/>
                </a:lnTo>
                <a:lnTo>
                  <a:pt x="0" y="74676"/>
                </a:lnTo>
                <a:lnTo>
                  <a:pt x="0" y="73152"/>
                </a:lnTo>
                <a:lnTo>
                  <a:pt x="1524" y="71628"/>
                </a:lnTo>
                <a:lnTo>
                  <a:pt x="1524" y="59436"/>
                </a:lnTo>
                <a:lnTo>
                  <a:pt x="3048" y="57912"/>
                </a:lnTo>
                <a:lnTo>
                  <a:pt x="6096" y="47244"/>
                </a:lnTo>
                <a:lnTo>
                  <a:pt x="6096" y="44196"/>
                </a:lnTo>
                <a:lnTo>
                  <a:pt x="7620" y="44196"/>
                </a:lnTo>
                <a:lnTo>
                  <a:pt x="12192" y="35052"/>
                </a:lnTo>
                <a:lnTo>
                  <a:pt x="12192" y="33527"/>
                </a:lnTo>
                <a:lnTo>
                  <a:pt x="13716" y="32004"/>
                </a:lnTo>
                <a:lnTo>
                  <a:pt x="21336" y="22860"/>
                </a:lnTo>
                <a:lnTo>
                  <a:pt x="22860" y="21335"/>
                </a:lnTo>
                <a:lnTo>
                  <a:pt x="32004" y="13716"/>
                </a:lnTo>
                <a:lnTo>
                  <a:pt x="33528" y="12192"/>
                </a:lnTo>
                <a:lnTo>
                  <a:pt x="114300" y="12192"/>
                </a:lnTo>
                <a:lnTo>
                  <a:pt x="123444" y="21335"/>
                </a:lnTo>
                <a:lnTo>
                  <a:pt x="124968" y="21335"/>
                </a:lnTo>
                <a:lnTo>
                  <a:pt x="126492" y="22860"/>
                </a:lnTo>
                <a:lnTo>
                  <a:pt x="132588" y="32004"/>
                </a:lnTo>
                <a:lnTo>
                  <a:pt x="134112" y="32004"/>
                </a:lnTo>
                <a:lnTo>
                  <a:pt x="134112" y="33527"/>
                </a:lnTo>
                <a:lnTo>
                  <a:pt x="135636" y="35052"/>
                </a:lnTo>
                <a:lnTo>
                  <a:pt x="137160" y="38100"/>
                </a:lnTo>
                <a:lnTo>
                  <a:pt x="71628" y="38100"/>
                </a:lnTo>
                <a:lnTo>
                  <a:pt x="73914" y="38426"/>
                </a:lnTo>
                <a:lnTo>
                  <a:pt x="65532" y="39624"/>
                </a:lnTo>
                <a:lnTo>
                  <a:pt x="68580" y="39624"/>
                </a:lnTo>
                <a:lnTo>
                  <a:pt x="63246" y="41148"/>
                </a:lnTo>
                <a:lnTo>
                  <a:pt x="62484" y="41148"/>
                </a:lnTo>
                <a:lnTo>
                  <a:pt x="57912" y="42672"/>
                </a:lnTo>
                <a:lnTo>
                  <a:pt x="59436" y="42672"/>
                </a:lnTo>
                <a:lnTo>
                  <a:pt x="53340" y="45719"/>
                </a:lnTo>
                <a:lnTo>
                  <a:pt x="54102" y="45719"/>
                </a:lnTo>
                <a:lnTo>
                  <a:pt x="51816" y="47244"/>
                </a:lnTo>
                <a:lnTo>
                  <a:pt x="50292" y="47244"/>
                </a:lnTo>
                <a:lnTo>
                  <a:pt x="47244" y="50292"/>
                </a:lnTo>
                <a:lnTo>
                  <a:pt x="47853" y="50292"/>
                </a:lnTo>
                <a:lnTo>
                  <a:pt x="46634" y="51816"/>
                </a:lnTo>
                <a:lnTo>
                  <a:pt x="45720" y="51816"/>
                </a:lnTo>
                <a:lnTo>
                  <a:pt x="41148" y="60960"/>
                </a:lnTo>
                <a:lnTo>
                  <a:pt x="41801" y="60960"/>
                </a:lnTo>
                <a:lnTo>
                  <a:pt x="40494" y="65532"/>
                </a:lnTo>
                <a:lnTo>
                  <a:pt x="39624" y="65532"/>
                </a:lnTo>
                <a:lnTo>
                  <a:pt x="38753" y="71628"/>
                </a:lnTo>
                <a:lnTo>
                  <a:pt x="38100" y="71628"/>
                </a:lnTo>
                <a:lnTo>
                  <a:pt x="38100" y="76200"/>
                </a:lnTo>
                <a:lnTo>
                  <a:pt x="38753" y="76200"/>
                </a:lnTo>
                <a:lnTo>
                  <a:pt x="39624" y="82296"/>
                </a:lnTo>
                <a:lnTo>
                  <a:pt x="40640" y="82296"/>
                </a:lnTo>
                <a:lnTo>
                  <a:pt x="41656" y="85344"/>
                </a:lnTo>
                <a:lnTo>
                  <a:pt x="41148" y="85344"/>
                </a:lnTo>
                <a:lnTo>
                  <a:pt x="45720" y="94488"/>
                </a:lnTo>
                <a:lnTo>
                  <a:pt x="46634" y="94488"/>
                </a:lnTo>
                <a:lnTo>
                  <a:pt x="49072" y="97536"/>
                </a:lnTo>
                <a:lnTo>
                  <a:pt x="47244" y="97536"/>
                </a:lnTo>
                <a:lnTo>
                  <a:pt x="54102" y="102107"/>
                </a:lnTo>
                <a:lnTo>
                  <a:pt x="53340" y="102107"/>
                </a:lnTo>
                <a:lnTo>
                  <a:pt x="59436" y="105156"/>
                </a:lnTo>
                <a:lnTo>
                  <a:pt x="57912" y="105156"/>
                </a:lnTo>
                <a:lnTo>
                  <a:pt x="62484" y="106680"/>
                </a:lnTo>
                <a:lnTo>
                  <a:pt x="63246" y="106680"/>
                </a:lnTo>
                <a:lnTo>
                  <a:pt x="68580" y="108204"/>
                </a:lnTo>
                <a:lnTo>
                  <a:pt x="137922" y="108204"/>
                </a:lnTo>
                <a:lnTo>
                  <a:pt x="135636" y="112775"/>
                </a:lnTo>
                <a:lnTo>
                  <a:pt x="132588" y="115824"/>
                </a:lnTo>
                <a:lnTo>
                  <a:pt x="126492" y="123443"/>
                </a:lnTo>
                <a:lnTo>
                  <a:pt x="126492" y="124968"/>
                </a:lnTo>
                <a:lnTo>
                  <a:pt x="124968" y="126492"/>
                </a:lnTo>
                <a:lnTo>
                  <a:pt x="123444" y="126492"/>
                </a:lnTo>
                <a:lnTo>
                  <a:pt x="115824" y="132588"/>
                </a:lnTo>
                <a:lnTo>
                  <a:pt x="115824" y="134112"/>
                </a:lnTo>
                <a:close/>
              </a:path>
              <a:path w="146685" h="146685">
                <a:moveTo>
                  <a:pt x="73914" y="38426"/>
                </a:moveTo>
                <a:lnTo>
                  <a:pt x="71628" y="38100"/>
                </a:lnTo>
                <a:lnTo>
                  <a:pt x="76200" y="38100"/>
                </a:lnTo>
                <a:lnTo>
                  <a:pt x="73914" y="38426"/>
                </a:lnTo>
                <a:close/>
              </a:path>
              <a:path w="146685" h="146685">
                <a:moveTo>
                  <a:pt x="86360" y="41656"/>
                </a:moveTo>
                <a:lnTo>
                  <a:pt x="79248" y="39624"/>
                </a:lnTo>
                <a:lnTo>
                  <a:pt x="82296" y="39624"/>
                </a:lnTo>
                <a:lnTo>
                  <a:pt x="73914" y="38426"/>
                </a:lnTo>
                <a:lnTo>
                  <a:pt x="76200" y="38100"/>
                </a:lnTo>
                <a:lnTo>
                  <a:pt x="137160" y="38100"/>
                </a:lnTo>
                <a:lnTo>
                  <a:pt x="138684" y="41148"/>
                </a:lnTo>
                <a:lnTo>
                  <a:pt x="85344" y="41148"/>
                </a:lnTo>
                <a:lnTo>
                  <a:pt x="86360" y="41656"/>
                </a:lnTo>
                <a:close/>
              </a:path>
              <a:path w="146685" h="146685">
                <a:moveTo>
                  <a:pt x="57912" y="42672"/>
                </a:moveTo>
                <a:lnTo>
                  <a:pt x="62484" y="41148"/>
                </a:lnTo>
                <a:lnTo>
                  <a:pt x="61468" y="41656"/>
                </a:lnTo>
                <a:lnTo>
                  <a:pt x="57912" y="42672"/>
                </a:lnTo>
                <a:close/>
              </a:path>
              <a:path w="146685" h="146685">
                <a:moveTo>
                  <a:pt x="61468" y="41656"/>
                </a:moveTo>
                <a:lnTo>
                  <a:pt x="62484" y="41148"/>
                </a:lnTo>
                <a:lnTo>
                  <a:pt x="63246" y="41148"/>
                </a:lnTo>
                <a:lnTo>
                  <a:pt x="61468" y="41656"/>
                </a:lnTo>
                <a:close/>
              </a:path>
              <a:path w="146685" h="146685">
                <a:moveTo>
                  <a:pt x="89916" y="42672"/>
                </a:moveTo>
                <a:lnTo>
                  <a:pt x="86360" y="41656"/>
                </a:lnTo>
                <a:lnTo>
                  <a:pt x="85344" y="41148"/>
                </a:lnTo>
                <a:lnTo>
                  <a:pt x="89916" y="42672"/>
                </a:lnTo>
                <a:close/>
              </a:path>
              <a:path w="146685" h="146685">
                <a:moveTo>
                  <a:pt x="139446" y="42672"/>
                </a:moveTo>
                <a:lnTo>
                  <a:pt x="89916" y="42672"/>
                </a:lnTo>
                <a:lnTo>
                  <a:pt x="85344" y="41148"/>
                </a:lnTo>
                <a:lnTo>
                  <a:pt x="138684" y="41148"/>
                </a:lnTo>
                <a:lnTo>
                  <a:pt x="139446" y="42672"/>
                </a:lnTo>
                <a:close/>
              </a:path>
              <a:path w="146685" h="146685">
                <a:moveTo>
                  <a:pt x="59436" y="42672"/>
                </a:moveTo>
                <a:lnTo>
                  <a:pt x="57912" y="42672"/>
                </a:lnTo>
                <a:lnTo>
                  <a:pt x="61468" y="41656"/>
                </a:lnTo>
                <a:lnTo>
                  <a:pt x="59436" y="42672"/>
                </a:lnTo>
                <a:close/>
              </a:path>
              <a:path w="146685" h="146685">
                <a:moveTo>
                  <a:pt x="141732" y="45719"/>
                </a:moveTo>
                <a:lnTo>
                  <a:pt x="94488" y="45719"/>
                </a:lnTo>
                <a:lnTo>
                  <a:pt x="86360" y="41656"/>
                </a:lnTo>
                <a:lnTo>
                  <a:pt x="89916" y="42672"/>
                </a:lnTo>
                <a:lnTo>
                  <a:pt x="139446" y="42672"/>
                </a:lnTo>
                <a:lnTo>
                  <a:pt x="140208" y="44196"/>
                </a:lnTo>
                <a:lnTo>
                  <a:pt x="141732" y="45719"/>
                </a:lnTo>
                <a:close/>
              </a:path>
              <a:path w="146685" h="146685">
                <a:moveTo>
                  <a:pt x="54102" y="45719"/>
                </a:moveTo>
                <a:lnTo>
                  <a:pt x="53340" y="45719"/>
                </a:lnTo>
                <a:lnTo>
                  <a:pt x="56388" y="44196"/>
                </a:lnTo>
                <a:lnTo>
                  <a:pt x="54102" y="45719"/>
                </a:lnTo>
                <a:close/>
              </a:path>
              <a:path w="146685" h="146685">
                <a:moveTo>
                  <a:pt x="99277" y="49421"/>
                </a:moveTo>
                <a:lnTo>
                  <a:pt x="91440" y="44195"/>
                </a:lnTo>
                <a:lnTo>
                  <a:pt x="94488" y="45719"/>
                </a:lnTo>
                <a:lnTo>
                  <a:pt x="141732" y="45719"/>
                </a:lnTo>
                <a:lnTo>
                  <a:pt x="141732" y="47244"/>
                </a:lnTo>
                <a:lnTo>
                  <a:pt x="97536" y="47244"/>
                </a:lnTo>
                <a:lnTo>
                  <a:pt x="99277" y="49421"/>
                </a:lnTo>
                <a:close/>
              </a:path>
              <a:path w="146685" h="146685">
                <a:moveTo>
                  <a:pt x="47244" y="50292"/>
                </a:moveTo>
                <a:lnTo>
                  <a:pt x="50292" y="47244"/>
                </a:lnTo>
                <a:lnTo>
                  <a:pt x="48550" y="49421"/>
                </a:lnTo>
                <a:lnTo>
                  <a:pt x="47244" y="50292"/>
                </a:lnTo>
                <a:close/>
              </a:path>
              <a:path w="146685" h="146685">
                <a:moveTo>
                  <a:pt x="48550" y="49421"/>
                </a:moveTo>
                <a:lnTo>
                  <a:pt x="50292" y="47244"/>
                </a:lnTo>
                <a:lnTo>
                  <a:pt x="51816" y="47244"/>
                </a:lnTo>
                <a:lnTo>
                  <a:pt x="48550" y="49421"/>
                </a:lnTo>
                <a:close/>
              </a:path>
              <a:path w="146685" h="146685">
                <a:moveTo>
                  <a:pt x="100584" y="50292"/>
                </a:moveTo>
                <a:lnTo>
                  <a:pt x="99277" y="49421"/>
                </a:lnTo>
                <a:lnTo>
                  <a:pt x="97536" y="47244"/>
                </a:lnTo>
                <a:lnTo>
                  <a:pt x="100584" y="50292"/>
                </a:lnTo>
                <a:close/>
              </a:path>
              <a:path w="146685" h="146685">
                <a:moveTo>
                  <a:pt x="142602" y="50292"/>
                </a:moveTo>
                <a:lnTo>
                  <a:pt x="100584" y="50292"/>
                </a:lnTo>
                <a:lnTo>
                  <a:pt x="97536" y="47244"/>
                </a:lnTo>
                <a:lnTo>
                  <a:pt x="141732" y="47244"/>
                </a:lnTo>
                <a:lnTo>
                  <a:pt x="142602" y="50292"/>
                </a:lnTo>
                <a:close/>
              </a:path>
              <a:path w="146685" h="146685">
                <a:moveTo>
                  <a:pt x="47853" y="50292"/>
                </a:moveTo>
                <a:lnTo>
                  <a:pt x="47244" y="50292"/>
                </a:lnTo>
                <a:lnTo>
                  <a:pt x="48550" y="49421"/>
                </a:lnTo>
                <a:lnTo>
                  <a:pt x="47853" y="50292"/>
                </a:lnTo>
                <a:close/>
              </a:path>
              <a:path w="146685" h="146685">
                <a:moveTo>
                  <a:pt x="103632" y="54863"/>
                </a:moveTo>
                <a:lnTo>
                  <a:pt x="99277" y="49421"/>
                </a:lnTo>
                <a:lnTo>
                  <a:pt x="100584" y="50292"/>
                </a:lnTo>
                <a:lnTo>
                  <a:pt x="142602" y="50292"/>
                </a:lnTo>
                <a:lnTo>
                  <a:pt x="143038" y="51816"/>
                </a:lnTo>
                <a:lnTo>
                  <a:pt x="102108" y="51816"/>
                </a:lnTo>
                <a:lnTo>
                  <a:pt x="103632" y="54863"/>
                </a:lnTo>
                <a:close/>
              </a:path>
              <a:path w="146685" h="146685">
                <a:moveTo>
                  <a:pt x="44196" y="54864"/>
                </a:moveTo>
                <a:lnTo>
                  <a:pt x="45720" y="51816"/>
                </a:lnTo>
                <a:lnTo>
                  <a:pt x="46634" y="51816"/>
                </a:lnTo>
                <a:lnTo>
                  <a:pt x="44196" y="54864"/>
                </a:lnTo>
                <a:close/>
              </a:path>
              <a:path w="146685" h="146685">
                <a:moveTo>
                  <a:pt x="146304" y="60960"/>
                </a:moveTo>
                <a:lnTo>
                  <a:pt x="106680" y="60960"/>
                </a:lnTo>
                <a:lnTo>
                  <a:pt x="102108" y="51816"/>
                </a:lnTo>
                <a:lnTo>
                  <a:pt x="143038" y="51816"/>
                </a:lnTo>
                <a:lnTo>
                  <a:pt x="144780" y="57912"/>
                </a:lnTo>
                <a:lnTo>
                  <a:pt x="144780" y="59436"/>
                </a:lnTo>
                <a:lnTo>
                  <a:pt x="146304" y="60960"/>
                </a:lnTo>
                <a:close/>
              </a:path>
              <a:path w="146685" h="146685">
                <a:moveTo>
                  <a:pt x="41801" y="60960"/>
                </a:moveTo>
                <a:lnTo>
                  <a:pt x="41148" y="60960"/>
                </a:lnTo>
                <a:lnTo>
                  <a:pt x="42672" y="57911"/>
                </a:lnTo>
                <a:lnTo>
                  <a:pt x="41801" y="60960"/>
                </a:lnTo>
                <a:close/>
              </a:path>
              <a:path w="146685" h="146685">
                <a:moveTo>
                  <a:pt x="108204" y="68580"/>
                </a:moveTo>
                <a:lnTo>
                  <a:pt x="105156" y="57912"/>
                </a:lnTo>
                <a:lnTo>
                  <a:pt x="106680" y="60960"/>
                </a:lnTo>
                <a:lnTo>
                  <a:pt x="146304" y="60960"/>
                </a:lnTo>
                <a:lnTo>
                  <a:pt x="146304" y="65532"/>
                </a:lnTo>
                <a:lnTo>
                  <a:pt x="108204" y="65532"/>
                </a:lnTo>
                <a:lnTo>
                  <a:pt x="108204" y="68580"/>
                </a:lnTo>
                <a:close/>
              </a:path>
              <a:path w="146685" h="146685">
                <a:moveTo>
                  <a:pt x="39624" y="68580"/>
                </a:moveTo>
                <a:lnTo>
                  <a:pt x="39624" y="65532"/>
                </a:lnTo>
                <a:lnTo>
                  <a:pt x="40494" y="65532"/>
                </a:lnTo>
                <a:lnTo>
                  <a:pt x="39624" y="68580"/>
                </a:lnTo>
                <a:close/>
              </a:path>
              <a:path w="146685" h="146685">
                <a:moveTo>
                  <a:pt x="146304" y="82296"/>
                </a:moveTo>
                <a:lnTo>
                  <a:pt x="108204" y="82296"/>
                </a:lnTo>
                <a:lnTo>
                  <a:pt x="108204" y="65532"/>
                </a:lnTo>
                <a:lnTo>
                  <a:pt x="146304" y="65532"/>
                </a:lnTo>
                <a:lnTo>
                  <a:pt x="146304" y="82296"/>
                </a:lnTo>
                <a:close/>
              </a:path>
              <a:path w="146685" h="146685">
                <a:moveTo>
                  <a:pt x="38100" y="76200"/>
                </a:moveTo>
                <a:lnTo>
                  <a:pt x="38100" y="71628"/>
                </a:lnTo>
                <a:lnTo>
                  <a:pt x="38426" y="73914"/>
                </a:lnTo>
                <a:lnTo>
                  <a:pt x="38100" y="76200"/>
                </a:lnTo>
                <a:close/>
              </a:path>
              <a:path w="146685" h="146685">
                <a:moveTo>
                  <a:pt x="38426" y="73914"/>
                </a:moveTo>
                <a:lnTo>
                  <a:pt x="38100" y="71628"/>
                </a:lnTo>
                <a:lnTo>
                  <a:pt x="38753" y="71628"/>
                </a:lnTo>
                <a:lnTo>
                  <a:pt x="38426" y="73914"/>
                </a:lnTo>
                <a:close/>
              </a:path>
              <a:path w="146685" h="146685">
                <a:moveTo>
                  <a:pt x="38753" y="76200"/>
                </a:moveTo>
                <a:lnTo>
                  <a:pt x="38100" y="76200"/>
                </a:lnTo>
                <a:lnTo>
                  <a:pt x="38426" y="73914"/>
                </a:lnTo>
                <a:lnTo>
                  <a:pt x="38753" y="76200"/>
                </a:lnTo>
                <a:close/>
              </a:path>
              <a:path w="146685" h="146685">
                <a:moveTo>
                  <a:pt x="40640" y="82296"/>
                </a:moveTo>
                <a:lnTo>
                  <a:pt x="39624" y="82296"/>
                </a:lnTo>
                <a:lnTo>
                  <a:pt x="39624" y="79248"/>
                </a:lnTo>
                <a:lnTo>
                  <a:pt x="40640" y="82296"/>
                </a:lnTo>
                <a:close/>
              </a:path>
              <a:path w="146685" h="146685">
                <a:moveTo>
                  <a:pt x="105156" y="88391"/>
                </a:moveTo>
                <a:lnTo>
                  <a:pt x="108204" y="79248"/>
                </a:lnTo>
                <a:lnTo>
                  <a:pt x="108204" y="82296"/>
                </a:lnTo>
                <a:lnTo>
                  <a:pt x="146304" y="82296"/>
                </a:lnTo>
                <a:lnTo>
                  <a:pt x="146304" y="85344"/>
                </a:lnTo>
                <a:lnTo>
                  <a:pt x="106680" y="85344"/>
                </a:lnTo>
                <a:lnTo>
                  <a:pt x="105156" y="88391"/>
                </a:lnTo>
                <a:close/>
              </a:path>
              <a:path w="146685" h="146685">
                <a:moveTo>
                  <a:pt x="42672" y="88392"/>
                </a:moveTo>
                <a:lnTo>
                  <a:pt x="41148" y="85344"/>
                </a:lnTo>
                <a:lnTo>
                  <a:pt x="41656" y="85344"/>
                </a:lnTo>
                <a:lnTo>
                  <a:pt x="42672" y="88392"/>
                </a:lnTo>
                <a:close/>
              </a:path>
              <a:path w="146685" h="146685">
                <a:moveTo>
                  <a:pt x="143473" y="94488"/>
                </a:moveTo>
                <a:lnTo>
                  <a:pt x="102108" y="94488"/>
                </a:lnTo>
                <a:lnTo>
                  <a:pt x="106680" y="85344"/>
                </a:lnTo>
                <a:lnTo>
                  <a:pt x="146304" y="85344"/>
                </a:lnTo>
                <a:lnTo>
                  <a:pt x="146304" y="86868"/>
                </a:lnTo>
                <a:lnTo>
                  <a:pt x="144780" y="88392"/>
                </a:lnTo>
                <a:lnTo>
                  <a:pt x="144780" y="89916"/>
                </a:lnTo>
                <a:lnTo>
                  <a:pt x="143473" y="94488"/>
                </a:lnTo>
                <a:close/>
              </a:path>
              <a:path w="146685" h="146685">
                <a:moveTo>
                  <a:pt x="46634" y="94488"/>
                </a:moveTo>
                <a:lnTo>
                  <a:pt x="45720" y="94488"/>
                </a:lnTo>
                <a:lnTo>
                  <a:pt x="44196" y="91440"/>
                </a:lnTo>
                <a:lnTo>
                  <a:pt x="46634" y="94488"/>
                </a:lnTo>
                <a:close/>
              </a:path>
              <a:path w="146685" h="146685">
                <a:moveTo>
                  <a:pt x="97536" y="99060"/>
                </a:moveTo>
                <a:lnTo>
                  <a:pt x="103632" y="91440"/>
                </a:lnTo>
                <a:lnTo>
                  <a:pt x="102108" y="94488"/>
                </a:lnTo>
                <a:lnTo>
                  <a:pt x="143473" y="94488"/>
                </a:lnTo>
                <a:lnTo>
                  <a:pt x="142602" y="97536"/>
                </a:lnTo>
                <a:lnTo>
                  <a:pt x="100584" y="97536"/>
                </a:lnTo>
                <a:lnTo>
                  <a:pt x="97536" y="99060"/>
                </a:lnTo>
                <a:close/>
              </a:path>
              <a:path w="146685" h="146685">
                <a:moveTo>
                  <a:pt x="50292" y="99060"/>
                </a:moveTo>
                <a:lnTo>
                  <a:pt x="47244" y="97536"/>
                </a:lnTo>
                <a:lnTo>
                  <a:pt x="49072" y="97536"/>
                </a:lnTo>
                <a:lnTo>
                  <a:pt x="50292" y="99060"/>
                </a:lnTo>
                <a:close/>
              </a:path>
              <a:path w="146685" h="146685">
                <a:moveTo>
                  <a:pt x="91440" y="103631"/>
                </a:moveTo>
                <a:lnTo>
                  <a:pt x="100584" y="97536"/>
                </a:lnTo>
                <a:lnTo>
                  <a:pt x="142602" y="97536"/>
                </a:lnTo>
                <a:lnTo>
                  <a:pt x="141732" y="100584"/>
                </a:lnTo>
                <a:lnTo>
                  <a:pt x="141732" y="102107"/>
                </a:lnTo>
                <a:lnTo>
                  <a:pt x="94488" y="102107"/>
                </a:lnTo>
                <a:lnTo>
                  <a:pt x="91440" y="103631"/>
                </a:lnTo>
                <a:close/>
              </a:path>
              <a:path w="146685" h="146685">
                <a:moveTo>
                  <a:pt x="56388" y="103632"/>
                </a:moveTo>
                <a:lnTo>
                  <a:pt x="53340" y="102107"/>
                </a:lnTo>
                <a:lnTo>
                  <a:pt x="54102" y="102107"/>
                </a:lnTo>
                <a:lnTo>
                  <a:pt x="56388" y="103632"/>
                </a:lnTo>
                <a:close/>
              </a:path>
              <a:path w="146685" h="146685">
                <a:moveTo>
                  <a:pt x="86360" y="106172"/>
                </a:moveTo>
                <a:lnTo>
                  <a:pt x="94488" y="102107"/>
                </a:lnTo>
                <a:lnTo>
                  <a:pt x="140208" y="102107"/>
                </a:lnTo>
                <a:lnTo>
                  <a:pt x="140208" y="103632"/>
                </a:lnTo>
                <a:lnTo>
                  <a:pt x="139446" y="105156"/>
                </a:lnTo>
                <a:lnTo>
                  <a:pt x="89916" y="105156"/>
                </a:lnTo>
                <a:lnTo>
                  <a:pt x="86360" y="106172"/>
                </a:lnTo>
                <a:close/>
              </a:path>
              <a:path w="146685" h="146685">
                <a:moveTo>
                  <a:pt x="62484" y="106680"/>
                </a:moveTo>
                <a:lnTo>
                  <a:pt x="57912" y="105156"/>
                </a:lnTo>
                <a:lnTo>
                  <a:pt x="61468" y="106172"/>
                </a:lnTo>
                <a:lnTo>
                  <a:pt x="62484" y="106680"/>
                </a:lnTo>
                <a:close/>
              </a:path>
              <a:path w="146685" h="146685">
                <a:moveTo>
                  <a:pt x="61468" y="106172"/>
                </a:moveTo>
                <a:lnTo>
                  <a:pt x="57912" y="105156"/>
                </a:lnTo>
                <a:lnTo>
                  <a:pt x="59436" y="105156"/>
                </a:lnTo>
                <a:lnTo>
                  <a:pt x="61468" y="106172"/>
                </a:lnTo>
                <a:close/>
              </a:path>
              <a:path w="146685" h="146685">
                <a:moveTo>
                  <a:pt x="85344" y="106680"/>
                </a:moveTo>
                <a:lnTo>
                  <a:pt x="86360" y="106172"/>
                </a:lnTo>
                <a:lnTo>
                  <a:pt x="89916" y="105156"/>
                </a:lnTo>
                <a:lnTo>
                  <a:pt x="85344" y="106680"/>
                </a:lnTo>
                <a:close/>
              </a:path>
              <a:path w="146685" h="146685">
                <a:moveTo>
                  <a:pt x="138684" y="106680"/>
                </a:moveTo>
                <a:lnTo>
                  <a:pt x="85344" y="106680"/>
                </a:lnTo>
                <a:lnTo>
                  <a:pt x="89916" y="105156"/>
                </a:lnTo>
                <a:lnTo>
                  <a:pt x="139446" y="105156"/>
                </a:lnTo>
                <a:lnTo>
                  <a:pt x="138684" y="106680"/>
                </a:lnTo>
                <a:close/>
              </a:path>
              <a:path w="146685" h="146685">
                <a:moveTo>
                  <a:pt x="63246" y="106680"/>
                </a:moveTo>
                <a:lnTo>
                  <a:pt x="62484" y="106680"/>
                </a:lnTo>
                <a:lnTo>
                  <a:pt x="61468" y="106172"/>
                </a:lnTo>
                <a:lnTo>
                  <a:pt x="63246" y="106680"/>
                </a:lnTo>
                <a:close/>
              </a:path>
              <a:path w="146685" h="146685">
                <a:moveTo>
                  <a:pt x="137922" y="108204"/>
                </a:moveTo>
                <a:lnTo>
                  <a:pt x="79248" y="108204"/>
                </a:lnTo>
                <a:lnTo>
                  <a:pt x="86360" y="106172"/>
                </a:lnTo>
                <a:lnTo>
                  <a:pt x="85344" y="106680"/>
                </a:lnTo>
                <a:lnTo>
                  <a:pt x="138684" y="106680"/>
                </a:lnTo>
                <a:lnTo>
                  <a:pt x="137922" y="108204"/>
                </a:lnTo>
                <a:close/>
              </a:path>
              <a:path w="146685" h="146685">
                <a:moveTo>
                  <a:pt x="102108" y="141732"/>
                </a:moveTo>
                <a:lnTo>
                  <a:pt x="45720" y="141732"/>
                </a:lnTo>
                <a:lnTo>
                  <a:pt x="44196" y="140208"/>
                </a:lnTo>
                <a:lnTo>
                  <a:pt x="35052" y="135636"/>
                </a:lnTo>
                <a:lnTo>
                  <a:pt x="33528" y="134112"/>
                </a:lnTo>
                <a:lnTo>
                  <a:pt x="114300" y="134112"/>
                </a:lnTo>
                <a:lnTo>
                  <a:pt x="112776" y="135636"/>
                </a:lnTo>
                <a:lnTo>
                  <a:pt x="103632" y="140208"/>
                </a:lnTo>
                <a:lnTo>
                  <a:pt x="102108" y="140208"/>
                </a:lnTo>
                <a:lnTo>
                  <a:pt x="102108" y="141732"/>
                </a:lnTo>
                <a:close/>
              </a:path>
              <a:path w="146685" h="146685">
                <a:moveTo>
                  <a:pt x="89916" y="144780"/>
                </a:moveTo>
                <a:lnTo>
                  <a:pt x="57912" y="144780"/>
                </a:lnTo>
                <a:lnTo>
                  <a:pt x="47244" y="141732"/>
                </a:lnTo>
                <a:lnTo>
                  <a:pt x="100584" y="141732"/>
                </a:lnTo>
                <a:lnTo>
                  <a:pt x="89916" y="144780"/>
                </a:lnTo>
                <a:close/>
              </a:path>
              <a:path w="146685" h="146685">
                <a:moveTo>
                  <a:pt x="76200" y="146304"/>
                </a:moveTo>
                <a:lnTo>
                  <a:pt x="71628" y="146304"/>
                </a:lnTo>
                <a:lnTo>
                  <a:pt x="60960" y="144780"/>
                </a:lnTo>
                <a:lnTo>
                  <a:pt x="86868" y="144780"/>
                </a:lnTo>
                <a:lnTo>
                  <a:pt x="76200" y="146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006339" y="4498848"/>
            <a:ext cx="108585" cy="106680"/>
          </a:xfrm>
          <a:custGeom>
            <a:avLst/>
            <a:gdLst/>
            <a:ahLst/>
            <a:cxnLst/>
            <a:rect l="l" t="t" r="r" b="b"/>
            <a:pathLst>
              <a:path w="108585" h="106679">
                <a:moveTo>
                  <a:pt x="53339" y="106679"/>
                </a:moveTo>
                <a:lnTo>
                  <a:pt x="32789" y="102631"/>
                </a:lnTo>
                <a:lnTo>
                  <a:pt x="15811" y="91439"/>
                </a:lnTo>
                <a:lnTo>
                  <a:pt x="4262" y="74533"/>
                </a:lnTo>
                <a:lnTo>
                  <a:pt x="0" y="53339"/>
                </a:lnTo>
                <a:lnTo>
                  <a:pt x="4262" y="32146"/>
                </a:lnTo>
                <a:lnTo>
                  <a:pt x="15811" y="15239"/>
                </a:lnTo>
                <a:lnTo>
                  <a:pt x="32789" y="4048"/>
                </a:lnTo>
                <a:lnTo>
                  <a:pt x="53339" y="0"/>
                </a:lnTo>
                <a:lnTo>
                  <a:pt x="74771" y="4048"/>
                </a:lnTo>
                <a:lnTo>
                  <a:pt x="92202" y="15239"/>
                </a:lnTo>
                <a:lnTo>
                  <a:pt x="103917" y="32146"/>
                </a:lnTo>
                <a:lnTo>
                  <a:pt x="108204" y="53339"/>
                </a:lnTo>
                <a:lnTo>
                  <a:pt x="103917" y="74533"/>
                </a:lnTo>
                <a:lnTo>
                  <a:pt x="92202" y="91439"/>
                </a:lnTo>
                <a:lnTo>
                  <a:pt x="74771" y="102631"/>
                </a:lnTo>
                <a:lnTo>
                  <a:pt x="53339" y="1066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986527" y="4479035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86868" y="1523"/>
                </a:moveTo>
                <a:lnTo>
                  <a:pt x="60960" y="1523"/>
                </a:lnTo>
                <a:lnTo>
                  <a:pt x="71628" y="0"/>
                </a:lnTo>
                <a:lnTo>
                  <a:pt x="76200" y="0"/>
                </a:lnTo>
                <a:lnTo>
                  <a:pt x="86868" y="1523"/>
                </a:lnTo>
                <a:close/>
              </a:path>
              <a:path w="146685" h="146685">
                <a:moveTo>
                  <a:pt x="102108" y="6095"/>
                </a:moveTo>
                <a:lnTo>
                  <a:pt x="45720" y="6095"/>
                </a:lnTo>
                <a:lnTo>
                  <a:pt x="47244" y="4571"/>
                </a:lnTo>
                <a:lnTo>
                  <a:pt x="57912" y="1523"/>
                </a:lnTo>
                <a:lnTo>
                  <a:pt x="89916" y="1523"/>
                </a:lnTo>
                <a:lnTo>
                  <a:pt x="100584" y="4571"/>
                </a:lnTo>
                <a:lnTo>
                  <a:pt x="102108" y="6095"/>
                </a:lnTo>
                <a:close/>
              </a:path>
              <a:path w="146685" h="146685">
                <a:moveTo>
                  <a:pt x="112776" y="12191"/>
                </a:moveTo>
                <a:lnTo>
                  <a:pt x="35052" y="12191"/>
                </a:lnTo>
                <a:lnTo>
                  <a:pt x="44196" y="6095"/>
                </a:lnTo>
                <a:lnTo>
                  <a:pt x="103632" y="6095"/>
                </a:lnTo>
                <a:lnTo>
                  <a:pt x="112776" y="12191"/>
                </a:lnTo>
                <a:close/>
              </a:path>
              <a:path w="146685" h="146685">
                <a:moveTo>
                  <a:pt x="124968" y="21335"/>
                </a:moveTo>
                <a:lnTo>
                  <a:pt x="22860" y="21335"/>
                </a:lnTo>
                <a:lnTo>
                  <a:pt x="22860" y="19811"/>
                </a:lnTo>
                <a:lnTo>
                  <a:pt x="32004" y="13715"/>
                </a:lnTo>
                <a:lnTo>
                  <a:pt x="32004" y="12191"/>
                </a:lnTo>
                <a:lnTo>
                  <a:pt x="115824" y="12191"/>
                </a:lnTo>
                <a:lnTo>
                  <a:pt x="115824" y="13715"/>
                </a:lnTo>
                <a:lnTo>
                  <a:pt x="123444" y="19811"/>
                </a:lnTo>
                <a:lnTo>
                  <a:pt x="124968" y="21335"/>
                </a:lnTo>
                <a:close/>
              </a:path>
              <a:path w="146685" h="146685">
                <a:moveTo>
                  <a:pt x="126492" y="124967"/>
                </a:moveTo>
                <a:lnTo>
                  <a:pt x="21336" y="124967"/>
                </a:lnTo>
                <a:lnTo>
                  <a:pt x="21336" y="123443"/>
                </a:lnTo>
                <a:lnTo>
                  <a:pt x="13716" y="115823"/>
                </a:lnTo>
                <a:lnTo>
                  <a:pt x="13716" y="114299"/>
                </a:lnTo>
                <a:lnTo>
                  <a:pt x="12192" y="112775"/>
                </a:lnTo>
                <a:lnTo>
                  <a:pt x="7620" y="103631"/>
                </a:lnTo>
                <a:lnTo>
                  <a:pt x="6096" y="102107"/>
                </a:lnTo>
                <a:lnTo>
                  <a:pt x="6096" y="99059"/>
                </a:lnTo>
                <a:lnTo>
                  <a:pt x="3048" y="89915"/>
                </a:lnTo>
                <a:lnTo>
                  <a:pt x="3048" y="88391"/>
                </a:lnTo>
                <a:lnTo>
                  <a:pt x="1524" y="86867"/>
                </a:lnTo>
                <a:lnTo>
                  <a:pt x="1524" y="74675"/>
                </a:lnTo>
                <a:lnTo>
                  <a:pt x="0" y="73151"/>
                </a:lnTo>
                <a:lnTo>
                  <a:pt x="1524" y="71627"/>
                </a:lnTo>
                <a:lnTo>
                  <a:pt x="1524" y="59435"/>
                </a:lnTo>
                <a:lnTo>
                  <a:pt x="3048" y="57911"/>
                </a:lnTo>
                <a:lnTo>
                  <a:pt x="3048" y="56387"/>
                </a:lnTo>
                <a:lnTo>
                  <a:pt x="6096" y="45719"/>
                </a:lnTo>
                <a:lnTo>
                  <a:pt x="6096" y="44195"/>
                </a:lnTo>
                <a:lnTo>
                  <a:pt x="7620" y="42671"/>
                </a:lnTo>
                <a:lnTo>
                  <a:pt x="12192" y="33527"/>
                </a:lnTo>
                <a:lnTo>
                  <a:pt x="13716" y="32003"/>
                </a:lnTo>
                <a:lnTo>
                  <a:pt x="13716" y="30479"/>
                </a:lnTo>
                <a:lnTo>
                  <a:pt x="21336" y="22859"/>
                </a:lnTo>
                <a:lnTo>
                  <a:pt x="21336" y="21335"/>
                </a:lnTo>
                <a:lnTo>
                  <a:pt x="126492" y="21335"/>
                </a:lnTo>
                <a:lnTo>
                  <a:pt x="126492" y="22859"/>
                </a:lnTo>
                <a:lnTo>
                  <a:pt x="132588" y="30479"/>
                </a:lnTo>
                <a:lnTo>
                  <a:pt x="134112" y="32003"/>
                </a:lnTo>
                <a:lnTo>
                  <a:pt x="134112" y="33527"/>
                </a:lnTo>
                <a:lnTo>
                  <a:pt x="135636" y="33527"/>
                </a:lnTo>
                <a:lnTo>
                  <a:pt x="137922" y="38099"/>
                </a:lnTo>
                <a:lnTo>
                  <a:pt x="68580" y="38099"/>
                </a:lnTo>
                <a:lnTo>
                  <a:pt x="63246" y="39623"/>
                </a:lnTo>
                <a:lnTo>
                  <a:pt x="62484" y="39623"/>
                </a:lnTo>
                <a:lnTo>
                  <a:pt x="57912" y="41147"/>
                </a:lnTo>
                <a:lnTo>
                  <a:pt x="60198" y="41147"/>
                </a:lnTo>
                <a:lnTo>
                  <a:pt x="57912" y="42671"/>
                </a:lnTo>
                <a:lnTo>
                  <a:pt x="56388" y="42671"/>
                </a:lnTo>
                <a:lnTo>
                  <a:pt x="50901" y="47243"/>
                </a:lnTo>
                <a:lnTo>
                  <a:pt x="50292" y="47243"/>
                </a:lnTo>
                <a:lnTo>
                  <a:pt x="47244" y="50291"/>
                </a:lnTo>
                <a:lnTo>
                  <a:pt x="47853" y="50291"/>
                </a:lnTo>
                <a:lnTo>
                  <a:pt x="46634" y="51815"/>
                </a:lnTo>
                <a:lnTo>
                  <a:pt x="45720" y="51815"/>
                </a:lnTo>
                <a:lnTo>
                  <a:pt x="41148" y="60959"/>
                </a:lnTo>
                <a:lnTo>
                  <a:pt x="41801" y="60959"/>
                </a:lnTo>
                <a:lnTo>
                  <a:pt x="40930" y="64007"/>
                </a:lnTo>
                <a:lnTo>
                  <a:pt x="39624" y="64007"/>
                </a:lnTo>
                <a:lnTo>
                  <a:pt x="38535" y="71627"/>
                </a:lnTo>
                <a:lnTo>
                  <a:pt x="38100" y="71627"/>
                </a:lnTo>
                <a:lnTo>
                  <a:pt x="38100" y="74675"/>
                </a:lnTo>
                <a:lnTo>
                  <a:pt x="38535" y="74675"/>
                </a:lnTo>
                <a:lnTo>
                  <a:pt x="39624" y="82295"/>
                </a:lnTo>
                <a:lnTo>
                  <a:pt x="40930" y="82295"/>
                </a:lnTo>
                <a:lnTo>
                  <a:pt x="41801" y="85343"/>
                </a:lnTo>
                <a:lnTo>
                  <a:pt x="41148" y="85343"/>
                </a:lnTo>
                <a:lnTo>
                  <a:pt x="45720" y="94487"/>
                </a:lnTo>
                <a:lnTo>
                  <a:pt x="46634" y="94487"/>
                </a:lnTo>
                <a:lnTo>
                  <a:pt x="47853" y="96011"/>
                </a:lnTo>
                <a:lnTo>
                  <a:pt x="47244" y="96011"/>
                </a:lnTo>
                <a:lnTo>
                  <a:pt x="50292" y="99059"/>
                </a:lnTo>
                <a:lnTo>
                  <a:pt x="50901" y="99059"/>
                </a:lnTo>
                <a:lnTo>
                  <a:pt x="56388" y="103631"/>
                </a:lnTo>
                <a:lnTo>
                  <a:pt x="57912" y="103631"/>
                </a:lnTo>
                <a:lnTo>
                  <a:pt x="60198" y="105155"/>
                </a:lnTo>
                <a:lnTo>
                  <a:pt x="57912" y="105155"/>
                </a:lnTo>
                <a:lnTo>
                  <a:pt x="62484" y="106679"/>
                </a:lnTo>
                <a:lnTo>
                  <a:pt x="63246" y="106679"/>
                </a:lnTo>
                <a:lnTo>
                  <a:pt x="68580" y="108203"/>
                </a:lnTo>
                <a:lnTo>
                  <a:pt x="137922" y="108203"/>
                </a:lnTo>
                <a:lnTo>
                  <a:pt x="135636" y="112775"/>
                </a:lnTo>
                <a:lnTo>
                  <a:pt x="134112" y="112775"/>
                </a:lnTo>
                <a:lnTo>
                  <a:pt x="134112" y="114299"/>
                </a:lnTo>
                <a:lnTo>
                  <a:pt x="132588" y="115823"/>
                </a:lnTo>
                <a:lnTo>
                  <a:pt x="126492" y="123443"/>
                </a:lnTo>
                <a:lnTo>
                  <a:pt x="126492" y="124967"/>
                </a:lnTo>
                <a:close/>
              </a:path>
              <a:path w="146685" h="146685">
                <a:moveTo>
                  <a:pt x="65532" y="39623"/>
                </a:moveTo>
                <a:lnTo>
                  <a:pt x="68580" y="38099"/>
                </a:lnTo>
                <a:lnTo>
                  <a:pt x="71628" y="38099"/>
                </a:lnTo>
                <a:lnTo>
                  <a:pt x="73914" y="38426"/>
                </a:lnTo>
                <a:lnTo>
                  <a:pt x="65532" y="39623"/>
                </a:lnTo>
                <a:close/>
              </a:path>
              <a:path w="146685" h="146685">
                <a:moveTo>
                  <a:pt x="73914" y="38426"/>
                </a:moveTo>
                <a:lnTo>
                  <a:pt x="71628" y="38099"/>
                </a:lnTo>
                <a:lnTo>
                  <a:pt x="76200" y="38099"/>
                </a:lnTo>
                <a:lnTo>
                  <a:pt x="73914" y="38426"/>
                </a:lnTo>
                <a:close/>
              </a:path>
              <a:path w="146685" h="146685">
                <a:moveTo>
                  <a:pt x="82296" y="39623"/>
                </a:moveTo>
                <a:lnTo>
                  <a:pt x="73914" y="38426"/>
                </a:lnTo>
                <a:lnTo>
                  <a:pt x="76200" y="38099"/>
                </a:lnTo>
                <a:lnTo>
                  <a:pt x="79248" y="38099"/>
                </a:lnTo>
                <a:lnTo>
                  <a:pt x="82296" y="39623"/>
                </a:lnTo>
                <a:close/>
              </a:path>
              <a:path w="146685" h="146685">
                <a:moveTo>
                  <a:pt x="85915" y="40004"/>
                </a:moveTo>
                <a:lnTo>
                  <a:pt x="79248" y="38099"/>
                </a:lnTo>
                <a:lnTo>
                  <a:pt x="137922" y="38099"/>
                </a:lnTo>
                <a:lnTo>
                  <a:pt x="138684" y="39623"/>
                </a:lnTo>
                <a:lnTo>
                  <a:pt x="85344" y="39623"/>
                </a:lnTo>
                <a:lnTo>
                  <a:pt x="85915" y="40004"/>
                </a:lnTo>
                <a:close/>
              </a:path>
              <a:path w="146685" h="146685">
                <a:moveTo>
                  <a:pt x="57912" y="41147"/>
                </a:moveTo>
                <a:lnTo>
                  <a:pt x="62484" y="39623"/>
                </a:lnTo>
                <a:lnTo>
                  <a:pt x="61912" y="40004"/>
                </a:lnTo>
                <a:lnTo>
                  <a:pt x="57912" y="41147"/>
                </a:lnTo>
                <a:close/>
              </a:path>
              <a:path w="146685" h="146685">
                <a:moveTo>
                  <a:pt x="61912" y="40004"/>
                </a:moveTo>
                <a:lnTo>
                  <a:pt x="62484" y="39623"/>
                </a:lnTo>
                <a:lnTo>
                  <a:pt x="63246" y="39623"/>
                </a:lnTo>
                <a:lnTo>
                  <a:pt x="61912" y="40004"/>
                </a:lnTo>
                <a:close/>
              </a:path>
              <a:path w="146685" h="146685">
                <a:moveTo>
                  <a:pt x="89916" y="41147"/>
                </a:moveTo>
                <a:lnTo>
                  <a:pt x="85915" y="40004"/>
                </a:lnTo>
                <a:lnTo>
                  <a:pt x="85344" y="39623"/>
                </a:lnTo>
                <a:lnTo>
                  <a:pt x="89916" y="41147"/>
                </a:lnTo>
                <a:close/>
              </a:path>
              <a:path w="146685" h="146685">
                <a:moveTo>
                  <a:pt x="139446" y="41147"/>
                </a:moveTo>
                <a:lnTo>
                  <a:pt x="89916" y="41147"/>
                </a:lnTo>
                <a:lnTo>
                  <a:pt x="85344" y="39623"/>
                </a:lnTo>
                <a:lnTo>
                  <a:pt x="138684" y="39623"/>
                </a:lnTo>
                <a:lnTo>
                  <a:pt x="139446" y="41147"/>
                </a:lnTo>
                <a:close/>
              </a:path>
              <a:path w="146685" h="146685">
                <a:moveTo>
                  <a:pt x="60198" y="41147"/>
                </a:moveTo>
                <a:lnTo>
                  <a:pt x="57912" y="41147"/>
                </a:lnTo>
                <a:lnTo>
                  <a:pt x="61912" y="40004"/>
                </a:lnTo>
                <a:lnTo>
                  <a:pt x="60198" y="41147"/>
                </a:lnTo>
                <a:close/>
              </a:path>
              <a:path w="146685" h="146685">
                <a:moveTo>
                  <a:pt x="94488" y="45719"/>
                </a:moveTo>
                <a:lnTo>
                  <a:pt x="85915" y="40004"/>
                </a:lnTo>
                <a:lnTo>
                  <a:pt x="89916" y="41147"/>
                </a:lnTo>
                <a:lnTo>
                  <a:pt x="139446" y="41147"/>
                </a:lnTo>
                <a:lnTo>
                  <a:pt x="140208" y="42671"/>
                </a:lnTo>
                <a:lnTo>
                  <a:pt x="91440" y="42671"/>
                </a:lnTo>
                <a:lnTo>
                  <a:pt x="94488" y="45719"/>
                </a:lnTo>
                <a:close/>
              </a:path>
              <a:path w="146685" h="146685">
                <a:moveTo>
                  <a:pt x="53340" y="45719"/>
                </a:moveTo>
                <a:lnTo>
                  <a:pt x="56388" y="42671"/>
                </a:lnTo>
                <a:lnTo>
                  <a:pt x="57912" y="42671"/>
                </a:lnTo>
                <a:lnTo>
                  <a:pt x="53340" y="45719"/>
                </a:lnTo>
                <a:close/>
              </a:path>
              <a:path w="146685" h="146685">
                <a:moveTo>
                  <a:pt x="98755" y="48767"/>
                </a:moveTo>
                <a:lnTo>
                  <a:pt x="91440" y="42671"/>
                </a:lnTo>
                <a:lnTo>
                  <a:pt x="140208" y="42671"/>
                </a:lnTo>
                <a:lnTo>
                  <a:pt x="140208" y="44195"/>
                </a:lnTo>
                <a:lnTo>
                  <a:pt x="141732" y="45719"/>
                </a:lnTo>
                <a:lnTo>
                  <a:pt x="142167" y="47243"/>
                </a:lnTo>
                <a:lnTo>
                  <a:pt x="97536" y="47243"/>
                </a:lnTo>
                <a:lnTo>
                  <a:pt x="98755" y="48767"/>
                </a:lnTo>
                <a:close/>
              </a:path>
              <a:path w="146685" h="146685">
                <a:moveTo>
                  <a:pt x="47244" y="50291"/>
                </a:moveTo>
                <a:lnTo>
                  <a:pt x="50292" y="47243"/>
                </a:lnTo>
                <a:lnTo>
                  <a:pt x="49072" y="48767"/>
                </a:lnTo>
                <a:lnTo>
                  <a:pt x="47244" y="50291"/>
                </a:lnTo>
                <a:close/>
              </a:path>
              <a:path w="146685" h="146685">
                <a:moveTo>
                  <a:pt x="49072" y="48767"/>
                </a:moveTo>
                <a:lnTo>
                  <a:pt x="50292" y="47243"/>
                </a:lnTo>
                <a:lnTo>
                  <a:pt x="50901" y="47243"/>
                </a:lnTo>
                <a:lnTo>
                  <a:pt x="49072" y="48767"/>
                </a:lnTo>
                <a:close/>
              </a:path>
              <a:path w="146685" h="146685">
                <a:moveTo>
                  <a:pt x="100584" y="50291"/>
                </a:moveTo>
                <a:lnTo>
                  <a:pt x="98755" y="48767"/>
                </a:lnTo>
                <a:lnTo>
                  <a:pt x="97536" y="47243"/>
                </a:lnTo>
                <a:lnTo>
                  <a:pt x="100584" y="50291"/>
                </a:lnTo>
                <a:close/>
              </a:path>
              <a:path w="146685" h="146685">
                <a:moveTo>
                  <a:pt x="143038" y="50291"/>
                </a:moveTo>
                <a:lnTo>
                  <a:pt x="100584" y="50291"/>
                </a:lnTo>
                <a:lnTo>
                  <a:pt x="97536" y="47243"/>
                </a:lnTo>
                <a:lnTo>
                  <a:pt x="142167" y="47243"/>
                </a:lnTo>
                <a:lnTo>
                  <a:pt x="143038" y="50291"/>
                </a:lnTo>
                <a:close/>
              </a:path>
              <a:path w="146685" h="146685">
                <a:moveTo>
                  <a:pt x="47853" y="50291"/>
                </a:moveTo>
                <a:lnTo>
                  <a:pt x="47244" y="50291"/>
                </a:lnTo>
                <a:lnTo>
                  <a:pt x="49072" y="48767"/>
                </a:lnTo>
                <a:lnTo>
                  <a:pt x="47853" y="50291"/>
                </a:lnTo>
                <a:close/>
              </a:path>
              <a:path w="146685" h="146685">
                <a:moveTo>
                  <a:pt x="103632" y="54863"/>
                </a:moveTo>
                <a:lnTo>
                  <a:pt x="98755" y="48767"/>
                </a:lnTo>
                <a:lnTo>
                  <a:pt x="100584" y="50291"/>
                </a:lnTo>
                <a:lnTo>
                  <a:pt x="143038" y="50291"/>
                </a:lnTo>
                <a:lnTo>
                  <a:pt x="143473" y="51815"/>
                </a:lnTo>
                <a:lnTo>
                  <a:pt x="102108" y="51815"/>
                </a:lnTo>
                <a:lnTo>
                  <a:pt x="103632" y="54863"/>
                </a:lnTo>
                <a:close/>
              </a:path>
              <a:path w="146685" h="146685">
                <a:moveTo>
                  <a:pt x="44196" y="54863"/>
                </a:moveTo>
                <a:lnTo>
                  <a:pt x="45720" y="51815"/>
                </a:lnTo>
                <a:lnTo>
                  <a:pt x="46634" y="51815"/>
                </a:lnTo>
                <a:lnTo>
                  <a:pt x="44196" y="54863"/>
                </a:lnTo>
                <a:close/>
              </a:path>
              <a:path w="146685" h="146685">
                <a:moveTo>
                  <a:pt x="146304" y="60959"/>
                </a:moveTo>
                <a:lnTo>
                  <a:pt x="106680" y="60959"/>
                </a:lnTo>
                <a:lnTo>
                  <a:pt x="102108" y="51815"/>
                </a:lnTo>
                <a:lnTo>
                  <a:pt x="143473" y="51815"/>
                </a:lnTo>
                <a:lnTo>
                  <a:pt x="144780" y="56387"/>
                </a:lnTo>
                <a:lnTo>
                  <a:pt x="144780" y="59435"/>
                </a:lnTo>
                <a:lnTo>
                  <a:pt x="146304" y="60959"/>
                </a:lnTo>
                <a:close/>
              </a:path>
              <a:path w="146685" h="146685">
                <a:moveTo>
                  <a:pt x="41801" y="60959"/>
                </a:moveTo>
                <a:lnTo>
                  <a:pt x="41148" y="60959"/>
                </a:lnTo>
                <a:lnTo>
                  <a:pt x="42672" y="57911"/>
                </a:lnTo>
                <a:lnTo>
                  <a:pt x="41801" y="60959"/>
                </a:lnTo>
                <a:close/>
              </a:path>
              <a:path w="146685" h="146685">
                <a:moveTo>
                  <a:pt x="108204" y="68579"/>
                </a:moveTo>
                <a:lnTo>
                  <a:pt x="105156" y="57911"/>
                </a:lnTo>
                <a:lnTo>
                  <a:pt x="106680" y="60959"/>
                </a:lnTo>
                <a:lnTo>
                  <a:pt x="146304" y="60959"/>
                </a:lnTo>
                <a:lnTo>
                  <a:pt x="146304" y="64007"/>
                </a:lnTo>
                <a:lnTo>
                  <a:pt x="108204" y="64007"/>
                </a:lnTo>
                <a:lnTo>
                  <a:pt x="108204" y="68579"/>
                </a:lnTo>
                <a:close/>
              </a:path>
              <a:path w="146685" h="146685">
                <a:moveTo>
                  <a:pt x="39624" y="68579"/>
                </a:moveTo>
                <a:lnTo>
                  <a:pt x="39624" y="64007"/>
                </a:lnTo>
                <a:lnTo>
                  <a:pt x="40930" y="64007"/>
                </a:lnTo>
                <a:lnTo>
                  <a:pt x="39624" y="68579"/>
                </a:lnTo>
                <a:close/>
              </a:path>
              <a:path w="146685" h="146685">
                <a:moveTo>
                  <a:pt x="146304" y="82295"/>
                </a:moveTo>
                <a:lnTo>
                  <a:pt x="108204" y="82295"/>
                </a:lnTo>
                <a:lnTo>
                  <a:pt x="108204" y="64007"/>
                </a:lnTo>
                <a:lnTo>
                  <a:pt x="146304" y="64007"/>
                </a:lnTo>
                <a:lnTo>
                  <a:pt x="146304" y="82295"/>
                </a:lnTo>
                <a:close/>
              </a:path>
              <a:path w="146685" h="146685">
                <a:moveTo>
                  <a:pt x="38100" y="74675"/>
                </a:moveTo>
                <a:lnTo>
                  <a:pt x="38100" y="71627"/>
                </a:lnTo>
                <a:lnTo>
                  <a:pt x="38317" y="73151"/>
                </a:lnTo>
                <a:lnTo>
                  <a:pt x="38100" y="74675"/>
                </a:lnTo>
                <a:close/>
              </a:path>
              <a:path w="146685" h="146685">
                <a:moveTo>
                  <a:pt x="38317" y="73151"/>
                </a:moveTo>
                <a:lnTo>
                  <a:pt x="38100" y="71627"/>
                </a:lnTo>
                <a:lnTo>
                  <a:pt x="38535" y="71627"/>
                </a:lnTo>
                <a:lnTo>
                  <a:pt x="38317" y="73151"/>
                </a:lnTo>
                <a:close/>
              </a:path>
              <a:path w="146685" h="146685">
                <a:moveTo>
                  <a:pt x="38535" y="74675"/>
                </a:moveTo>
                <a:lnTo>
                  <a:pt x="38100" y="74675"/>
                </a:lnTo>
                <a:lnTo>
                  <a:pt x="38317" y="73151"/>
                </a:lnTo>
                <a:lnTo>
                  <a:pt x="38535" y="74675"/>
                </a:lnTo>
                <a:close/>
              </a:path>
              <a:path w="146685" h="146685">
                <a:moveTo>
                  <a:pt x="40930" y="82295"/>
                </a:moveTo>
                <a:lnTo>
                  <a:pt x="39624" y="82295"/>
                </a:lnTo>
                <a:lnTo>
                  <a:pt x="39624" y="77723"/>
                </a:lnTo>
                <a:lnTo>
                  <a:pt x="40930" y="82295"/>
                </a:lnTo>
                <a:close/>
              </a:path>
              <a:path w="146685" h="146685">
                <a:moveTo>
                  <a:pt x="105156" y="88391"/>
                </a:moveTo>
                <a:lnTo>
                  <a:pt x="108204" y="77723"/>
                </a:lnTo>
                <a:lnTo>
                  <a:pt x="108204" y="82295"/>
                </a:lnTo>
                <a:lnTo>
                  <a:pt x="146304" y="82295"/>
                </a:lnTo>
                <a:lnTo>
                  <a:pt x="146304" y="85343"/>
                </a:lnTo>
                <a:lnTo>
                  <a:pt x="106680" y="85343"/>
                </a:lnTo>
                <a:lnTo>
                  <a:pt x="105156" y="88391"/>
                </a:lnTo>
                <a:close/>
              </a:path>
              <a:path w="146685" h="146685">
                <a:moveTo>
                  <a:pt x="42672" y="88391"/>
                </a:moveTo>
                <a:lnTo>
                  <a:pt x="41148" y="85343"/>
                </a:lnTo>
                <a:lnTo>
                  <a:pt x="41801" y="85343"/>
                </a:lnTo>
                <a:lnTo>
                  <a:pt x="42672" y="88391"/>
                </a:lnTo>
                <a:close/>
              </a:path>
              <a:path w="146685" h="146685">
                <a:moveTo>
                  <a:pt x="143256" y="94487"/>
                </a:moveTo>
                <a:lnTo>
                  <a:pt x="102108" y="94487"/>
                </a:lnTo>
                <a:lnTo>
                  <a:pt x="106680" y="85343"/>
                </a:lnTo>
                <a:lnTo>
                  <a:pt x="146304" y="85343"/>
                </a:lnTo>
                <a:lnTo>
                  <a:pt x="144780" y="86867"/>
                </a:lnTo>
                <a:lnTo>
                  <a:pt x="144780" y="89915"/>
                </a:lnTo>
                <a:lnTo>
                  <a:pt x="143256" y="94487"/>
                </a:lnTo>
                <a:close/>
              </a:path>
              <a:path w="146685" h="146685">
                <a:moveTo>
                  <a:pt x="46634" y="94487"/>
                </a:moveTo>
                <a:lnTo>
                  <a:pt x="45720" y="94487"/>
                </a:lnTo>
                <a:lnTo>
                  <a:pt x="44196" y="91439"/>
                </a:lnTo>
                <a:lnTo>
                  <a:pt x="46634" y="94487"/>
                </a:lnTo>
                <a:close/>
              </a:path>
              <a:path w="146685" h="146685">
                <a:moveTo>
                  <a:pt x="98755" y="97535"/>
                </a:moveTo>
                <a:lnTo>
                  <a:pt x="103632" y="91439"/>
                </a:lnTo>
                <a:lnTo>
                  <a:pt x="102108" y="94487"/>
                </a:lnTo>
                <a:lnTo>
                  <a:pt x="143256" y="94487"/>
                </a:lnTo>
                <a:lnTo>
                  <a:pt x="142748" y="96011"/>
                </a:lnTo>
                <a:lnTo>
                  <a:pt x="100584" y="96011"/>
                </a:lnTo>
                <a:lnTo>
                  <a:pt x="98755" y="97535"/>
                </a:lnTo>
                <a:close/>
              </a:path>
              <a:path w="146685" h="146685">
                <a:moveTo>
                  <a:pt x="50292" y="99059"/>
                </a:moveTo>
                <a:lnTo>
                  <a:pt x="47244" y="96011"/>
                </a:lnTo>
                <a:lnTo>
                  <a:pt x="49072" y="97535"/>
                </a:lnTo>
                <a:lnTo>
                  <a:pt x="50292" y="99059"/>
                </a:lnTo>
                <a:close/>
              </a:path>
              <a:path w="146685" h="146685">
                <a:moveTo>
                  <a:pt x="49072" y="97535"/>
                </a:moveTo>
                <a:lnTo>
                  <a:pt x="47244" y="96011"/>
                </a:lnTo>
                <a:lnTo>
                  <a:pt x="47853" y="96011"/>
                </a:lnTo>
                <a:lnTo>
                  <a:pt x="49072" y="97535"/>
                </a:lnTo>
                <a:close/>
              </a:path>
              <a:path w="146685" h="146685">
                <a:moveTo>
                  <a:pt x="97536" y="99059"/>
                </a:moveTo>
                <a:lnTo>
                  <a:pt x="98755" y="97535"/>
                </a:lnTo>
                <a:lnTo>
                  <a:pt x="100584" y="96011"/>
                </a:lnTo>
                <a:lnTo>
                  <a:pt x="97536" y="99059"/>
                </a:lnTo>
                <a:close/>
              </a:path>
              <a:path w="146685" h="146685">
                <a:moveTo>
                  <a:pt x="141732" y="99059"/>
                </a:moveTo>
                <a:lnTo>
                  <a:pt x="97536" y="99059"/>
                </a:lnTo>
                <a:lnTo>
                  <a:pt x="100584" y="96011"/>
                </a:lnTo>
                <a:lnTo>
                  <a:pt x="142748" y="96011"/>
                </a:lnTo>
                <a:lnTo>
                  <a:pt x="141732" y="99059"/>
                </a:lnTo>
                <a:close/>
              </a:path>
              <a:path w="146685" h="146685">
                <a:moveTo>
                  <a:pt x="50901" y="99059"/>
                </a:moveTo>
                <a:lnTo>
                  <a:pt x="50292" y="99059"/>
                </a:lnTo>
                <a:lnTo>
                  <a:pt x="49072" y="97535"/>
                </a:lnTo>
                <a:lnTo>
                  <a:pt x="50901" y="99059"/>
                </a:lnTo>
                <a:close/>
              </a:path>
              <a:path w="146685" h="146685">
                <a:moveTo>
                  <a:pt x="140208" y="103631"/>
                </a:moveTo>
                <a:lnTo>
                  <a:pt x="91440" y="103631"/>
                </a:lnTo>
                <a:lnTo>
                  <a:pt x="98755" y="97535"/>
                </a:lnTo>
                <a:lnTo>
                  <a:pt x="97536" y="99059"/>
                </a:lnTo>
                <a:lnTo>
                  <a:pt x="141732" y="99059"/>
                </a:lnTo>
                <a:lnTo>
                  <a:pt x="141732" y="100583"/>
                </a:lnTo>
                <a:lnTo>
                  <a:pt x="140208" y="102107"/>
                </a:lnTo>
                <a:lnTo>
                  <a:pt x="140208" y="103631"/>
                </a:lnTo>
                <a:close/>
              </a:path>
              <a:path w="146685" h="146685">
                <a:moveTo>
                  <a:pt x="57912" y="103631"/>
                </a:moveTo>
                <a:lnTo>
                  <a:pt x="56388" y="103631"/>
                </a:lnTo>
                <a:lnTo>
                  <a:pt x="53340" y="100583"/>
                </a:lnTo>
                <a:lnTo>
                  <a:pt x="57912" y="103631"/>
                </a:lnTo>
                <a:close/>
              </a:path>
              <a:path w="146685" h="146685">
                <a:moveTo>
                  <a:pt x="85915" y="106298"/>
                </a:moveTo>
                <a:lnTo>
                  <a:pt x="94488" y="100583"/>
                </a:lnTo>
                <a:lnTo>
                  <a:pt x="91440" y="103631"/>
                </a:lnTo>
                <a:lnTo>
                  <a:pt x="140208" y="103631"/>
                </a:lnTo>
                <a:lnTo>
                  <a:pt x="139446" y="105155"/>
                </a:lnTo>
                <a:lnTo>
                  <a:pt x="89916" y="105155"/>
                </a:lnTo>
                <a:lnTo>
                  <a:pt x="85915" y="106298"/>
                </a:lnTo>
                <a:close/>
              </a:path>
              <a:path w="146685" h="146685">
                <a:moveTo>
                  <a:pt x="62484" y="106679"/>
                </a:moveTo>
                <a:lnTo>
                  <a:pt x="57912" y="105155"/>
                </a:lnTo>
                <a:lnTo>
                  <a:pt x="61912" y="106298"/>
                </a:lnTo>
                <a:lnTo>
                  <a:pt x="62484" y="106679"/>
                </a:lnTo>
                <a:close/>
              </a:path>
              <a:path w="146685" h="146685">
                <a:moveTo>
                  <a:pt x="61912" y="106298"/>
                </a:moveTo>
                <a:lnTo>
                  <a:pt x="57912" y="105155"/>
                </a:lnTo>
                <a:lnTo>
                  <a:pt x="60198" y="105155"/>
                </a:lnTo>
                <a:lnTo>
                  <a:pt x="61912" y="106298"/>
                </a:lnTo>
                <a:close/>
              </a:path>
              <a:path w="146685" h="146685">
                <a:moveTo>
                  <a:pt x="85344" y="106679"/>
                </a:moveTo>
                <a:lnTo>
                  <a:pt x="85915" y="106298"/>
                </a:lnTo>
                <a:lnTo>
                  <a:pt x="89916" y="105155"/>
                </a:lnTo>
                <a:lnTo>
                  <a:pt x="85344" y="106679"/>
                </a:lnTo>
                <a:close/>
              </a:path>
              <a:path w="146685" h="146685">
                <a:moveTo>
                  <a:pt x="138684" y="106679"/>
                </a:moveTo>
                <a:lnTo>
                  <a:pt x="85344" y="106679"/>
                </a:lnTo>
                <a:lnTo>
                  <a:pt x="89916" y="105155"/>
                </a:lnTo>
                <a:lnTo>
                  <a:pt x="139446" y="105155"/>
                </a:lnTo>
                <a:lnTo>
                  <a:pt x="138684" y="106679"/>
                </a:lnTo>
                <a:close/>
              </a:path>
              <a:path w="146685" h="146685">
                <a:moveTo>
                  <a:pt x="63246" y="106679"/>
                </a:moveTo>
                <a:lnTo>
                  <a:pt x="62484" y="106679"/>
                </a:lnTo>
                <a:lnTo>
                  <a:pt x="61912" y="106298"/>
                </a:lnTo>
                <a:lnTo>
                  <a:pt x="63246" y="106679"/>
                </a:lnTo>
                <a:close/>
              </a:path>
              <a:path w="146685" h="146685">
                <a:moveTo>
                  <a:pt x="137922" y="108203"/>
                </a:moveTo>
                <a:lnTo>
                  <a:pt x="79248" y="108203"/>
                </a:lnTo>
                <a:lnTo>
                  <a:pt x="85915" y="106298"/>
                </a:lnTo>
                <a:lnTo>
                  <a:pt x="85344" y="106679"/>
                </a:lnTo>
                <a:lnTo>
                  <a:pt x="138684" y="106679"/>
                </a:lnTo>
                <a:lnTo>
                  <a:pt x="137922" y="108203"/>
                </a:lnTo>
                <a:close/>
              </a:path>
              <a:path w="146685" h="146685">
                <a:moveTo>
                  <a:pt x="71628" y="108203"/>
                </a:moveTo>
                <a:lnTo>
                  <a:pt x="68580" y="108203"/>
                </a:lnTo>
                <a:lnTo>
                  <a:pt x="65532" y="106679"/>
                </a:lnTo>
                <a:lnTo>
                  <a:pt x="73914" y="107877"/>
                </a:lnTo>
                <a:lnTo>
                  <a:pt x="71628" y="108203"/>
                </a:lnTo>
                <a:close/>
              </a:path>
              <a:path w="146685" h="146685">
                <a:moveTo>
                  <a:pt x="79248" y="108203"/>
                </a:moveTo>
                <a:lnTo>
                  <a:pt x="76200" y="108203"/>
                </a:lnTo>
                <a:lnTo>
                  <a:pt x="73914" y="107877"/>
                </a:lnTo>
                <a:lnTo>
                  <a:pt x="82296" y="106679"/>
                </a:lnTo>
                <a:lnTo>
                  <a:pt x="79248" y="108203"/>
                </a:lnTo>
                <a:close/>
              </a:path>
              <a:path w="146685" h="146685">
                <a:moveTo>
                  <a:pt x="76200" y="108203"/>
                </a:moveTo>
                <a:lnTo>
                  <a:pt x="71628" y="108203"/>
                </a:lnTo>
                <a:lnTo>
                  <a:pt x="73914" y="107877"/>
                </a:lnTo>
                <a:lnTo>
                  <a:pt x="76200" y="108203"/>
                </a:lnTo>
                <a:close/>
              </a:path>
              <a:path w="146685" h="146685">
                <a:moveTo>
                  <a:pt x="115824" y="134111"/>
                </a:moveTo>
                <a:lnTo>
                  <a:pt x="32004" y="134111"/>
                </a:lnTo>
                <a:lnTo>
                  <a:pt x="32004" y="132587"/>
                </a:lnTo>
                <a:lnTo>
                  <a:pt x="22860" y="126491"/>
                </a:lnTo>
                <a:lnTo>
                  <a:pt x="22860" y="124967"/>
                </a:lnTo>
                <a:lnTo>
                  <a:pt x="124968" y="124967"/>
                </a:lnTo>
                <a:lnTo>
                  <a:pt x="123444" y="126491"/>
                </a:lnTo>
                <a:lnTo>
                  <a:pt x="115824" y="132587"/>
                </a:lnTo>
                <a:lnTo>
                  <a:pt x="115824" y="134111"/>
                </a:lnTo>
                <a:close/>
              </a:path>
              <a:path w="146685" h="146685">
                <a:moveTo>
                  <a:pt x="103632" y="140207"/>
                </a:moveTo>
                <a:lnTo>
                  <a:pt x="44196" y="140207"/>
                </a:lnTo>
                <a:lnTo>
                  <a:pt x="35052" y="134111"/>
                </a:lnTo>
                <a:lnTo>
                  <a:pt x="112776" y="134111"/>
                </a:lnTo>
                <a:lnTo>
                  <a:pt x="103632" y="140207"/>
                </a:lnTo>
                <a:close/>
              </a:path>
              <a:path w="146685" h="146685">
                <a:moveTo>
                  <a:pt x="89916" y="144779"/>
                </a:moveTo>
                <a:lnTo>
                  <a:pt x="57912" y="144779"/>
                </a:lnTo>
                <a:lnTo>
                  <a:pt x="47244" y="141731"/>
                </a:lnTo>
                <a:lnTo>
                  <a:pt x="45720" y="140207"/>
                </a:lnTo>
                <a:lnTo>
                  <a:pt x="102108" y="140207"/>
                </a:lnTo>
                <a:lnTo>
                  <a:pt x="100584" y="141731"/>
                </a:lnTo>
                <a:lnTo>
                  <a:pt x="89916" y="144779"/>
                </a:lnTo>
                <a:close/>
              </a:path>
              <a:path w="146685" h="146685">
                <a:moveTo>
                  <a:pt x="76200" y="146303"/>
                </a:moveTo>
                <a:lnTo>
                  <a:pt x="71628" y="146303"/>
                </a:lnTo>
                <a:lnTo>
                  <a:pt x="60960" y="144779"/>
                </a:lnTo>
                <a:lnTo>
                  <a:pt x="86868" y="144779"/>
                </a:lnTo>
                <a:lnTo>
                  <a:pt x="76200" y="146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047744" y="2217420"/>
            <a:ext cx="85725" cy="2365375"/>
          </a:xfrm>
          <a:custGeom>
            <a:avLst/>
            <a:gdLst/>
            <a:ahLst/>
            <a:cxnLst/>
            <a:rect l="l" t="t" r="r" b="b"/>
            <a:pathLst>
              <a:path w="85725" h="2365375">
                <a:moveTo>
                  <a:pt x="27431" y="2282815"/>
                </a:moveTo>
                <a:lnTo>
                  <a:pt x="27431" y="0"/>
                </a:lnTo>
                <a:lnTo>
                  <a:pt x="56387" y="0"/>
                </a:lnTo>
                <a:lnTo>
                  <a:pt x="56387" y="2279904"/>
                </a:lnTo>
                <a:lnTo>
                  <a:pt x="42671" y="2279904"/>
                </a:lnTo>
                <a:lnTo>
                  <a:pt x="27431" y="2282815"/>
                </a:lnTo>
                <a:close/>
              </a:path>
              <a:path w="85725" h="2365375">
                <a:moveTo>
                  <a:pt x="56387" y="2322575"/>
                </a:moveTo>
                <a:lnTo>
                  <a:pt x="27431" y="2322575"/>
                </a:lnTo>
                <a:lnTo>
                  <a:pt x="27431" y="2282815"/>
                </a:lnTo>
                <a:lnTo>
                  <a:pt x="42671" y="2279904"/>
                </a:lnTo>
                <a:lnTo>
                  <a:pt x="56387" y="2282627"/>
                </a:lnTo>
                <a:lnTo>
                  <a:pt x="56387" y="2322575"/>
                </a:lnTo>
                <a:close/>
              </a:path>
              <a:path w="85725" h="2365375">
                <a:moveTo>
                  <a:pt x="56387" y="2282627"/>
                </a:moveTo>
                <a:lnTo>
                  <a:pt x="42671" y="2279904"/>
                </a:lnTo>
                <a:lnTo>
                  <a:pt x="56387" y="2279904"/>
                </a:lnTo>
                <a:lnTo>
                  <a:pt x="56387" y="2282627"/>
                </a:lnTo>
                <a:close/>
              </a:path>
              <a:path w="85725" h="2365375">
                <a:moveTo>
                  <a:pt x="85343" y="2322575"/>
                </a:moveTo>
                <a:lnTo>
                  <a:pt x="56387" y="2322575"/>
                </a:lnTo>
                <a:lnTo>
                  <a:pt x="56387" y="2282627"/>
                </a:lnTo>
                <a:lnTo>
                  <a:pt x="58983" y="2283142"/>
                </a:lnTo>
                <a:lnTo>
                  <a:pt x="72580" y="2292095"/>
                </a:lnTo>
                <a:lnTo>
                  <a:pt x="81891" y="2305621"/>
                </a:lnTo>
                <a:lnTo>
                  <a:pt x="85343" y="2322575"/>
                </a:lnTo>
                <a:close/>
              </a:path>
              <a:path w="85725" h="2365375">
                <a:moveTo>
                  <a:pt x="42671" y="2365248"/>
                </a:moveTo>
                <a:lnTo>
                  <a:pt x="25717" y="2361795"/>
                </a:lnTo>
                <a:lnTo>
                  <a:pt x="12191" y="2352484"/>
                </a:lnTo>
                <a:lnTo>
                  <a:pt x="3238" y="2338887"/>
                </a:lnTo>
                <a:lnTo>
                  <a:pt x="0" y="2322575"/>
                </a:lnTo>
                <a:lnTo>
                  <a:pt x="3238" y="2305621"/>
                </a:lnTo>
                <a:lnTo>
                  <a:pt x="12191" y="2292095"/>
                </a:lnTo>
                <a:lnTo>
                  <a:pt x="25717" y="2283142"/>
                </a:lnTo>
                <a:lnTo>
                  <a:pt x="27431" y="2282815"/>
                </a:lnTo>
                <a:lnTo>
                  <a:pt x="27431" y="2322575"/>
                </a:lnTo>
                <a:lnTo>
                  <a:pt x="85343" y="2322575"/>
                </a:lnTo>
                <a:lnTo>
                  <a:pt x="81891" y="2338887"/>
                </a:lnTo>
                <a:lnTo>
                  <a:pt x="72580" y="2352484"/>
                </a:lnTo>
                <a:lnTo>
                  <a:pt x="58983" y="2361795"/>
                </a:lnTo>
                <a:lnTo>
                  <a:pt x="42671" y="2365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027932" y="3211067"/>
            <a:ext cx="135890" cy="431800"/>
          </a:xfrm>
          <a:custGeom>
            <a:avLst/>
            <a:gdLst/>
            <a:ahLst/>
            <a:cxnLst/>
            <a:rect l="l" t="t" r="r" b="b"/>
            <a:pathLst>
              <a:path w="135889" h="431800">
                <a:moveTo>
                  <a:pt x="0" y="0"/>
                </a:moveTo>
                <a:lnTo>
                  <a:pt x="135635" y="0"/>
                </a:lnTo>
                <a:lnTo>
                  <a:pt x="135635" y="431291"/>
                </a:lnTo>
                <a:lnTo>
                  <a:pt x="0" y="4312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009644" y="3191256"/>
            <a:ext cx="172720" cy="471170"/>
          </a:xfrm>
          <a:custGeom>
            <a:avLst/>
            <a:gdLst/>
            <a:ahLst/>
            <a:cxnLst/>
            <a:rect l="l" t="t" r="r" b="b"/>
            <a:pathLst>
              <a:path w="172720" h="471170">
                <a:moveTo>
                  <a:pt x="172211" y="470915"/>
                </a:moveTo>
                <a:lnTo>
                  <a:pt x="0" y="470915"/>
                </a:lnTo>
                <a:lnTo>
                  <a:pt x="0" y="0"/>
                </a:lnTo>
                <a:lnTo>
                  <a:pt x="172211" y="0"/>
                </a:lnTo>
                <a:lnTo>
                  <a:pt x="172211" y="19811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432815"/>
                </a:lnTo>
                <a:lnTo>
                  <a:pt x="18288" y="432815"/>
                </a:lnTo>
                <a:lnTo>
                  <a:pt x="38100" y="451104"/>
                </a:lnTo>
                <a:lnTo>
                  <a:pt x="172211" y="451104"/>
                </a:lnTo>
                <a:lnTo>
                  <a:pt x="172211" y="470915"/>
                </a:lnTo>
                <a:close/>
              </a:path>
              <a:path w="172720" h="471170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72720" h="471170">
                <a:moveTo>
                  <a:pt x="134112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34112" y="19812"/>
                </a:lnTo>
                <a:lnTo>
                  <a:pt x="134112" y="38100"/>
                </a:lnTo>
                <a:close/>
              </a:path>
              <a:path w="172720" h="471170">
                <a:moveTo>
                  <a:pt x="134112" y="451104"/>
                </a:moveTo>
                <a:lnTo>
                  <a:pt x="134112" y="19812"/>
                </a:lnTo>
                <a:lnTo>
                  <a:pt x="153924" y="38100"/>
                </a:lnTo>
                <a:lnTo>
                  <a:pt x="172211" y="38100"/>
                </a:lnTo>
                <a:lnTo>
                  <a:pt x="172211" y="432815"/>
                </a:lnTo>
                <a:lnTo>
                  <a:pt x="153924" y="432815"/>
                </a:lnTo>
                <a:lnTo>
                  <a:pt x="134112" y="451104"/>
                </a:lnTo>
                <a:close/>
              </a:path>
              <a:path w="172720" h="471170">
                <a:moveTo>
                  <a:pt x="172211" y="38100"/>
                </a:moveTo>
                <a:lnTo>
                  <a:pt x="153924" y="38100"/>
                </a:lnTo>
                <a:lnTo>
                  <a:pt x="134112" y="19812"/>
                </a:lnTo>
                <a:lnTo>
                  <a:pt x="172211" y="19811"/>
                </a:lnTo>
                <a:lnTo>
                  <a:pt x="172211" y="38100"/>
                </a:lnTo>
                <a:close/>
              </a:path>
              <a:path w="172720" h="471170">
                <a:moveTo>
                  <a:pt x="38100" y="451104"/>
                </a:moveTo>
                <a:lnTo>
                  <a:pt x="18288" y="432815"/>
                </a:lnTo>
                <a:lnTo>
                  <a:pt x="38100" y="432815"/>
                </a:lnTo>
                <a:lnTo>
                  <a:pt x="38100" y="451104"/>
                </a:lnTo>
                <a:close/>
              </a:path>
              <a:path w="172720" h="471170">
                <a:moveTo>
                  <a:pt x="134112" y="451104"/>
                </a:moveTo>
                <a:lnTo>
                  <a:pt x="38100" y="451104"/>
                </a:lnTo>
                <a:lnTo>
                  <a:pt x="38100" y="432815"/>
                </a:lnTo>
                <a:lnTo>
                  <a:pt x="134112" y="432815"/>
                </a:lnTo>
                <a:lnTo>
                  <a:pt x="134112" y="451104"/>
                </a:lnTo>
                <a:close/>
              </a:path>
              <a:path w="172720" h="471170">
                <a:moveTo>
                  <a:pt x="172211" y="451104"/>
                </a:moveTo>
                <a:lnTo>
                  <a:pt x="134112" y="451104"/>
                </a:lnTo>
                <a:lnTo>
                  <a:pt x="153924" y="432815"/>
                </a:lnTo>
                <a:lnTo>
                  <a:pt x="172211" y="432815"/>
                </a:lnTo>
                <a:lnTo>
                  <a:pt x="172211" y="451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3684478" y="3163779"/>
            <a:ext cx="318135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636519" y="2058923"/>
            <a:ext cx="269875" cy="86995"/>
          </a:xfrm>
          <a:custGeom>
            <a:avLst/>
            <a:gdLst/>
            <a:ahLst/>
            <a:cxnLst/>
            <a:rect l="l" t="t" r="r" b="b"/>
            <a:pathLst>
              <a:path w="269875" h="86994">
                <a:moveTo>
                  <a:pt x="86867" y="86867"/>
                </a:moveTo>
                <a:lnTo>
                  <a:pt x="0" y="44195"/>
                </a:lnTo>
                <a:lnTo>
                  <a:pt x="86867" y="0"/>
                </a:lnTo>
                <a:lnTo>
                  <a:pt x="86867" y="28955"/>
                </a:lnTo>
                <a:lnTo>
                  <a:pt x="71628" y="28955"/>
                </a:lnTo>
                <a:lnTo>
                  <a:pt x="71628" y="57911"/>
                </a:lnTo>
                <a:lnTo>
                  <a:pt x="86867" y="57911"/>
                </a:lnTo>
                <a:lnTo>
                  <a:pt x="86867" y="86867"/>
                </a:lnTo>
                <a:close/>
              </a:path>
              <a:path w="269875" h="86994">
                <a:moveTo>
                  <a:pt x="86867" y="57911"/>
                </a:moveTo>
                <a:lnTo>
                  <a:pt x="71628" y="57911"/>
                </a:lnTo>
                <a:lnTo>
                  <a:pt x="71628" y="28955"/>
                </a:lnTo>
                <a:lnTo>
                  <a:pt x="86867" y="28955"/>
                </a:lnTo>
                <a:lnTo>
                  <a:pt x="86867" y="57911"/>
                </a:lnTo>
                <a:close/>
              </a:path>
              <a:path w="269875" h="86994">
                <a:moveTo>
                  <a:pt x="269748" y="57911"/>
                </a:moveTo>
                <a:lnTo>
                  <a:pt x="86867" y="57911"/>
                </a:lnTo>
                <a:lnTo>
                  <a:pt x="86867" y="28955"/>
                </a:lnTo>
                <a:lnTo>
                  <a:pt x="269748" y="28955"/>
                </a:lnTo>
                <a:lnTo>
                  <a:pt x="269748" y="57911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2177300" y="1691575"/>
            <a:ext cx="988060" cy="493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53085" algn="l"/>
              </a:tabLst>
            </a:pPr>
            <a:r>
              <a:rPr dirty="0" baseline="2314" sz="36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17361" sz="2400">
                <a:solidFill>
                  <a:srgbClr val="FF0000"/>
                </a:solidFill>
                <a:latin typeface="Times New Roman"/>
                <a:cs typeface="Times New Roman"/>
              </a:rPr>
              <a:t>i	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baseline="-20833" sz="2400" spc="562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baseline="-20833" sz="3600" spc="-7">
                <a:latin typeface="Times New Roman"/>
                <a:cs typeface="Times New Roman"/>
              </a:rPr>
              <a:t>e</a:t>
            </a:r>
            <a:endParaRPr baseline="-20833" sz="36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817790" y="1633537"/>
            <a:ext cx="16319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①</a:t>
            </a:r>
            <a:r>
              <a:rPr dirty="0" sz="2400" spc="-68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电压增益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176040" y="2589752"/>
            <a:ext cx="1142365" cy="0"/>
          </a:xfrm>
          <a:custGeom>
            <a:avLst/>
            <a:gdLst/>
            <a:ahLst/>
            <a:cxnLst/>
            <a:rect l="l" t="t" r="r" b="b"/>
            <a:pathLst>
              <a:path w="1142365" h="0">
                <a:moveTo>
                  <a:pt x="0" y="0"/>
                </a:moveTo>
                <a:lnTo>
                  <a:pt x="1142047" y="0"/>
                </a:lnTo>
              </a:path>
            </a:pathLst>
          </a:custGeom>
          <a:ln w="165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7563103" y="2658364"/>
            <a:ext cx="524510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00"/>
              </a:lnSpc>
            </a:pPr>
            <a:r>
              <a:rPr dirty="0" baseline="8547" sz="3900">
                <a:latin typeface="Trebuchet MS"/>
                <a:cs typeface="Trebuchet MS"/>
              </a:rPr>
              <a:t>i</a:t>
            </a:r>
            <a:r>
              <a:rPr dirty="0" sz="1500">
                <a:latin typeface="Times New Roman"/>
                <a:cs typeface="Times New Roman"/>
              </a:rPr>
              <a:t>b</a:t>
            </a:r>
            <a:r>
              <a:rPr dirty="0" sz="1500" spc="-310">
                <a:latin typeface="Times New Roman"/>
                <a:cs typeface="Times New Roman"/>
              </a:rPr>
              <a:t> </a:t>
            </a:r>
            <a:r>
              <a:rPr dirty="0" baseline="8547" sz="3900" spc="-82">
                <a:latin typeface="Trebuchet MS"/>
                <a:cs typeface="Trebuchet MS"/>
              </a:rPr>
              <a:t>r</a:t>
            </a:r>
            <a:r>
              <a:rPr dirty="0" sz="1500" spc="-55">
                <a:latin typeface="Times New Roman"/>
                <a:cs typeface="Times New Roman"/>
              </a:rPr>
              <a:t>be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506909" y="2570702"/>
            <a:ext cx="314325" cy="0"/>
          </a:xfrm>
          <a:custGeom>
            <a:avLst/>
            <a:gdLst/>
            <a:ahLst/>
            <a:cxnLst/>
            <a:rect l="l" t="t" r="r" b="b"/>
            <a:pathLst>
              <a:path w="314325" h="0">
                <a:moveTo>
                  <a:pt x="0" y="0"/>
                </a:moveTo>
                <a:lnTo>
                  <a:pt x="314229" y="0"/>
                </a:lnTo>
              </a:path>
            </a:pathLst>
          </a:custGeom>
          <a:ln w="165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6025388" y="2516123"/>
            <a:ext cx="111760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60">
                <a:latin typeface="Trebuchet MS"/>
                <a:cs typeface="Trebuchet MS"/>
              </a:rPr>
              <a:t>v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510019" y="2106422"/>
            <a:ext cx="272415" cy="439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30">
                <a:latin typeface="Trebuchet MS"/>
                <a:cs typeface="Trebuchet MS"/>
              </a:rPr>
              <a:t>v</a:t>
            </a:r>
            <a:r>
              <a:rPr dirty="0" baseline="-14814" sz="2250" spc="15">
                <a:latin typeface="Times New Roman"/>
                <a:cs typeface="Times New Roman"/>
              </a:rPr>
              <a:t>o</a:t>
            </a:r>
            <a:endParaRPr baseline="-14814" sz="225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842507" y="2318258"/>
            <a:ext cx="230504" cy="396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120"/>
              </a:lnSpc>
            </a:pPr>
            <a:r>
              <a:rPr dirty="0" sz="2650" spc="45">
                <a:latin typeface="Trebuchet MS"/>
                <a:cs typeface="Trebuchet MS"/>
              </a:rPr>
              <a:t>A</a:t>
            </a:r>
            <a:endParaRPr sz="2650">
              <a:latin typeface="Trebuchet MS"/>
              <a:cs typeface="Trebuchet M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532880" y="2580385"/>
            <a:ext cx="227329" cy="440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40">
                <a:latin typeface="Trebuchet MS"/>
                <a:cs typeface="Trebuchet MS"/>
              </a:rPr>
              <a:t>v</a:t>
            </a:r>
            <a:r>
              <a:rPr dirty="0" baseline="-14814" sz="2250" spc="7">
                <a:latin typeface="Times New Roman"/>
                <a:cs typeface="Times New Roman"/>
              </a:rPr>
              <a:t>i</a:t>
            </a:r>
            <a:endParaRPr baseline="-14814" sz="225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654544" y="2106676"/>
            <a:ext cx="563245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5">
                <a:latin typeface="Trebuchet MS"/>
                <a:cs typeface="Trebuchet MS"/>
              </a:rPr>
              <a:t>i</a:t>
            </a:r>
            <a:r>
              <a:rPr dirty="0" baseline="-14814" sz="2250" spc="-7">
                <a:latin typeface="Times New Roman"/>
                <a:cs typeface="Times New Roman"/>
              </a:rPr>
              <a:t>b</a:t>
            </a:r>
            <a:r>
              <a:rPr dirty="0" baseline="-14814" sz="2250" spc="-322">
                <a:latin typeface="Times New Roman"/>
                <a:cs typeface="Times New Roman"/>
              </a:rPr>
              <a:t> </a:t>
            </a:r>
            <a:r>
              <a:rPr dirty="0" sz="2600" spc="30">
                <a:latin typeface="Trebuchet MS"/>
                <a:cs typeface="Trebuchet MS"/>
              </a:rPr>
              <a:t>R</a:t>
            </a:r>
            <a:r>
              <a:rPr dirty="0" baseline="-14814" sz="2250" spc="44">
                <a:latin typeface="Times New Roman"/>
                <a:cs typeface="Times New Roman"/>
              </a:rPr>
              <a:t>L</a:t>
            </a:r>
            <a:endParaRPr baseline="-14814" sz="225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801371" y="1633537"/>
            <a:ext cx="15557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同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相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放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大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！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8689181" y="2580608"/>
            <a:ext cx="632460" cy="0"/>
          </a:xfrm>
          <a:custGeom>
            <a:avLst/>
            <a:gdLst/>
            <a:ahLst/>
            <a:cxnLst/>
            <a:rect l="l" t="t" r="r" b="b"/>
            <a:pathLst>
              <a:path w="632459" h="0">
                <a:moveTo>
                  <a:pt x="0" y="0"/>
                </a:moveTo>
                <a:lnTo>
                  <a:pt x="632078" y="0"/>
                </a:lnTo>
              </a:path>
            </a:pathLst>
          </a:custGeom>
          <a:ln w="165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8937752" y="2123440"/>
            <a:ext cx="344805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65">
                <a:latin typeface="Trebuchet MS"/>
                <a:cs typeface="Trebuchet MS"/>
              </a:rPr>
              <a:t>R</a:t>
            </a:r>
            <a:r>
              <a:rPr dirty="0" baseline="-14814" sz="2250" spc="15">
                <a:latin typeface="Times New Roman"/>
                <a:cs typeface="Times New Roman"/>
              </a:rPr>
              <a:t>L</a:t>
            </a:r>
            <a:endParaRPr baseline="-14814" sz="225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834119" y="2649220"/>
            <a:ext cx="313690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00"/>
              </a:lnSpc>
            </a:pPr>
            <a:r>
              <a:rPr dirty="0" baseline="8547" sz="3900" spc="-277">
                <a:latin typeface="Trebuchet MS"/>
                <a:cs typeface="Trebuchet MS"/>
              </a:rPr>
              <a:t>r</a:t>
            </a:r>
            <a:r>
              <a:rPr dirty="0" sz="1500" spc="10">
                <a:latin typeface="Times New Roman"/>
                <a:cs typeface="Times New Roman"/>
              </a:rPr>
              <a:t>b</a:t>
            </a:r>
            <a:r>
              <a:rPr dirty="0" sz="1500" spc="10">
                <a:latin typeface="Times New Roman"/>
                <a:cs typeface="Times New Roman"/>
              </a:rPr>
              <a:t>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838031" y="3220640"/>
            <a:ext cx="16319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②</a:t>
            </a:r>
            <a:r>
              <a:rPr dirty="0" sz="2400" spc="-705">
                <a:latin typeface="宋体"/>
                <a:cs typeface="宋体"/>
              </a:rPr>
              <a:t> </a:t>
            </a:r>
            <a:r>
              <a:rPr dirty="0" sz="2400" spc="10">
                <a:latin typeface="宋体"/>
                <a:cs typeface="宋体"/>
              </a:rPr>
              <a:t>输入电阻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7095934" y="4101560"/>
            <a:ext cx="268605" cy="0"/>
          </a:xfrm>
          <a:custGeom>
            <a:avLst/>
            <a:gdLst/>
            <a:ahLst/>
            <a:cxnLst/>
            <a:rect l="l" t="t" r="r" b="b"/>
            <a:pathLst>
              <a:path w="268604" h="0">
                <a:moveTo>
                  <a:pt x="0" y="0"/>
                </a:moveTo>
                <a:lnTo>
                  <a:pt x="268224" y="0"/>
                </a:lnTo>
              </a:path>
            </a:pathLst>
          </a:custGeom>
          <a:ln w="166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7246111" y="3835908"/>
            <a:ext cx="79375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5">
                <a:latin typeface="Times New Roman"/>
                <a:cs typeface="Times New Roman"/>
              </a:rPr>
              <a:t>i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055867" y="4047744"/>
            <a:ext cx="79375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5">
                <a:latin typeface="Times New Roman"/>
                <a:cs typeface="Times New Roman"/>
              </a:rPr>
              <a:t>i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695494" y="4047744"/>
            <a:ext cx="111760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10">
                <a:latin typeface="Times New Roman"/>
                <a:cs typeface="Times New Roman"/>
              </a:rPr>
              <a:t>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098283" y="3644391"/>
            <a:ext cx="173990" cy="3905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70"/>
              </a:lnSpc>
            </a:pPr>
            <a:r>
              <a:rPr dirty="0" sz="2600" spc="-105">
                <a:latin typeface="Trebuchet MS"/>
                <a:cs typeface="Trebuchet MS"/>
              </a:rPr>
              <a:t>v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860796" y="3854703"/>
            <a:ext cx="1182370" cy="408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49605" algn="l"/>
              </a:tabLst>
            </a:pPr>
            <a:r>
              <a:rPr dirty="0" sz="2600" spc="95">
                <a:latin typeface="Trebuchet MS"/>
                <a:cs typeface="Trebuchet MS"/>
              </a:rPr>
              <a:t>R	R</a:t>
            </a:r>
            <a:r>
              <a:rPr dirty="0" sz="2600" spc="135">
                <a:latin typeface="Trebuchet MS"/>
                <a:cs typeface="Trebuchet MS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//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108952" y="4116832"/>
            <a:ext cx="201295" cy="434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40">
                <a:latin typeface="Trebuchet MS"/>
                <a:cs typeface="Trebuchet MS"/>
              </a:rPr>
              <a:t>i</a:t>
            </a:r>
            <a:r>
              <a:rPr dirty="0" baseline="-14814" sz="2250" spc="15">
                <a:latin typeface="Times New Roman"/>
                <a:cs typeface="Times New Roman"/>
              </a:rPr>
              <a:t>e</a:t>
            </a:r>
            <a:endParaRPr baseline="-14814" sz="225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160940" y="3203971"/>
            <a:ext cx="6350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很小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2077211" y="4114800"/>
            <a:ext cx="216535" cy="704215"/>
          </a:xfrm>
          <a:custGeom>
            <a:avLst/>
            <a:gdLst/>
            <a:ahLst/>
            <a:cxnLst/>
            <a:rect l="l" t="t" r="r" b="b"/>
            <a:pathLst>
              <a:path w="216535" h="704214">
                <a:moveTo>
                  <a:pt x="65531" y="704087"/>
                </a:moveTo>
                <a:lnTo>
                  <a:pt x="0" y="704087"/>
                </a:lnTo>
                <a:lnTo>
                  <a:pt x="0" y="396239"/>
                </a:lnTo>
                <a:lnTo>
                  <a:pt x="1647" y="347467"/>
                </a:lnTo>
                <a:lnTo>
                  <a:pt x="6412" y="301227"/>
                </a:lnTo>
                <a:lnTo>
                  <a:pt x="14031" y="258133"/>
                </a:lnTo>
                <a:lnTo>
                  <a:pt x="24237" y="218797"/>
                </a:lnTo>
                <a:lnTo>
                  <a:pt x="51352" y="153850"/>
                </a:lnTo>
                <a:lnTo>
                  <a:pt x="85636" y="111288"/>
                </a:lnTo>
                <a:lnTo>
                  <a:pt x="124967" y="96011"/>
                </a:lnTo>
                <a:lnTo>
                  <a:pt x="150875" y="96011"/>
                </a:lnTo>
                <a:lnTo>
                  <a:pt x="150875" y="0"/>
                </a:lnTo>
                <a:lnTo>
                  <a:pt x="216407" y="198119"/>
                </a:lnTo>
                <a:lnTo>
                  <a:pt x="182129" y="301751"/>
                </a:lnTo>
                <a:lnTo>
                  <a:pt x="124967" y="301751"/>
                </a:lnTo>
                <a:lnTo>
                  <a:pt x="101536" y="309229"/>
                </a:lnTo>
                <a:lnTo>
                  <a:pt x="82676" y="329564"/>
                </a:lnTo>
                <a:lnTo>
                  <a:pt x="70103" y="359616"/>
                </a:lnTo>
                <a:lnTo>
                  <a:pt x="65531" y="396239"/>
                </a:lnTo>
                <a:lnTo>
                  <a:pt x="65531" y="704087"/>
                </a:lnTo>
                <a:close/>
              </a:path>
              <a:path w="216535" h="704214">
                <a:moveTo>
                  <a:pt x="150875" y="396239"/>
                </a:moveTo>
                <a:lnTo>
                  <a:pt x="150875" y="301751"/>
                </a:lnTo>
                <a:lnTo>
                  <a:pt x="182129" y="301751"/>
                </a:lnTo>
                <a:lnTo>
                  <a:pt x="150875" y="39623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072640" y="4085844"/>
            <a:ext cx="226060" cy="737870"/>
          </a:xfrm>
          <a:custGeom>
            <a:avLst/>
            <a:gdLst/>
            <a:ahLst/>
            <a:cxnLst/>
            <a:rect l="l" t="t" r="r" b="b"/>
            <a:pathLst>
              <a:path w="226060" h="737870">
                <a:moveTo>
                  <a:pt x="150875" y="30479"/>
                </a:moveTo>
                <a:lnTo>
                  <a:pt x="150875" y="0"/>
                </a:lnTo>
                <a:lnTo>
                  <a:pt x="160449" y="29112"/>
                </a:lnTo>
                <a:lnTo>
                  <a:pt x="150875" y="30479"/>
                </a:lnTo>
                <a:close/>
              </a:path>
              <a:path w="226060" h="737870">
                <a:moveTo>
                  <a:pt x="161543" y="32439"/>
                </a:moveTo>
                <a:lnTo>
                  <a:pt x="160449" y="29112"/>
                </a:lnTo>
                <a:lnTo>
                  <a:pt x="161543" y="28956"/>
                </a:lnTo>
                <a:lnTo>
                  <a:pt x="161543" y="32439"/>
                </a:lnTo>
                <a:close/>
              </a:path>
              <a:path w="226060" h="737870">
                <a:moveTo>
                  <a:pt x="161543" y="62732"/>
                </a:moveTo>
                <a:lnTo>
                  <a:pt x="150875" y="30479"/>
                </a:lnTo>
                <a:lnTo>
                  <a:pt x="160449" y="29112"/>
                </a:lnTo>
                <a:lnTo>
                  <a:pt x="161543" y="32439"/>
                </a:lnTo>
                <a:lnTo>
                  <a:pt x="161543" y="62732"/>
                </a:lnTo>
                <a:close/>
              </a:path>
              <a:path w="226060" h="737870">
                <a:moveTo>
                  <a:pt x="150875" y="124967"/>
                </a:moveTo>
                <a:lnTo>
                  <a:pt x="150875" y="30479"/>
                </a:lnTo>
                <a:lnTo>
                  <a:pt x="161543" y="62732"/>
                </a:lnTo>
                <a:lnTo>
                  <a:pt x="161543" y="120395"/>
                </a:lnTo>
                <a:lnTo>
                  <a:pt x="155447" y="120395"/>
                </a:lnTo>
                <a:lnTo>
                  <a:pt x="150875" y="124967"/>
                </a:lnTo>
                <a:close/>
              </a:path>
              <a:path w="226060" h="737870">
                <a:moveTo>
                  <a:pt x="215903" y="227075"/>
                </a:moveTo>
                <a:lnTo>
                  <a:pt x="161543" y="62732"/>
                </a:lnTo>
                <a:lnTo>
                  <a:pt x="161543" y="32439"/>
                </a:lnTo>
                <a:lnTo>
                  <a:pt x="225050" y="225551"/>
                </a:lnTo>
                <a:lnTo>
                  <a:pt x="216407" y="225551"/>
                </a:lnTo>
                <a:lnTo>
                  <a:pt x="215903" y="227075"/>
                </a:lnTo>
                <a:close/>
              </a:path>
              <a:path w="226060" h="737870">
                <a:moveTo>
                  <a:pt x="74675" y="737615"/>
                </a:moveTo>
                <a:lnTo>
                  <a:pt x="0" y="737615"/>
                </a:lnTo>
                <a:lnTo>
                  <a:pt x="0" y="394715"/>
                </a:lnTo>
                <a:lnTo>
                  <a:pt x="6095" y="335279"/>
                </a:lnTo>
                <a:lnTo>
                  <a:pt x="15239" y="280415"/>
                </a:lnTo>
                <a:lnTo>
                  <a:pt x="36575" y="210311"/>
                </a:lnTo>
                <a:lnTo>
                  <a:pt x="54863" y="173735"/>
                </a:lnTo>
                <a:lnTo>
                  <a:pt x="60959" y="166115"/>
                </a:lnTo>
                <a:lnTo>
                  <a:pt x="65531" y="158495"/>
                </a:lnTo>
                <a:lnTo>
                  <a:pt x="96011" y="129539"/>
                </a:lnTo>
                <a:lnTo>
                  <a:pt x="115823" y="121919"/>
                </a:lnTo>
                <a:lnTo>
                  <a:pt x="121919" y="120395"/>
                </a:lnTo>
                <a:lnTo>
                  <a:pt x="150875" y="120395"/>
                </a:lnTo>
                <a:lnTo>
                  <a:pt x="150875" y="124967"/>
                </a:lnTo>
                <a:lnTo>
                  <a:pt x="161543" y="124967"/>
                </a:lnTo>
                <a:lnTo>
                  <a:pt x="161543" y="129539"/>
                </a:lnTo>
                <a:lnTo>
                  <a:pt x="123443" y="129539"/>
                </a:lnTo>
                <a:lnTo>
                  <a:pt x="111251" y="132587"/>
                </a:lnTo>
                <a:lnTo>
                  <a:pt x="112775" y="132587"/>
                </a:lnTo>
                <a:lnTo>
                  <a:pt x="109727" y="134111"/>
                </a:lnTo>
                <a:lnTo>
                  <a:pt x="106679" y="134111"/>
                </a:lnTo>
                <a:lnTo>
                  <a:pt x="102615" y="137159"/>
                </a:lnTo>
                <a:lnTo>
                  <a:pt x="100583" y="137159"/>
                </a:lnTo>
                <a:lnTo>
                  <a:pt x="94487" y="141731"/>
                </a:lnTo>
                <a:lnTo>
                  <a:pt x="89915" y="146303"/>
                </a:lnTo>
                <a:lnTo>
                  <a:pt x="83819" y="150875"/>
                </a:lnTo>
                <a:lnTo>
                  <a:pt x="79247" y="156971"/>
                </a:lnTo>
                <a:lnTo>
                  <a:pt x="73151" y="163067"/>
                </a:lnTo>
                <a:lnTo>
                  <a:pt x="64007" y="178307"/>
                </a:lnTo>
                <a:lnTo>
                  <a:pt x="45719" y="214883"/>
                </a:lnTo>
                <a:lnTo>
                  <a:pt x="30479" y="259079"/>
                </a:lnTo>
                <a:lnTo>
                  <a:pt x="19811" y="309371"/>
                </a:lnTo>
                <a:lnTo>
                  <a:pt x="12191" y="365759"/>
                </a:lnTo>
                <a:lnTo>
                  <a:pt x="9220" y="423671"/>
                </a:lnTo>
                <a:lnTo>
                  <a:pt x="9143" y="728471"/>
                </a:lnTo>
                <a:lnTo>
                  <a:pt x="4571" y="728471"/>
                </a:lnTo>
                <a:lnTo>
                  <a:pt x="9143" y="733043"/>
                </a:lnTo>
                <a:lnTo>
                  <a:pt x="74675" y="733043"/>
                </a:lnTo>
                <a:lnTo>
                  <a:pt x="74675" y="737615"/>
                </a:lnTo>
                <a:close/>
              </a:path>
              <a:path w="226060" h="737870">
                <a:moveTo>
                  <a:pt x="161543" y="124967"/>
                </a:moveTo>
                <a:lnTo>
                  <a:pt x="150875" y="124967"/>
                </a:lnTo>
                <a:lnTo>
                  <a:pt x="155447" y="120395"/>
                </a:lnTo>
                <a:lnTo>
                  <a:pt x="161543" y="120395"/>
                </a:lnTo>
                <a:lnTo>
                  <a:pt x="161543" y="124967"/>
                </a:lnTo>
                <a:close/>
              </a:path>
              <a:path w="226060" h="737870">
                <a:moveTo>
                  <a:pt x="106679" y="135635"/>
                </a:moveTo>
                <a:lnTo>
                  <a:pt x="106679" y="134111"/>
                </a:lnTo>
                <a:lnTo>
                  <a:pt x="109727" y="134111"/>
                </a:lnTo>
                <a:lnTo>
                  <a:pt x="106679" y="135635"/>
                </a:lnTo>
                <a:close/>
              </a:path>
              <a:path w="226060" h="737870">
                <a:moveTo>
                  <a:pt x="100583" y="138683"/>
                </a:moveTo>
                <a:lnTo>
                  <a:pt x="100583" y="137159"/>
                </a:lnTo>
                <a:lnTo>
                  <a:pt x="102615" y="137159"/>
                </a:lnTo>
                <a:lnTo>
                  <a:pt x="100583" y="138683"/>
                </a:lnTo>
                <a:close/>
              </a:path>
              <a:path w="226060" h="737870">
                <a:moveTo>
                  <a:pt x="216407" y="228599"/>
                </a:moveTo>
                <a:lnTo>
                  <a:pt x="215903" y="227075"/>
                </a:lnTo>
                <a:lnTo>
                  <a:pt x="216407" y="225551"/>
                </a:lnTo>
                <a:lnTo>
                  <a:pt x="216407" y="228599"/>
                </a:lnTo>
                <a:close/>
              </a:path>
              <a:path w="226060" h="737870">
                <a:moveTo>
                  <a:pt x="225054" y="228599"/>
                </a:moveTo>
                <a:lnTo>
                  <a:pt x="216407" y="228599"/>
                </a:lnTo>
                <a:lnTo>
                  <a:pt x="216407" y="225551"/>
                </a:lnTo>
                <a:lnTo>
                  <a:pt x="225050" y="225551"/>
                </a:lnTo>
                <a:lnTo>
                  <a:pt x="225551" y="227075"/>
                </a:lnTo>
                <a:lnTo>
                  <a:pt x="225054" y="228599"/>
                </a:lnTo>
                <a:close/>
              </a:path>
              <a:path w="226060" h="737870">
                <a:moveTo>
                  <a:pt x="161543" y="423018"/>
                </a:moveTo>
                <a:lnTo>
                  <a:pt x="161543" y="391419"/>
                </a:lnTo>
                <a:lnTo>
                  <a:pt x="215903" y="227075"/>
                </a:lnTo>
                <a:lnTo>
                  <a:pt x="216407" y="228599"/>
                </a:lnTo>
                <a:lnTo>
                  <a:pt x="225054" y="228599"/>
                </a:lnTo>
                <a:lnTo>
                  <a:pt x="161543" y="423018"/>
                </a:lnTo>
                <a:close/>
              </a:path>
              <a:path w="226060" h="737870">
                <a:moveTo>
                  <a:pt x="65531" y="733043"/>
                </a:moveTo>
                <a:lnTo>
                  <a:pt x="65531" y="405383"/>
                </a:lnTo>
                <a:lnTo>
                  <a:pt x="70103" y="387095"/>
                </a:lnTo>
                <a:lnTo>
                  <a:pt x="74675" y="370331"/>
                </a:lnTo>
                <a:lnTo>
                  <a:pt x="79247" y="362711"/>
                </a:lnTo>
                <a:lnTo>
                  <a:pt x="82295" y="356615"/>
                </a:lnTo>
                <a:lnTo>
                  <a:pt x="86867" y="348995"/>
                </a:lnTo>
                <a:lnTo>
                  <a:pt x="92963" y="344423"/>
                </a:lnTo>
                <a:lnTo>
                  <a:pt x="97535" y="338327"/>
                </a:lnTo>
                <a:lnTo>
                  <a:pt x="103631" y="333755"/>
                </a:lnTo>
                <a:lnTo>
                  <a:pt x="115823" y="327659"/>
                </a:lnTo>
                <a:lnTo>
                  <a:pt x="121919" y="326135"/>
                </a:lnTo>
                <a:lnTo>
                  <a:pt x="161543" y="326135"/>
                </a:lnTo>
                <a:lnTo>
                  <a:pt x="161543" y="330707"/>
                </a:lnTo>
                <a:lnTo>
                  <a:pt x="150875" y="330707"/>
                </a:lnTo>
                <a:lnTo>
                  <a:pt x="150875" y="335279"/>
                </a:lnTo>
                <a:lnTo>
                  <a:pt x="123443" y="335279"/>
                </a:lnTo>
                <a:lnTo>
                  <a:pt x="118871" y="336803"/>
                </a:lnTo>
                <a:lnTo>
                  <a:pt x="112775" y="339851"/>
                </a:lnTo>
                <a:lnTo>
                  <a:pt x="114299" y="339851"/>
                </a:lnTo>
                <a:lnTo>
                  <a:pt x="111251" y="341375"/>
                </a:lnTo>
                <a:lnTo>
                  <a:pt x="108203" y="341375"/>
                </a:lnTo>
                <a:lnTo>
                  <a:pt x="94487" y="355091"/>
                </a:lnTo>
                <a:lnTo>
                  <a:pt x="91439" y="361187"/>
                </a:lnTo>
                <a:lnTo>
                  <a:pt x="86867" y="367283"/>
                </a:lnTo>
                <a:lnTo>
                  <a:pt x="84429" y="373379"/>
                </a:lnTo>
                <a:lnTo>
                  <a:pt x="83819" y="373379"/>
                </a:lnTo>
                <a:lnTo>
                  <a:pt x="79247" y="390144"/>
                </a:lnTo>
                <a:lnTo>
                  <a:pt x="76199" y="406908"/>
                </a:lnTo>
                <a:lnTo>
                  <a:pt x="74675" y="416051"/>
                </a:lnTo>
                <a:lnTo>
                  <a:pt x="74675" y="728471"/>
                </a:lnTo>
                <a:lnTo>
                  <a:pt x="70103" y="728471"/>
                </a:lnTo>
                <a:lnTo>
                  <a:pt x="65531" y="733043"/>
                </a:lnTo>
                <a:close/>
              </a:path>
              <a:path w="226060" h="737870">
                <a:moveTo>
                  <a:pt x="150875" y="423671"/>
                </a:moveTo>
                <a:lnTo>
                  <a:pt x="150875" y="330707"/>
                </a:lnTo>
                <a:lnTo>
                  <a:pt x="155447" y="335279"/>
                </a:lnTo>
                <a:lnTo>
                  <a:pt x="161543" y="335279"/>
                </a:lnTo>
                <a:lnTo>
                  <a:pt x="161543" y="391419"/>
                </a:lnTo>
                <a:lnTo>
                  <a:pt x="150875" y="423671"/>
                </a:lnTo>
                <a:close/>
              </a:path>
              <a:path w="226060" h="737870">
                <a:moveTo>
                  <a:pt x="161543" y="335279"/>
                </a:moveTo>
                <a:lnTo>
                  <a:pt x="155447" y="335279"/>
                </a:lnTo>
                <a:lnTo>
                  <a:pt x="150875" y="330707"/>
                </a:lnTo>
                <a:lnTo>
                  <a:pt x="161543" y="330707"/>
                </a:lnTo>
                <a:lnTo>
                  <a:pt x="161543" y="335279"/>
                </a:lnTo>
                <a:close/>
              </a:path>
              <a:path w="226060" h="737870">
                <a:moveTo>
                  <a:pt x="108203" y="342899"/>
                </a:moveTo>
                <a:lnTo>
                  <a:pt x="108203" y="341375"/>
                </a:lnTo>
                <a:lnTo>
                  <a:pt x="111251" y="341375"/>
                </a:lnTo>
                <a:lnTo>
                  <a:pt x="108203" y="342899"/>
                </a:lnTo>
                <a:close/>
              </a:path>
              <a:path w="226060" h="737870">
                <a:moveTo>
                  <a:pt x="83819" y="374903"/>
                </a:moveTo>
                <a:lnTo>
                  <a:pt x="83819" y="373379"/>
                </a:lnTo>
                <a:lnTo>
                  <a:pt x="84429" y="373379"/>
                </a:lnTo>
                <a:lnTo>
                  <a:pt x="83819" y="374903"/>
                </a:lnTo>
                <a:close/>
              </a:path>
              <a:path w="226060" h="737870">
                <a:moveTo>
                  <a:pt x="160864" y="425098"/>
                </a:moveTo>
                <a:lnTo>
                  <a:pt x="150875" y="423671"/>
                </a:lnTo>
                <a:lnTo>
                  <a:pt x="161543" y="391419"/>
                </a:lnTo>
                <a:lnTo>
                  <a:pt x="161543" y="423018"/>
                </a:lnTo>
                <a:lnTo>
                  <a:pt x="160864" y="425098"/>
                </a:lnTo>
                <a:close/>
              </a:path>
              <a:path w="226060" h="737870">
                <a:moveTo>
                  <a:pt x="161543" y="425195"/>
                </a:moveTo>
                <a:lnTo>
                  <a:pt x="160864" y="425098"/>
                </a:lnTo>
                <a:lnTo>
                  <a:pt x="161543" y="423018"/>
                </a:lnTo>
                <a:lnTo>
                  <a:pt x="161543" y="425195"/>
                </a:lnTo>
                <a:close/>
              </a:path>
              <a:path w="226060" h="737870">
                <a:moveTo>
                  <a:pt x="150875" y="455675"/>
                </a:moveTo>
                <a:lnTo>
                  <a:pt x="150875" y="423671"/>
                </a:lnTo>
                <a:lnTo>
                  <a:pt x="160864" y="425098"/>
                </a:lnTo>
                <a:lnTo>
                  <a:pt x="150875" y="455675"/>
                </a:lnTo>
                <a:close/>
              </a:path>
              <a:path w="226060" h="737870">
                <a:moveTo>
                  <a:pt x="9143" y="733043"/>
                </a:moveTo>
                <a:lnTo>
                  <a:pt x="4571" y="728471"/>
                </a:lnTo>
                <a:lnTo>
                  <a:pt x="9143" y="728471"/>
                </a:lnTo>
                <a:lnTo>
                  <a:pt x="9143" y="733043"/>
                </a:lnTo>
                <a:close/>
              </a:path>
              <a:path w="226060" h="737870">
                <a:moveTo>
                  <a:pt x="65531" y="733043"/>
                </a:moveTo>
                <a:lnTo>
                  <a:pt x="9143" y="733043"/>
                </a:lnTo>
                <a:lnTo>
                  <a:pt x="9143" y="728471"/>
                </a:lnTo>
                <a:lnTo>
                  <a:pt x="65531" y="728471"/>
                </a:lnTo>
                <a:lnTo>
                  <a:pt x="65531" y="733043"/>
                </a:lnTo>
                <a:close/>
              </a:path>
              <a:path w="226060" h="737870">
                <a:moveTo>
                  <a:pt x="74675" y="733043"/>
                </a:moveTo>
                <a:lnTo>
                  <a:pt x="65531" y="733043"/>
                </a:lnTo>
                <a:lnTo>
                  <a:pt x="70103" y="728471"/>
                </a:lnTo>
                <a:lnTo>
                  <a:pt x="74675" y="728471"/>
                </a:lnTo>
                <a:lnTo>
                  <a:pt x="74675" y="7330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2012696" y="4797610"/>
            <a:ext cx="28448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226563" y="5198364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 h="0">
                <a:moveTo>
                  <a:pt x="0" y="0"/>
                </a:moveTo>
                <a:lnTo>
                  <a:pt x="56387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363045" y="4117085"/>
            <a:ext cx="1080770" cy="0"/>
          </a:xfrm>
          <a:custGeom>
            <a:avLst/>
            <a:gdLst/>
            <a:ahLst/>
            <a:cxnLst/>
            <a:rect l="l" t="t" r="r" b="b"/>
            <a:pathLst>
              <a:path w="1080770" h="0">
                <a:moveTo>
                  <a:pt x="0" y="0"/>
                </a:moveTo>
                <a:lnTo>
                  <a:pt x="1080325" y="0"/>
                </a:lnTo>
              </a:path>
            </a:pathLst>
          </a:custGeom>
          <a:ln w="165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/>
          <p:nvPr/>
        </p:nvSpPr>
        <p:spPr>
          <a:xfrm>
            <a:off x="7962392" y="4062984"/>
            <a:ext cx="111760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10">
                <a:latin typeface="Times New Roman"/>
                <a:cs typeface="Times New Roman"/>
              </a:rPr>
              <a:t>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8771635" y="3653282"/>
            <a:ext cx="227329" cy="439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40">
                <a:latin typeface="Trebuchet MS"/>
                <a:cs typeface="Trebuchet MS"/>
              </a:rPr>
              <a:t>v</a:t>
            </a:r>
            <a:r>
              <a:rPr dirty="0" baseline="-14814" sz="2250" spc="7">
                <a:latin typeface="Times New Roman"/>
                <a:cs typeface="Times New Roman"/>
              </a:rPr>
              <a:t>i</a:t>
            </a:r>
            <a:endParaRPr baseline="-14814" sz="225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764271" y="3865117"/>
            <a:ext cx="547370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65">
                <a:latin typeface="Trebuchet MS"/>
                <a:cs typeface="Trebuchet MS"/>
              </a:rPr>
              <a:t>R</a:t>
            </a:r>
            <a:r>
              <a:rPr dirty="0" sz="2650" spc="130">
                <a:latin typeface="Trebuchet MS"/>
                <a:cs typeface="Trebuchet MS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//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8463788" y="4127246"/>
            <a:ext cx="941069" cy="439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737870" algn="l"/>
              </a:tabLst>
            </a:pPr>
            <a:r>
              <a:rPr dirty="0" sz="2650" spc="-165">
                <a:latin typeface="Times New Roman"/>
                <a:cs typeface="Times New Roman"/>
              </a:rPr>
              <a:t>1</a:t>
            </a:r>
            <a:r>
              <a:rPr dirty="0" sz="2650" spc="-10">
                <a:latin typeface="Times New Roman"/>
                <a:cs typeface="Times New Roman"/>
              </a:rPr>
              <a:t>+</a:t>
            </a:r>
            <a:r>
              <a:rPr dirty="0" sz="2650">
                <a:latin typeface="Times New Roman"/>
                <a:cs typeface="Times New Roman"/>
              </a:rPr>
              <a:t>	</a:t>
            </a:r>
            <a:r>
              <a:rPr dirty="0" sz="2650" spc="-25">
                <a:latin typeface="Trebuchet MS"/>
                <a:cs typeface="Trebuchet MS"/>
              </a:rPr>
              <a:t>i</a:t>
            </a:r>
            <a:r>
              <a:rPr dirty="0" baseline="-14814" sz="2250" spc="15">
                <a:latin typeface="Times New Roman"/>
                <a:cs typeface="Times New Roman"/>
              </a:rPr>
              <a:t>b</a:t>
            </a:r>
            <a:endParaRPr baseline="-14814" sz="225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7119175" y="4955857"/>
            <a:ext cx="561975" cy="0"/>
          </a:xfrm>
          <a:custGeom>
            <a:avLst/>
            <a:gdLst/>
            <a:ahLst/>
            <a:cxnLst/>
            <a:rect l="l" t="t" r="r" b="b"/>
            <a:pathLst>
              <a:path w="561975" h="0">
                <a:moveTo>
                  <a:pt x="0" y="0"/>
                </a:moveTo>
                <a:lnTo>
                  <a:pt x="561498" y="0"/>
                </a:lnTo>
              </a:path>
            </a:pathLst>
          </a:custGeom>
          <a:ln w="166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 txBox="1"/>
          <p:nvPr/>
        </p:nvSpPr>
        <p:spPr>
          <a:xfrm>
            <a:off x="7227823" y="4551171"/>
            <a:ext cx="314960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00"/>
              </a:lnSpc>
            </a:pPr>
            <a:r>
              <a:rPr dirty="0" baseline="8547" sz="3900" spc="-270">
                <a:latin typeface="Trebuchet MS"/>
                <a:cs typeface="Trebuchet MS"/>
              </a:rPr>
              <a:t>r</a:t>
            </a:r>
            <a:r>
              <a:rPr dirty="0" sz="1500" spc="10">
                <a:latin typeface="Times New Roman"/>
                <a:cs typeface="Times New Roman"/>
              </a:rPr>
              <a:t>b</a:t>
            </a:r>
            <a:r>
              <a:rPr dirty="0" sz="1500" spc="5">
                <a:latin typeface="Times New Roman"/>
                <a:cs typeface="Times New Roman"/>
              </a:rPr>
              <a:t>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6519164" y="4709667"/>
            <a:ext cx="932815" cy="669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85"/>
              </a:lnSpc>
            </a:pPr>
            <a:r>
              <a:rPr dirty="0" sz="2600" spc="30">
                <a:latin typeface="Trebuchet MS"/>
                <a:cs typeface="Trebuchet MS"/>
              </a:rPr>
              <a:t>R</a:t>
            </a:r>
            <a:r>
              <a:rPr dirty="0" baseline="-14814" sz="2250" spc="44">
                <a:latin typeface="Times New Roman"/>
                <a:cs typeface="Times New Roman"/>
              </a:rPr>
              <a:t>e</a:t>
            </a:r>
            <a:r>
              <a:rPr dirty="0" baseline="-14814" sz="2250" spc="-12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//</a:t>
            </a:r>
            <a:endParaRPr sz="2600">
              <a:latin typeface="Times New Roman"/>
              <a:cs typeface="Times New Roman"/>
            </a:endParaRPr>
          </a:p>
          <a:p>
            <a:pPr marL="584200">
              <a:lnSpc>
                <a:spcPts val="2585"/>
              </a:lnSpc>
            </a:pPr>
            <a:r>
              <a:rPr dirty="0" sz="2600" spc="-145">
                <a:latin typeface="Times New Roman"/>
                <a:cs typeface="Times New Roman"/>
              </a:rPr>
              <a:t>1</a:t>
            </a:r>
            <a:r>
              <a:rPr dirty="0" sz="2600" spc="15">
                <a:latin typeface="Times New Roman"/>
                <a:cs typeface="Times New Roman"/>
              </a:rPr>
              <a:t>+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859462" y="5556646"/>
            <a:ext cx="1631950" cy="998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③</a:t>
            </a:r>
            <a:r>
              <a:rPr dirty="0" sz="2400" spc="-705">
                <a:latin typeface="宋体"/>
                <a:cs typeface="宋体"/>
              </a:rPr>
              <a:t> </a:t>
            </a:r>
            <a:r>
              <a:rPr dirty="0" sz="2400" spc="10">
                <a:latin typeface="宋体"/>
                <a:cs typeface="宋体"/>
              </a:rPr>
              <a:t>输出电阻</a:t>
            </a:r>
            <a:endParaRPr sz="2400">
              <a:latin typeface="宋体"/>
              <a:cs typeface="宋体"/>
            </a:endParaRPr>
          </a:p>
          <a:p>
            <a:pPr marL="99060">
              <a:lnSpc>
                <a:spcPct val="100000"/>
              </a:lnSpc>
              <a:spcBef>
                <a:spcPts val="1320"/>
              </a:spcBef>
              <a:tabLst>
                <a:tab pos="778510" algn="l"/>
              </a:tabLst>
            </a:pPr>
            <a:r>
              <a:rPr dirty="0" sz="2600" spc="20">
                <a:latin typeface="Trebuchet MS"/>
                <a:cs typeface="Trebuchet MS"/>
              </a:rPr>
              <a:t>R</a:t>
            </a:r>
            <a:r>
              <a:rPr dirty="0" baseline="-24074" sz="2250" spc="30">
                <a:latin typeface="Times New Roman"/>
                <a:cs typeface="Times New Roman"/>
              </a:rPr>
              <a:t>o	</a:t>
            </a:r>
            <a:r>
              <a:rPr dirty="0" sz="2600" spc="15">
                <a:latin typeface="Trebuchet MS"/>
                <a:cs typeface="Trebuchet MS"/>
              </a:rPr>
              <a:t>R</a:t>
            </a:r>
            <a:r>
              <a:rPr dirty="0" baseline="-24074" sz="2250" spc="22">
                <a:latin typeface="Times New Roman"/>
                <a:cs typeface="Times New Roman"/>
              </a:rPr>
              <a:t>c</a:t>
            </a:r>
            <a:endParaRPr baseline="-24074" sz="225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4299203" y="4114800"/>
            <a:ext cx="215265" cy="704215"/>
          </a:xfrm>
          <a:custGeom>
            <a:avLst/>
            <a:gdLst/>
            <a:ahLst/>
            <a:cxnLst/>
            <a:rect l="l" t="t" r="r" b="b"/>
            <a:pathLst>
              <a:path w="215264" h="704214">
                <a:moveTo>
                  <a:pt x="64008" y="396239"/>
                </a:moveTo>
                <a:lnTo>
                  <a:pt x="0" y="198119"/>
                </a:lnTo>
                <a:lnTo>
                  <a:pt x="64008" y="0"/>
                </a:lnTo>
                <a:lnTo>
                  <a:pt x="64008" y="96011"/>
                </a:lnTo>
                <a:lnTo>
                  <a:pt x="91439" y="96011"/>
                </a:lnTo>
                <a:lnTo>
                  <a:pt x="130612" y="111288"/>
                </a:lnTo>
                <a:lnTo>
                  <a:pt x="164518" y="153850"/>
                </a:lnTo>
                <a:lnTo>
                  <a:pt x="191182" y="218797"/>
                </a:lnTo>
                <a:lnTo>
                  <a:pt x="201181" y="258133"/>
                </a:lnTo>
                <a:lnTo>
                  <a:pt x="208629" y="301227"/>
                </a:lnTo>
                <a:lnTo>
                  <a:pt x="208682" y="301751"/>
                </a:lnTo>
                <a:lnTo>
                  <a:pt x="64008" y="301751"/>
                </a:lnTo>
                <a:lnTo>
                  <a:pt x="64008" y="396239"/>
                </a:lnTo>
                <a:close/>
              </a:path>
              <a:path w="215264" h="704214">
                <a:moveTo>
                  <a:pt x="214883" y="704087"/>
                </a:moveTo>
                <a:lnTo>
                  <a:pt x="150876" y="704087"/>
                </a:lnTo>
                <a:lnTo>
                  <a:pt x="150876" y="396239"/>
                </a:lnTo>
                <a:lnTo>
                  <a:pt x="146089" y="359616"/>
                </a:lnTo>
                <a:lnTo>
                  <a:pt x="133159" y="329564"/>
                </a:lnTo>
                <a:lnTo>
                  <a:pt x="114228" y="309229"/>
                </a:lnTo>
                <a:lnTo>
                  <a:pt x="91439" y="301751"/>
                </a:lnTo>
                <a:lnTo>
                  <a:pt x="208682" y="301751"/>
                </a:lnTo>
                <a:lnTo>
                  <a:pt x="213279" y="347467"/>
                </a:lnTo>
                <a:lnTo>
                  <a:pt x="214883" y="396239"/>
                </a:lnTo>
                <a:lnTo>
                  <a:pt x="214883" y="704087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293108" y="4085844"/>
            <a:ext cx="226060" cy="737870"/>
          </a:xfrm>
          <a:custGeom>
            <a:avLst/>
            <a:gdLst/>
            <a:ahLst/>
            <a:cxnLst/>
            <a:rect l="l" t="t" r="r" b="b"/>
            <a:pathLst>
              <a:path w="226060" h="737870">
                <a:moveTo>
                  <a:pt x="74675" y="455675"/>
                </a:moveTo>
                <a:lnTo>
                  <a:pt x="0" y="227075"/>
                </a:lnTo>
                <a:lnTo>
                  <a:pt x="74675" y="0"/>
                </a:lnTo>
                <a:lnTo>
                  <a:pt x="74675" y="28956"/>
                </a:lnTo>
                <a:lnTo>
                  <a:pt x="65531" y="28956"/>
                </a:lnTo>
                <a:lnTo>
                  <a:pt x="65531" y="58124"/>
                </a:lnTo>
                <a:lnTo>
                  <a:pt x="10152" y="225551"/>
                </a:lnTo>
                <a:lnTo>
                  <a:pt x="9143" y="225551"/>
                </a:lnTo>
                <a:lnTo>
                  <a:pt x="9143" y="228599"/>
                </a:lnTo>
                <a:lnTo>
                  <a:pt x="10152" y="228599"/>
                </a:lnTo>
                <a:lnTo>
                  <a:pt x="65531" y="396027"/>
                </a:lnTo>
                <a:lnTo>
                  <a:pt x="65531" y="425195"/>
                </a:lnTo>
                <a:lnTo>
                  <a:pt x="74675" y="425195"/>
                </a:lnTo>
                <a:lnTo>
                  <a:pt x="74675" y="455675"/>
                </a:lnTo>
                <a:close/>
              </a:path>
              <a:path w="226060" h="737870">
                <a:moveTo>
                  <a:pt x="65531" y="58124"/>
                </a:moveTo>
                <a:lnTo>
                  <a:pt x="65531" y="28956"/>
                </a:lnTo>
                <a:lnTo>
                  <a:pt x="74675" y="30479"/>
                </a:lnTo>
                <a:lnTo>
                  <a:pt x="65531" y="58124"/>
                </a:lnTo>
                <a:close/>
              </a:path>
              <a:path w="226060" h="737870">
                <a:moveTo>
                  <a:pt x="74675" y="30479"/>
                </a:moveTo>
                <a:lnTo>
                  <a:pt x="65531" y="28956"/>
                </a:lnTo>
                <a:lnTo>
                  <a:pt x="74675" y="28956"/>
                </a:lnTo>
                <a:lnTo>
                  <a:pt x="74675" y="30479"/>
                </a:lnTo>
                <a:close/>
              </a:path>
              <a:path w="226060" h="737870">
                <a:moveTo>
                  <a:pt x="120395" y="135635"/>
                </a:moveTo>
                <a:lnTo>
                  <a:pt x="114299" y="132587"/>
                </a:lnTo>
                <a:lnTo>
                  <a:pt x="102107" y="129539"/>
                </a:lnTo>
                <a:lnTo>
                  <a:pt x="65531" y="129539"/>
                </a:lnTo>
                <a:lnTo>
                  <a:pt x="65531" y="58124"/>
                </a:lnTo>
                <a:lnTo>
                  <a:pt x="74675" y="30479"/>
                </a:lnTo>
                <a:lnTo>
                  <a:pt x="74675" y="120395"/>
                </a:lnTo>
                <a:lnTo>
                  <a:pt x="70103" y="120395"/>
                </a:lnTo>
                <a:lnTo>
                  <a:pt x="74675" y="124967"/>
                </a:lnTo>
                <a:lnTo>
                  <a:pt x="120395" y="124967"/>
                </a:lnTo>
                <a:lnTo>
                  <a:pt x="123443" y="126491"/>
                </a:lnTo>
                <a:lnTo>
                  <a:pt x="131063" y="129539"/>
                </a:lnTo>
                <a:lnTo>
                  <a:pt x="137159" y="134111"/>
                </a:lnTo>
                <a:lnTo>
                  <a:pt x="120395" y="134111"/>
                </a:lnTo>
                <a:lnTo>
                  <a:pt x="120395" y="135635"/>
                </a:lnTo>
                <a:close/>
              </a:path>
              <a:path w="226060" h="737870">
                <a:moveTo>
                  <a:pt x="74675" y="124967"/>
                </a:moveTo>
                <a:lnTo>
                  <a:pt x="70103" y="120395"/>
                </a:lnTo>
                <a:lnTo>
                  <a:pt x="74675" y="120395"/>
                </a:lnTo>
                <a:lnTo>
                  <a:pt x="74675" y="124967"/>
                </a:lnTo>
                <a:close/>
              </a:path>
              <a:path w="226060" h="737870">
                <a:moveTo>
                  <a:pt x="120395" y="124967"/>
                </a:moveTo>
                <a:lnTo>
                  <a:pt x="74675" y="124967"/>
                </a:lnTo>
                <a:lnTo>
                  <a:pt x="74675" y="120395"/>
                </a:lnTo>
                <a:lnTo>
                  <a:pt x="103631" y="120395"/>
                </a:lnTo>
                <a:lnTo>
                  <a:pt x="111251" y="121919"/>
                </a:lnTo>
                <a:lnTo>
                  <a:pt x="117347" y="123443"/>
                </a:lnTo>
                <a:lnTo>
                  <a:pt x="120395" y="124967"/>
                </a:lnTo>
                <a:close/>
              </a:path>
              <a:path w="226060" h="737870">
                <a:moveTo>
                  <a:pt x="124967" y="138683"/>
                </a:moveTo>
                <a:lnTo>
                  <a:pt x="120395" y="134111"/>
                </a:lnTo>
                <a:lnTo>
                  <a:pt x="137159" y="134111"/>
                </a:lnTo>
                <a:lnTo>
                  <a:pt x="141223" y="137159"/>
                </a:lnTo>
                <a:lnTo>
                  <a:pt x="124967" y="137159"/>
                </a:lnTo>
                <a:lnTo>
                  <a:pt x="124967" y="138683"/>
                </a:lnTo>
                <a:close/>
              </a:path>
              <a:path w="226060" h="737870">
                <a:moveTo>
                  <a:pt x="216407" y="733043"/>
                </a:moveTo>
                <a:lnTo>
                  <a:pt x="216407" y="394715"/>
                </a:lnTo>
                <a:lnTo>
                  <a:pt x="210312" y="336803"/>
                </a:lnTo>
                <a:lnTo>
                  <a:pt x="201167" y="283463"/>
                </a:lnTo>
                <a:lnTo>
                  <a:pt x="188975" y="236219"/>
                </a:lnTo>
                <a:lnTo>
                  <a:pt x="179831" y="214883"/>
                </a:lnTo>
                <a:lnTo>
                  <a:pt x="172212" y="195071"/>
                </a:lnTo>
                <a:lnTo>
                  <a:pt x="163067" y="178307"/>
                </a:lnTo>
                <a:lnTo>
                  <a:pt x="156971" y="170687"/>
                </a:lnTo>
                <a:lnTo>
                  <a:pt x="152399" y="163067"/>
                </a:lnTo>
                <a:lnTo>
                  <a:pt x="147827" y="156971"/>
                </a:lnTo>
                <a:lnTo>
                  <a:pt x="137159" y="146303"/>
                </a:lnTo>
                <a:lnTo>
                  <a:pt x="124967" y="137159"/>
                </a:lnTo>
                <a:lnTo>
                  <a:pt x="141223" y="137159"/>
                </a:lnTo>
                <a:lnTo>
                  <a:pt x="143255" y="138683"/>
                </a:lnTo>
                <a:lnTo>
                  <a:pt x="149351" y="144779"/>
                </a:lnTo>
                <a:lnTo>
                  <a:pt x="153923" y="150875"/>
                </a:lnTo>
                <a:lnTo>
                  <a:pt x="166115" y="166115"/>
                </a:lnTo>
                <a:lnTo>
                  <a:pt x="188975" y="210311"/>
                </a:lnTo>
                <a:lnTo>
                  <a:pt x="204215" y="256031"/>
                </a:lnTo>
                <a:lnTo>
                  <a:pt x="216407" y="307847"/>
                </a:lnTo>
                <a:lnTo>
                  <a:pt x="224027" y="364235"/>
                </a:lnTo>
                <a:lnTo>
                  <a:pt x="225551" y="394715"/>
                </a:lnTo>
                <a:lnTo>
                  <a:pt x="225551" y="728471"/>
                </a:lnTo>
                <a:lnTo>
                  <a:pt x="220979" y="728471"/>
                </a:lnTo>
                <a:lnTo>
                  <a:pt x="216407" y="733043"/>
                </a:lnTo>
                <a:close/>
              </a:path>
              <a:path w="226060" h="737870">
                <a:moveTo>
                  <a:pt x="9143" y="228599"/>
                </a:moveTo>
                <a:lnTo>
                  <a:pt x="9143" y="225551"/>
                </a:lnTo>
                <a:lnTo>
                  <a:pt x="9648" y="227075"/>
                </a:lnTo>
                <a:lnTo>
                  <a:pt x="9143" y="228599"/>
                </a:lnTo>
                <a:close/>
              </a:path>
              <a:path w="226060" h="737870">
                <a:moveTo>
                  <a:pt x="9648" y="227075"/>
                </a:moveTo>
                <a:lnTo>
                  <a:pt x="9143" y="225551"/>
                </a:lnTo>
                <a:lnTo>
                  <a:pt x="10152" y="225551"/>
                </a:lnTo>
                <a:lnTo>
                  <a:pt x="9648" y="227075"/>
                </a:lnTo>
                <a:close/>
              </a:path>
              <a:path w="226060" h="737870">
                <a:moveTo>
                  <a:pt x="10152" y="228599"/>
                </a:moveTo>
                <a:lnTo>
                  <a:pt x="9143" y="228599"/>
                </a:lnTo>
                <a:lnTo>
                  <a:pt x="9648" y="227075"/>
                </a:lnTo>
                <a:lnTo>
                  <a:pt x="10152" y="228599"/>
                </a:lnTo>
                <a:close/>
              </a:path>
              <a:path w="226060" h="737870">
                <a:moveTo>
                  <a:pt x="74675" y="423671"/>
                </a:moveTo>
                <a:lnTo>
                  <a:pt x="65531" y="396027"/>
                </a:lnTo>
                <a:lnTo>
                  <a:pt x="65531" y="326135"/>
                </a:lnTo>
                <a:lnTo>
                  <a:pt x="103631" y="326135"/>
                </a:lnTo>
                <a:lnTo>
                  <a:pt x="109727" y="327659"/>
                </a:lnTo>
                <a:lnTo>
                  <a:pt x="117347" y="330707"/>
                </a:lnTo>
                <a:lnTo>
                  <a:pt x="74675" y="330707"/>
                </a:lnTo>
                <a:lnTo>
                  <a:pt x="70103" y="335279"/>
                </a:lnTo>
                <a:lnTo>
                  <a:pt x="74675" y="335279"/>
                </a:lnTo>
                <a:lnTo>
                  <a:pt x="74675" y="423671"/>
                </a:lnTo>
                <a:close/>
              </a:path>
              <a:path w="226060" h="737870">
                <a:moveTo>
                  <a:pt x="74675" y="335279"/>
                </a:moveTo>
                <a:lnTo>
                  <a:pt x="70103" y="335279"/>
                </a:lnTo>
                <a:lnTo>
                  <a:pt x="74675" y="330707"/>
                </a:lnTo>
                <a:lnTo>
                  <a:pt x="74675" y="335279"/>
                </a:lnTo>
                <a:close/>
              </a:path>
              <a:path w="226060" h="737870">
                <a:moveTo>
                  <a:pt x="117347" y="342899"/>
                </a:moveTo>
                <a:lnTo>
                  <a:pt x="112775" y="339851"/>
                </a:lnTo>
                <a:lnTo>
                  <a:pt x="106679" y="336803"/>
                </a:lnTo>
                <a:lnTo>
                  <a:pt x="108203" y="336803"/>
                </a:lnTo>
                <a:lnTo>
                  <a:pt x="102107" y="335279"/>
                </a:lnTo>
                <a:lnTo>
                  <a:pt x="74675" y="335279"/>
                </a:lnTo>
                <a:lnTo>
                  <a:pt x="74675" y="330707"/>
                </a:lnTo>
                <a:lnTo>
                  <a:pt x="117347" y="330707"/>
                </a:lnTo>
                <a:lnTo>
                  <a:pt x="123443" y="333755"/>
                </a:lnTo>
                <a:lnTo>
                  <a:pt x="131063" y="341375"/>
                </a:lnTo>
                <a:lnTo>
                  <a:pt x="117347" y="341375"/>
                </a:lnTo>
                <a:lnTo>
                  <a:pt x="117347" y="342899"/>
                </a:lnTo>
                <a:close/>
              </a:path>
              <a:path w="226060" h="737870">
                <a:moveTo>
                  <a:pt x="141731" y="374903"/>
                </a:moveTo>
                <a:lnTo>
                  <a:pt x="138683" y="367283"/>
                </a:lnTo>
                <a:lnTo>
                  <a:pt x="135635" y="361187"/>
                </a:lnTo>
                <a:lnTo>
                  <a:pt x="131063" y="355091"/>
                </a:lnTo>
                <a:lnTo>
                  <a:pt x="117347" y="341375"/>
                </a:lnTo>
                <a:lnTo>
                  <a:pt x="131063" y="341375"/>
                </a:lnTo>
                <a:lnTo>
                  <a:pt x="138683" y="348995"/>
                </a:lnTo>
                <a:lnTo>
                  <a:pt x="143255" y="356615"/>
                </a:lnTo>
                <a:lnTo>
                  <a:pt x="147827" y="362711"/>
                </a:lnTo>
                <a:lnTo>
                  <a:pt x="150875" y="370331"/>
                </a:lnTo>
                <a:lnTo>
                  <a:pt x="151984" y="373379"/>
                </a:lnTo>
                <a:lnTo>
                  <a:pt x="141731" y="373379"/>
                </a:lnTo>
                <a:lnTo>
                  <a:pt x="141731" y="374903"/>
                </a:lnTo>
                <a:close/>
              </a:path>
              <a:path w="226060" h="737870">
                <a:moveTo>
                  <a:pt x="225551" y="737615"/>
                </a:moveTo>
                <a:lnTo>
                  <a:pt x="152399" y="737615"/>
                </a:lnTo>
                <a:lnTo>
                  <a:pt x="152399" y="425195"/>
                </a:lnTo>
                <a:lnTo>
                  <a:pt x="150875" y="416051"/>
                </a:lnTo>
                <a:lnTo>
                  <a:pt x="150875" y="406908"/>
                </a:lnTo>
                <a:lnTo>
                  <a:pt x="147827" y="390144"/>
                </a:lnTo>
                <a:lnTo>
                  <a:pt x="141731" y="373379"/>
                </a:lnTo>
                <a:lnTo>
                  <a:pt x="151984" y="373379"/>
                </a:lnTo>
                <a:lnTo>
                  <a:pt x="156971" y="387095"/>
                </a:lnTo>
                <a:lnTo>
                  <a:pt x="160019" y="405383"/>
                </a:lnTo>
                <a:lnTo>
                  <a:pt x="161543" y="416051"/>
                </a:lnTo>
                <a:lnTo>
                  <a:pt x="161543" y="728471"/>
                </a:lnTo>
                <a:lnTo>
                  <a:pt x="156971" y="728471"/>
                </a:lnTo>
                <a:lnTo>
                  <a:pt x="161543" y="733043"/>
                </a:lnTo>
                <a:lnTo>
                  <a:pt x="225551" y="733043"/>
                </a:lnTo>
                <a:lnTo>
                  <a:pt x="225551" y="737615"/>
                </a:lnTo>
                <a:close/>
              </a:path>
              <a:path w="226060" h="737870">
                <a:moveTo>
                  <a:pt x="65531" y="425195"/>
                </a:moveTo>
                <a:lnTo>
                  <a:pt x="65531" y="396027"/>
                </a:lnTo>
                <a:lnTo>
                  <a:pt x="74675" y="423671"/>
                </a:lnTo>
                <a:lnTo>
                  <a:pt x="65531" y="425195"/>
                </a:lnTo>
                <a:close/>
              </a:path>
              <a:path w="226060" h="737870">
                <a:moveTo>
                  <a:pt x="74675" y="425195"/>
                </a:moveTo>
                <a:lnTo>
                  <a:pt x="65531" y="425195"/>
                </a:lnTo>
                <a:lnTo>
                  <a:pt x="74675" y="423671"/>
                </a:lnTo>
                <a:lnTo>
                  <a:pt x="74675" y="425195"/>
                </a:lnTo>
                <a:close/>
              </a:path>
              <a:path w="226060" h="737870">
                <a:moveTo>
                  <a:pt x="161543" y="733043"/>
                </a:moveTo>
                <a:lnTo>
                  <a:pt x="156971" y="728471"/>
                </a:lnTo>
                <a:lnTo>
                  <a:pt x="161543" y="728471"/>
                </a:lnTo>
                <a:lnTo>
                  <a:pt x="161543" y="733043"/>
                </a:lnTo>
                <a:close/>
              </a:path>
              <a:path w="226060" h="737870">
                <a:moveTo>
                  <a:pt x="216407" y="733043"/>
                </a:moveTo>
                <a:lnTo>
                  <a:pt x="161543" y="733043"/>
                </a:lnTo>
                <a:lnTo>
                  <a:pt x="161543" y="728471"/>
                </a:lnTo>
                <a:lnTo>
                  <a:pt x="216407" y="728471"/>
                </a:lnTo>
                <a:lnTo>
                  <a:pt x="216407" y="733043"/>
                </a:lnTo>
                <a:close/>
              </a:path>
              <a:path w="226060" h="737870">
                <a:moveTo>
                  <a:pt x="225551" y="733043"/>
                </a:moveTo>
                <a:lnTo>
                  <a:pt x="216407" y="733043"/>
                </a:lnTo>
                <a:lnTo>
                  <a:pt x="220979" y="728471"/>
                </a:lnTo>
                <a:lnTo>
                  <a:pt x="225551" y="728471"/>
                </a:lnTo>
                <a:lnTo>
                  <a:pt x="225551" y="7330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3199892" y="4797610"/>
            <a:ext cx="1675130" cy="1061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45844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14"/>
              </a:spcBef>
              <a:tabLst>
                <a:tab pos="716280" algn="l"/>
              </a:tabLst>
            </a:pPr>
            <a:r>
              <a:rPr dirty="0" sz="2600" spc="40">
                <a:latin typeface="Trebuchet MS"/>
                <a:cs typeface="Trebuchet MS"/>
              </a:rPr>
              <a:t>R</a:t>
            </a:r>
            <a:r>
              <a:rPr dirty="0" baseline="-24074" sz="2250" spc="60">
                <a:latin typeface="Times New Roman"/>
                <a:cs typeface="Times New Roman"/>
              </a:rPr>
              <a:t>L	</a:t>
            </a:r>
            <a:r>
              <a:rPr dirty="0" sz="2600" spc="20">
                <a:latin typeface="Trebuchet MS"/>
                <a:cs typeface="Trebuchet MS"/>
              </a:rPr>
              <a:t>R</a:t>
            </a:r>
            <a:r>
              <a:rPr dirty="0" baseline="-24074" sz="2250" spc="30">
                <a:latin typeface="Times New Roman"/>
                <a:cs typeface="Times New Roman"/>
              </a:rPr>
              <a:t>c  </a:t>
            </a:r>
            <a:r>
              <a:rPr dirty="0" sz="2600" spc="5">
                <a:latin typeface="Times New Roman"/>
                <a:cs typeface="Times New Roman"/>
              </a:rPr>
              <a:t>//</a:t>
            </a:r>
            <a:r>
              <a:rPr dirty="0" sz="2600" spc="-290">
                <a:latin typeface="Times New Roman"/>
                <a:cs typeface="Times New Roman"/>
              </a:rPr>
              <a:t> </a:t>
            </a:r>
            <a:r>
              <a:rPr dirty="0" sz="2600" spc="40">
                <a:latin typeface="Trebuchet MS"/>
                <a:cs typeface="Trebuchet MS"/>
              </a:rPr>
              <a:t>R</a:t>
            </a:r>
            <a:r>
              <a:rPr dirty="0" baseline="-24074" sz="2250" spc="60">
                <a:latin typeface="Times New Roman"/>
                <a:cs typeface="Times New Roman"/>
              </a:rPr>
              <a:t>L</a:t>
            </a:r>
            <a:endParaRPr baseline="-24074" sz="225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86631" rIns="0" bIns="0" rtlCol="0" vert="horz">
            <a:spAutoFit/>
          </a:bodyPr>
          <a:lstStyle/>
          <a:p>
            <a:pPr marL="3435350">
              <a:lnSpc>
                <a:spcPts val="1305"/>
              </a:lnSpc>
            </a:pPr>
            <a:fld id="{81D60167-4931-47E6-BA6A-407CBD079E47}" type="slidenum">
              <a:rPr dirty="0"/>
              <a:t>17</a:t>
            </a:fld>
          </a:p>
        </p:txBody>
      </p:sp>
      <p:sp>
        <p:nvSpPr>
          <p:cNvPr id="98" name="object 98"/>
          <p:cNvSpPr txBox="1"/>
          <p:nvPr/>
        </p:nvSpPr>
        <p:spPr>
          <a:xfrm>
            <a:off x="1449387" y="5829982"/>
            <a:ext cx="3073400" cy="901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9300"/>
              </a:lnSpc>
            </a:pPr>
            <a:r>
              <a:rPr dirty="0" sz="2400" spc="-25">
                <a:latin typeface="宋体"/>
                <a:cs typeface="宋体"/>
              </a:rPr>
              <a:t>电流放大系数：</a:t>
            </a:r>
            <a:r>
              <a:rPr dirty="0" sz="2500" spc="-25" i="1">
                <a:latin typeface="Verdana"/>
                <a:cs typeface="Verdana"/>
              </a:rPr>
              <a:t>a</a:t>
            </a:r>
            <a:r>
              <a:rPr dirty="0" sz="2400" spc="-25">
                <a:latin typeface="Times New Roman"/>
                <a:cs typeface="Times New Roman"/>
              </a:rPr>
              <a:t>~1 </a:t>
            </a:r>
            <a:r>
              <a:rPr dirty="0" sz="2400" spc="-580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宋体"/>
                <a:cs typeface="宋体"/>
              </a:rPr>
              <a:t>也称为“电流跟随器”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47269" y="719284"/>
            <a:ext cx="389826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20">
                <a:latin typeface="宋体"/>
                <a:cs typeface="宋体"/>
              </a:rPr>
              <a:t>3.</a:t>
            </a:r>
            <a:r>
              <a:rPr dirty="0" sz="2400" spc="-505"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例题：教材</a:t>
            </a:r>
            <a:r>
              <a:rPr dirty="0" sz="2400" spc="-490">
                <a:latin typeface="宋体"/>
                <a:cs typeface="宋体"/>
              </a:rPr>
              <a:t> </a:t>
            </a:r>
            <a:r>
              <a:rPr dirty="0" sz="2400" spc="290">
                <a:latin typeface="宋体"/>
                <a:cs typeface="宋体"/>
              </a:rPr>
              <a:t>P146</a:t>
            </a:r>
            <a:r>
              <a:rPr dirty="0" sz="2400" spc="-505">
                <a:latin typeface="宋体"/>
                <a:cs typeface="宋体"/>
              </a:rPr>
              <a:t> </a:t>
            </a:r>
            <a:r>
              <a:rPr dirty="0" sz="2400" spc="-45">
                <a:latin typeface="宋体"/>
                <a:cs typeface="宋体"/>
              </a:rPr>
              <a:t>例4.5.2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0005">
              <a:lnSpc>
                <a:spcPct val="100000"/>
              </a:lnSpc>
            </a:pPr>
            <a:r>
              <a:rPr dirty="0" spc="-45"/>
              <a:t>4.5.2</a:t>
            </a:r>
            <a:r>
              <a:rPr dirty="0" spc="-680"/>
              <a:t> </a:t>
            </a:r>
            <a:r>
              <a:rPr dirty="0" spc="-5"/>
              <a:t>共基极放大电路</a:t>
            </a:r>
          </a:p>
        </p:txBody>
      </p:sp>
      <p:sp>
        <p:nvSpPr>
          <p:cNvPr id="4" name="object 4"/>
          <p:cNvSpPr/>
          <p:nvPr/>
        </p:nvSpPr>
        <p:spPr>
          <a:xfrm>
            <a:off x="2022348" y="1598675"/>
            <a:ext cx="0" cy="634365"/>
          </a:xfrm>
          <a:custGeom>
            <a:avLst/>
            <a:gdLst/>
            <a:ahLst/>
            <a:cxnLst/>
            <a:rect l="l" t="t" r="r" b="b"/>
            <a:pathLst>
              <a:path w="0" h="634364">
                <a:moveTo>
                  <a:pt x="0" y="0"/>
                </a:moveTo>
                <a:lnTo>
                  <a:pt x="0" y="633983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22348" y="3779520"/>
            <a:ext cx="0" cy="1203960"/>
          </a:xfrm>
          <a:custGeom>
            <a:avLst/>
            <a:gdLst/>
            <a:ahLst/>
            <a:cxnLst/>
            <a:rect l="l" t="t" r="r" b="b"/>
            <a:pathLst>
              <a:path w="0" h="1203960">
                <a:moveTo>
                  <a:pt x="0" y="0"/>
                </a:moveTo>
                <a:lnTo>
                  <a:pt x="0" y="120396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146795" y="2302243"/>
            <a:ext cx="408940" cy="328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85"/>
              </a:lnSpc>
            </a:pPr>
            <a:r>
              <a:rPr dirty="0" baseline="13888" sz="3300" spc="-7">
                <a:latin typeface="Times New Roman"/>
                <a:cs typeface="Times New Roman"/>
              </a:rPr>
              <a:t>R</a:t>
            </a:r>
            <a:r>
              <a:rPr dirty="0" sz="1450" spc="90">
                <a:latin typeface="Times New Roman"/>
                <a:cs typeface="Times New Roman"/>
              </a:rPr>
              <a:t>b</a:t>
            </a:r>
            <a:r>
              <a:rPr dirty="0" sz="1450" spc="5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46148" y="2232660"/>
            <a:ext cx="139065" cy="467995"/>
          </a:xfrm>
          <a:custGeom>
            <a:avLst/>
            <a:gdLst/>
            <a:ahLst/>
            <a:cxnLst/>
            <a:rect l="l" t="t" r="r" b="b"/>
            <a:pathLst>
              <a:path w="139064" h="467994">
                <a:moveTo>
                  <a:pt x="0" y="0"/>
                </a:moveTo>
                <a:lnTo>
                  <a:pt x="138683" y="0"/>
                </a:lnTo>
                <a:lnTo>
                  <a:pt x="138683" y="467867"/>
                </a:lnTo>
                <a:lnTo>
                  <a:pt x="0" y="4678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926336" y="2212848"/>
            <a:ext cx="178435" cy="506095"/>
          </a:xfrm>
          <a:custGeom>
            <a:avLst/>
            <a:gdLst/>
            <a:ahLst/>
            <a:cxnLst/>
            <a:rect l="l" t="t" r="r" b="b"/>
            <a:pathLst>
              <a:path w="178435" h="506094">
                <a:moveTo>
                  <a:pt x="178307" y="505967"/>
                </a:moveTo>
                <a:lnTo>
                  <a:pt x="0" y="505967"/>
                </a:lnTo>
                <a:lnTo>
                  <a:pt x="0" y="0"/>
                </a:lnTo>
                <a:lnTo>
                  <a:pt x="178307" y="0"/>
                </a:lnTo>
                <a:lnTo>
                  <a:pt x="178307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467867"/>
                </a:lnTo>
                <a:lnTo>
                  <a:pt x="19812" y="467867"/>
                </a:lnTo>
                <a:lnTo>
                  <a:pt x="38100" y="487680"/>
                </a:lnTo>
                <a:lnTo>
                  <a:pt x="178307" y="487680"/>
                </a:lnTo>
                <a:lnTo>
                  <a:pt x="178307" y="505967"/>
                </a:lnTo>
                <a:close/>
              </a:path>
              <a:path w="178435" h="506094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78435" h="506094">
                <a:moveTo>
                  <a:pt x="140208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40208" y="19812"/>
                </a:lnTo>
                <a:lnTo>
                  <a:pt x="140208" y="38100"/>
                </a:lnTo>
                <a:close/>
              </a:path>
              <a:path w="178435" h="506094">
                <a:moveTo>
                  <a:pt x="140208" y="487680"/>
                </a:moveTo>
                <a:lnTo>
                  <a:pt x="140208" y="19812"/>
                </a:lnTo>
                <a:lnTo>
                  <a:pt x="158495" y="38100"/>
                </a:lnTo>
                <a:lnTo>
                  <a:pt x="178307" y="38100"/>
                </a:lnTo>
                <a:lnTo>
                  <a:pt x="178307" y="467867"/>
                </a:lnTo>
                <a:lnTo>
                  <a:pt x="158495" y="467867"/>
                </a:lnTo>
                <a:lnTo>
                  <a:pt x="140208" y="487680"/>
                </a:lnTo>
                <a:close/>
              </a:path>
              <a:path w="178435" h="506094">
                <a:moveTo>
                  <a:pt x="178307" y="38100"/>
                </a:moveTo>
                <a:lnTo>
                  <a:pt x="158495" y="38100"/>
                </a:lnTo>
                <a:lnTo>
                  <a:pt x="140208" y="19812"/>
                </a:lnTo>
                <a:lnTo>
                  <a:pt x="178307" y="19812"/>
                </a:lnTo>
                <a:lnTo>
                  <a:pt x="178307" y="38100"/>
                </a:lnTo>
                <a:close/>
              </a:path>
              <a:path w="178435" h="506094">
                <a:moveTo>
                  <a:pt x="38100" y="487680"/>
                </a:moveTo>
                <a:lnTo>
                  <a:pt x="19812" y="467867"/>
                </a:lnTo>
                <a:lnTo>
                  <a:pt x="38100" y="467867"/>
                </a:lnTo>
                <a:lnTo>
                  <a:pt x="38100" y="487680"/>
                </a:lnTo>
                <a:close/>
              </a:path>
              <a:path w="178435" h="506094">
                <a:moveTo>
                  <a:pt x="140208" y="487680"/>
                </a:moveTo>
                <a:lnTo>
                  <a:pt x="38100" y="487680"/>
                </a:lnTo>
                <a:lnTo>
                  <a:pt x="38100" y="467867"/>
                </a:lnTo>
                <a:lnTo>
                  <a:pt x="140208" y="467867"/>
                </a:lnTo>
                <a:lnTo>
                  <a:pt x="140208" y="487680"/>
                </a:lnTo>
                <a:close/>
              </a:path>
              <a:path w="178435" h="506094">
                <a:moveTo>
                  <a:pt x="178307" y="487680"/>
                </a:moveTo>
                <a:lnTo>
                  <a:pt x="140208" y="487680"/>
                </a:lnTo>
                <a:lnTo>
                  <a:pt x="158495" y="467867"/>
                </a:lnTo>
                <a:lnTo>
                  <a:pt x="178307" y="467867"/>
                </a:lnTo>
                <a:lnTo>
                  <a:pt x="178307" y="487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95294" y="1584959"/>
            <a:ext cx="0" cy="375285"/>
          </a:xfrm>
          <a:custGeom>
            <a:avLst/>
            <a:gdLst/>
            <a:ahLst/>
            <a:cxnLst/>
            <a:rect l="l" t="t" r="r" b="b"/>
            <a:pathLst>
              <a:path w="0" h="375285">
                <a:moveTo>
                  <a:pt x="0" y="0"/>
                </a:moveTo>
                <a:lnTo>
                  <a:pt x="0" y="374904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495294" y="2427732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301746" y="2793492"/>
            <a:ext cx="0" cy="463550"/>
          </a:xfrm>
          <a:custGeom>
            <a:avLst/>
            <a:gdLst/>
            <a:ahLst/>
            <a:cxnLst/>
            <a:rect l="l" t="t" r="r" b="b"/>
            <a:pathLst>
              <a:path w="0" h="463550">
                <a:moveTo>
                  <a:pt x="0" y="0"/>
                </a:moveTo>
                <a:lnTo>
                  <a:pt x="0" y="46329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87267" y="3011424"/>
            <a:ext cx="227329" cy="253365"/>
          </a:xfrm>
          <a:custGeom>
            <a:avLst/>
            <a:gdLst/>
            <a:ahLst/>
            <a:cxnLst/>
            <a:rect l="l" t="t" r="r" b="b"/>
            <a:pathLst>
              <a:path w="227329" h="253364">
                <a:moveTo>
                  <a:pt x="87891" y="122929"/>
                </a:moveTo>
                <a:lnTo>
                  <a:pt x="0" y="24384"/>
                </a:lnTo>
                <a:lnTo>
                  <a:pt x="28955" y="0"/>
                </a:lnTo>
                <a:lnTo>
                  <a:pt x="115621" y="98665"/>
                </a:lnTo>
                <a:lnTo>
                  <a:pt x="87891" y="122929"/>
                </a:lnTo>
                <a:close/>
              </a:path>
              <a:path w="227329" h="253364">
                <a:moveTo>
                  <a:pt x="174071" y="137160"/>
                </a:moveTo>
                <a:lnTo>
                  <a:pt x="100583" y="137160"/>
                </a:lnTo>
                <a:lnTo>
                  <a:pt x="128015" y="112775"/>
                </a:lnTo>
                <a:lnTo>
                  <a:pt x="115621" y="98665"/>
                </a:lnTo>
                <a:lnTo>
                  <a:pt x="144779" y="73152"/>
                </a:lnTo>
                <a:lnTo>
                  <a:pt x="174071" y="137160"/>
                </a:lnTo>
                <a:close/>
              </a:path>
              <a:path w="227329" h="253364">
                <a:moveTo>
                  <a:pt x="100583" y="137160"/>
                </a:moveTo>
                <a:lnTo>
                  <a:pt x="87891" y="122929"/>
                </a:lnTo>
                <a:lnTo>
                  <a:pt x="115621" y="98665"/>
                </a:lnTo>
                <a:lnTo>
                  <a:pt x="128015" y="112775"/>
                </a:lnTo>
                <a:lnTo>
                  <a:pt x="100583" y="137160"/>
                </a:lnTo>
                <a:close/>
              </a:path>
              <a:path w="227329" h="253364">
                <a:moveTo>
                  <a:pt x="227075" y="252983"/>
                </a:moveTo>
                <a:lnTo>
                  <a:pt x="59435" y="147828"/>
                </a:lnTo>
                <a:lnTo>
                  <a:pt x="87891" y="122929"/>
                </a:lnTo>
                <a:lnTo>
                  <a:pt x="100583" y="137160"/>
                </a:lnTo>
                <a:lnTo>
                  <a:pt x="174071" y="137160"/>
                </a:lnTo>
                <a:lnTo>
                  <a:pt x="227075" y="2529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88791" y="2787396"/>
            <a:ext cx="239395" cy="234950"/>
          </a:xfrm>
          <a:custGeom>
            <a:avLst/>
            <a:gdLst/>
            <a:ahLst/>
            <a:cxnLst/>
            <a:rect l="l" t="t" r="r" b="b"/>
            <a:pathLst>
              <a:path w="239395" h="234950">
                <a:moveTo>
                  <a:pt x="27432" y="234695"/>
                </a:moveTo>
                <a:lnTo>
                  <a:pt x="0" y="208787"/>
                </a:lnTo>
                <a:lnTo>
                  <a:pt x="213359" y="0"/>
                </a:lnTo>
                <a:lnTo>
                  <a:pt x="239267" y="27431"/>
                </a:lnTo>
                <a:lnTo>
                  <a:pt x="27432" y="2346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502151" y="3249167"/>
            <a:ext cx="0" cy="812800"/>
          </a:xfrm>
          <a:custGeom>
            <a:avLst/>
            <a:gdLst/>
            <a:ahLst/>
            <a:cxnLst/>
            <a:rect l="l" t="t" r="r" b="b"/>
            <a:pathLst>
              <a:path w="0" h="812800">
                <a:moveTo>
                  <a:pt x="0" y="0"/>
                </a:moveTo>
                <a:lnTo>
                  <a:pt x="0" y="812291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502151" y="4529327"/>
            <a:ext cx="0" cy="448309"/>
          </a:xfrm>
          <a:custGeom>
            <a:avLst/>
            <a:gdLst/>
            <a:ahLst/>
            <a:cxnLst/>
            <a:rect l="l" t="t" r="r" b="b"/>
            <a:pathLst>
              <a:path w="0" h="448310">
                <a:moveTo>
                  <a:pt x="0" y="0"/>
                </a:moveTo>
                <a:lnTo>
                  <a:pt x="0" y="448056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430523" y="1959863"/>
            <a:ext cx="143510" cy="467995"/>
          </a:xfrm>
          <a:custGeom>
            <a:avLst/>
            <a:gdLst/>
            <a:ahLst/>
            <a:cxnLst/>
            <a:rect l="l" t="t" r="r" b="b"/>
            <a:pathLst>
              <a:path w="143510" h="467994">
                <a:moveTo>
                  <a:pt x="0" y="0"/>
                </a:moveTo>
                <a:lnTo>
                  <a:pt x="143256" y="0"/>
                </a:lnTo>
                <a:lnTo>
                  <a:pt x="143256" y="467868"/>
                </a:lnTo>
                <a:lnTo>
                  <a:pt x="0" y="46786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412235" y="1940051"/>
            <a:ext cx="180340" cy="508000"/>
          </a:xfrm>
          <a:custGeom>
            <a:avLst/>
            <a:gdLst/>
            <a:ahLst/>
            <a:cxnLst/>
            <a:rect l="l" t="t" r="r" b="b"/>
            <a:pathLst>
              <a:path w="180339" h="508000">
                <a:moveTo>
                  <a:pt x="179831" y="507491"/>
                </a:moveTo>
                <a:lnTo>
                  <a:pt x="0" y="507491"/>
                </a:lnTo>
                <a:lnTo>
                  <a:pt x="0" y="0"/>
                </a:lnTo>
                <a:lnTo>
                  <a:pt x="179831" y="0"/>
                </a:lnTo>
                <a:lnTo>
                  <a:pt x="179831" y="19811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469391"/>
                </a:lnTo>
                <a:lnTo>
                  <a:pt x="18288" y="469391"/>
                </a:lnTo>
                <a:lnTo>
                  <a:pt x="38100" y="487680"/>
                </a:lnTo>
                <a:lnTo>
                  <a:pt x="179831" y="487680"/>
                </a:lnTo>
                <a:lnTo>
                  <a:pt x="179831" y="507491"/>
                </a:lnTo>
                <a:close/>
              </a:path>
              <a:path w="180339" h="508000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80339" h="508000">
                <a:moveTo>
                  <a:pt x="141732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41732" y="19812"/>
                </a:lnTo>
                <a:lnTo>
                  <a:pt x="141732" y="38100"/>
                </a:lnTo>
                <a:close/>
              </a:path>
              <a:path w="180339" h="508000">
                <a:moveTo>
                  <a:pt x="141732" y="487680"/>
                </a:moveTo>
                <a:lnTo>
                  <a:pt x="141732" y="19812"/>
                </a:lnTo>
                <a:lnTo>
                  <a:pt x="161543" y="38100"/>
                </a:lnTo>
                <a:lnTo>
                  <a:pt x="179831" y="38100"/>
                </a:lnTo>
                <a:lnTo>
                  <a:pt x="179831" y="469391"/>
                </a:lnTo>
                <a:lnTo>
                  <a:pt x="161543" y="469391"/>
                </a:lnTo>
                <a:lnTo>
                  <a:pt x="141732" y="487680"/>
                </a:lnTo>
                <a:close/>
              </a:path>
              <a:path w="180339" h="508000">
                <a:moveTo>
                  <a:pt x="179831" y="38100"/>
                </a:moveTo>
                <a:lnTo>
                  <a:pt x="161543" y="38100"/>
                </a:lnTo>
                <a:lnTo>
                  <a:pt x="141732" y="19812"/>
                </a:lnTo>
                <a:lnTo>
                  <a:pt x="179831" y="19811"/>
                </a:lnTo>
                <a:lnTo>
                  <a:pt x="179831" y="38100"/>
                </a:lnTo>
                <a:close/>
              </a:path>
              <a:path w="180339" h="508000">
                <a:moveTo>
                  <a:pt x="38100" y="487680"/>
                </a:moveTo>
                <a:lnTo>
                  <a:pt x="18288" y="469391"/>
                </a:lnTo>
                <a:lnTo>
                  <a:pt x="38100" y="469391"/>
                </a:lnTo>
                <a:lnTo>
                  <a:pt x="38100" y="487680"/>
                </a:lnTo>
                <a:close/>
              </a:path>
              <a:path w="180339" h="508000">
                <a:moveTo>
                  <a:pt x="141732" y="487680"/>
                </a:moveTo>
                <a:lnTo>
                  <a:pt x="38100" y="487680"/>
                </a:lnTo>
                <a:lnTo>
                  <a:pt x="38100" y="469391"/>
                </a:lnTo>
                <a:lnTo>
                  <a:pt x="141732" y="469391"/>
                </a:lnTo>
                <a:lnTo>
                  <a:pt x="141732" y="487680"/>
                </a:lnTo>
                <a:close/>
              </a:path>
              <a:path w="180339" h="508000">
                <a:moveTo>
                  <a:pt x="179831" y="487680"/>
                </a:moveTo>
                <a:lnTo>
                  <a:pt x="141732" y="487680"/>
                </a:lnTo>
                <a:lnTo>
                  <a:pt x="161543" y="469391"/>
                </a:lnTo>
                <a:lnTo>
                  <a:pt x="179831" y="469391"/>
                </a:lnTo>
                <a:lnTo>
                  <a:pt x="179831" y="487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776472" y="1551432"/>
            <a:ext cx="140335" cy="146685"/>
          </a:xfrm>
          <a:custGeom>
            <a:avLst/>
            <a:gdLst/>
            <a:ahLst/>
            <a:cxnLst/>
            <a:rect l="l" t="t" r="r" b="b"/>
            <a:pathLst>
              <a:path w="140335" h="146685">
                <a:moveTo>
                  <a:pt x="82296" y="1523"/>
                </a:moveTo>
                <a:lnTo>
                  <a:pt x="57912" y="1523"/>
                </a:lnTo>
                <a:lnTo>
                  <a:pt x="68580" y="0"/>
                </a:lnTo>
                <a:lnTo>
                  <a:pt x="73152" y="0"/>
                </a:lnTo>
                <a:lnTo>
                  <a:pt x="82296" y="1523"/>
                </a:lnTo>
                <a:close/>
              </a:path>
              <a:path w="140335" h="146685">
                <a:moveTo>
                  <a:pt x="96012" y="6095"/>
                </a:moveTo>
                <a:lnTo>
                  <a:pt x="44196" y="6095"/>
                </a:lnTo>
                <a:lnTo>
                  <a:pt x="54864" y="3047"/>
                </a:lnTo>
                <a:lnTo>
                  <a:pt x="56388" y="1523"/>
                </a:lnTo>
                <a:lnTo>
                  <a:pt x="85344" y="1523"/>
                </a:lnTo>
                <a:lnTo>
                  <a:pt x="86868" y="3047"/>
                </a:lnTo>
                <a:lnTo>
                  <a:pt x="96012" y="6095"/>
                </a:lnTo>
                <a:close/>
              </a:path>
              <a:path w="140335" h="146685">
                <a:moveTo>
                  <a:pt x="118872" y="21335"/>
                </a:moveTo>
                <a:lnTo>
                  <a:pt x="22860" y="21335"/>
                </a:lnTo>
                <a:lnTo>
                  <a:pt x="28956" y="13715"/>
                </a:lnTo>
                <a:lnTo>
                  <a:pt x="30480" y="13715"/>
                </a:lnTo>
                <a:lnTo>
                  <a:pt x="32004" y="12191"/>
                </a:lnTo>
                <a:lnTo>
                  <a:pt x="41148" y="7619"/>
                </a:lnTo>
                <a:lnTo>
                  <a:pt x="42672" y="6095"/>
                </a:lnTo>
                <a:lnTo>
                  <a:pt x="99060" y="6095"/>
                </a:lnTo>
                <a:lnTo>
                  <a:pt x="100584" y="7619"/>
                </a:lnTo>
                <a:lnTo>
                  <a:pt x="108204" y="12191"/>
                </a:lnTo>
                <a:lnTo>
                  <a:pt x="109728" y="12191"/>
                </a:lnTo>
                <a:lnTo>
                  <a:pt x="118872" y="21335"/>
                </a:lnTo>
                <a:close/>
              </a:path>
              <a:path w="140335" h="146685">
                <a:moveTo>
                  <a:pt x="38100" y="74675"/>
                </a:moveTo>
                <a:lnTo>
                  <a:pt x="0" y="74675"/>
                </a:lnTo>
                <a:lnTo>
                  <a:pt x="0" y="73151"/>
                </a:lnTo>
                <a:lnTo>
                  <a:pt x="1524" y="71627"/>
                </a:lnTo>
                <a:lnTo>
                  <a:pt x="1524" y="57911"/>
                </a:lnTo>
                <a:lnTo>
                  <a:pt x="3048" y="57911"/>
                </a:lnTo>
                <a:lnTo>
                  <a:pt x="6096" y="47243"/>
                </a:lnTo>
                <a:lnTo>
                  <a:pt x="6096" y="44195"/>
                </a:lnTo>
                <a:lnTo>
                  <a:pt x="12192" y="35051"/>
                </a:lnTo>
                <a:lnTo>
                  <a:pt x="12192" y="32003"/>
                </a:lnTo>
                <a:lnTo>
                  <a:pt x="13716" y="32003"/>
                </a:lnTo>
                <a:lnTo>
                  <a:pt x="19812" y="22859"/>
                </a:lnTo>
                <a:lnTo>
                  <a:pt x="21336" y="21335"/>
                </a:lnTo>
                <a:lnTo>
                  <a:pt x="120396" y="21335"/>
                </a:lnTo>
                <a:lnTo>
                  <a:pt x="120396" y="22859"/>
                </a:lnTo>
                <a:lnTo>
                  <a:pt x="121920" y="22859"/>
                </a:lnTo>
                <a:lnTo>
                  <a:pt x="128016" y="32003"/>
                </a:lnTo>
                <a:lnTo>
                  <a:pt x="129540" y="33527"/>
                </a:lnTo>
                <a:lnTo>
                  <a:pt x="129540" y="35051"/>
                </a:lnTo>
                <a:lnTo>
                  <a:pt x="131064" y="38099"/>
                </a:lnTo>
                <a:lnTo>
                  <a:pt x="67056" y="38099"/>
                </a:lnTo>
                <a:lnTo>
                  <a:pt x="61722" y="39623"/>
                </a:lnTo>
                <a:lnTo>
                  <a:pt x="60960" y="39623"/>
                </a:lnTo>
                <a:lnTo>
                  <a:pt x="56388" y="41147"/>
                </a:lnTo>
                <a:lnTo>
                  <a:pt x="58674" y="41147"/>
                </a:lnTo>
                <a:lnTo>
                  <a:pt x="56388" y="42671"/>
                </a:lnTo>
                <a:lnTo>
                  <a:pt x="54864" y="42671"/>
                </a:lnTo>
                <a:lnTo>
                  <a:pt x="47244" y="48767"/>
                </a:lnTo>
                <a:lnTo>
                  <a:pt x="49072" y="48767"/>
                </a:lnTo>
                <a:lnTo>
                  <a:pt x="46634" y="51815"/>
                </a:lnTo>
                <a:lnTo>
                  <a:pt x="45720" y="51815"/>
                </a:lnTo>
                <a:lnTo>
                  <a:pt x="41148" y="60959"/>
                </a:lnTo>
                <a:lnTo>
                  <a:pt x="41656" y="60959"/>
                </a:lnTo>
                <a:lnTo>
                  <a:pt x="40640" y="64007"/>
                </a:lnTo>
                <a:lnTo>
                  <a:pt x="39624" y="64007"/>
                </a:lnTo>
                <a:lnTo>
                  <a:pt x="38535" y="71627"/>
                </a:lnTo>
                <a:lnTo>
                  <a:pt x="38100" y="71627"/>
                </a:lnTo>
                <a:lnTo>
                  <a:pt x="38100" y="74675"/>
                </a:lnTo>
                <a:close/>
              </a:path>
              <a:path w="140335" h="146685">
                <a:moveTo>
                  <a:pt x="62484" y="39623"/>
                </a:moveTo>
                <a:lnTo>
                  <a:pt x="67056" y="38099"/>
                </a:lnTo>
                <a:lnTo>
                  <a:pt x="68580" y="38099"/>
                </a:lnTo>
                <a:lnTo>
                  <a:pt x="70866" y="38426"/>
                </a:lnTo>
                <a:lnTo>
                  <a:pt x="62484" y="39623"/>
                </a:lnTo>
                <a:close/>
              </a:path>
              <a:path w="140335" h="146685">
                <a:moveTo>
                  <a:pt x="70866" y="38426"/>
                </a:moveTo>
                <a:lnTo>
                  <a:pt x="68580" y="38099"/>
                </a:lnTo>
                <a:lnTo>
                  <a:pt x="73152" y="38099"/>
                </a:lnTo>
                <a:lnTo>
                  <a:pt x="70866" y="38426"/>
                </a:lnTo>
                <a:close/>
              </a:path>
              <a:path w="140335" h="146685">
                <a:moveTo>
                  <a:pt x="79248" y="39623"/>
                </a:moveTo>
                <a:lnTo>
                  <a:pt x="70866" y="38426"/>
                </a:lnTo>
                <a:lnTo>
                  <a:pt x="73152" y="38099"/>
                </a:lnTo>
                <a:lnTo>
                  <a:pt x="74676" y="38099"/>
                </a:lnTo>
                <a:lnTo>
                  <a:pt x="79248" y="39623"/>
                </a:lnTo>
                <a:close/>
              </a:path>
              <a:path w="140335" h="146685">
                <a:moveTo>
                  <a:pt x="82296" y="40639"/>
                </a:moveTo>
                <a:lnTo>
                  <a:pt x="74676" y="38099"/>
                </a:lnTo>
                <a:lnTo>
                  <a:pt x="131064" y="38099"/>
                </a:lnTo>
                <a:lnTo>
                  <a:pt x="131826" y="39623"/>
                </a:lnTo>
                <a:lnTo>
                  <a:pt x="80772" y="39623"/>
                </a:lnTo>
                <a:lnTo>
                  <a:pt x="82296" y="40639"/>
                </a:lnTo>
                <a:close/>
              </a:path>
              <a:path w="140335" h="146685">
                <a:moveTo>
                  <a:pt x="56388" y="41147"/>
                </a:moveTo>
                <a:lnTo>
                  <a:pt x="60960" y="39623"/>
                </a:lnTo>
                <a:lnTo>
                  <a:pt x="60388" y="40004"/>
                </a:lnTo>
                <a:lnTo>
                  <a:pt x="56388" y="41147"/>
                </a:lnTo>
                <a:close/>
              </a:path>
              <a:path w="140335" h="146685">
                <a:moveTo>
                  <a:pt x="60388" y="40004"/>
                </a:moveTo>
                <a:lnTo>
                  <a:pt x="60960" y="39623"/>
                </a:lnTo>
                <a:lnTo>
                  <a:pt x="61722" y="39623"/>
                </a:lnTo>
                <a:lnTo>
                  <a:pt x="60388" y="40004"/>
                </a:lnTo>
                <a:close/>
              </a:path>
              <a:path w="140335" h="146685">
                <a:moveTo>
                  <a:pt x="83820" y="41147"/>
                </a:moveTo>
                <a:lnTo>
                  <a:pt x="82296" y="40639"/>
                </a:lnTo>
                <a:lnTo>
                  <a:pt x="80772" y="39623"/>
                </a:lnTo>
                <a:lnTo>
                  <a:pt x="83820" y="41147"/>
                </a:lnTo>
                <a:close/>
              </a:path>
              <a:path w="140335" h="146685">
                <a:moveTo>
                  <a:pt x="132588" y="41147"/>
                </a:moveTo>
                <a:lnTo>
                  <a:pt x="83820" y="41147"/>
                </a:lnTo>
                <a:lnTo>
                  <a:pt x="80772" y="39623"/>
                </a:lnTo>
                <a:lnTo>
                  <a:pt x="131826" y="39623"/>
                </a:lnTo>
                <a:lnTo>
                  <a:pt x="132588" y="41147"/>
                </a:lnTo>
                <a:close/>
              </a:path>
              <a:path w="140335" h="146685">
                <a:moveTo>
                  <a:pt x="58674" y="41147"/>
                </a:moveTo>
                <a:lnTo>
                  <a:pt x="56388" y="41147"/>
                </a:lnTo>
                <a:lnTo>
                  <a:pt x="60388" y="40004"/>
                </a:lnTo>
                <a:lnTo>
                  <a:pt x="58674" y="41147"/>
                </a:lnTo>
                <a:close/>
              </a:path>
              <a:path w="140335" h="146685">
                <a:moveTo>
                  <a:pt x="89916" y="45719"/>
                </a:moveTo>
                <a:lnTo>
                  <a:pt x="82296" y="40639"/>
                </a:lnTo>
                <a:lnTo>
                  <a:pt x="83820" y="41147"/>
                </a:lnTo>
                <a:lnTo>
                  <a:pt x="132588" y="41147"/>
                </a:lnTo>
                <a:lnTo>
                  <a:pt x="133350" y="42671"/>
                </a:lnTo>
                <a:lnTo>
                  <a:pt x="86868" y="42671"/>
                </a:lnTo>
                <a:lnTo>
                  <a:pt x="89916" y="45719"/>
                </a:lnTo>
                <a:close/>
              </a:path>
              <a:path w="140335" h="146685">
                <a:moveTo>
                  <a:pt x="51816" y="45719"/>
                </a:moveTo>
                <a:lnTo>
                  <a:pt x="54864" y="42671"/>
                </a:lnTo>
                <a:lnTo>
                  <a:pt x="56388" y="42671"/>
                </a:lnTo>
                <a:lnTo>
                  <a:pt x="51816" y="45719"/>
                </a:lnTo>
                <a:close/>
              </a:path>
              <a:path w="140335" h="146685">
                <a:moveTo>
                  <a:pt x="136071" y="48767"/>
                </a:moveTo>
                <a:lnTo>
                  <a:pt x="94488" y="48767"/>
                </a:lnTo>
                <a:lnTo>
                  <a:pt x="86868" y="42671"/>
                </a:lnTo>
                <a:lnTo>
                  <a:pt x="133350" y="42671"/>
                </a:lnTo>
                <a:lnTo>
                  <a:pt x="134112" y="44195"/>
                </a:lnTo>
                <a:lnTo>
                  <a:pt x="135636" y="44195"/>
                </a:lnTo>
                <a:lnTo>
                  <a:pt x="135636" y="47243"/>
                </a:lnTo>
                <a:lnTo>
                  <a:pt x="136071" y="48767"/>
                </a:lnTo>
                <a:close/>
              </a:path>
              <a:path w="140335" h="146685">
                <a:moveTo>
                  <a:pt x="49072" y="48767"/>
                </a:moveTo>
                <a:lnTo>
                  <a:pt x="47244" y="48767"/>
                </a:lnTo>
                <a:lnTo>
                  <a:pt x="50292" y="47243"/>
                </a:lnTo>
                <a:lnTo>
                  <a:pt x="49072" y="48767"/>
                </a:lnTo>
                <a:close/>
              </a:path>
              <a:path w="140335" h="146685">
                <a:moveTo>
                  <a:pt x="97536" y="54863"/>
                </a:moveTo>
                <a:lnTo>
                  <a:pt x="91440" y="47243"/>
                </a:lnTo>
                <a:lnTo>
                  <a:pt x="94488" y="48767"/>
                </a:lnTo>
                <a:lnTo>
                  <a:pt x="136071" y="48767"/>
                </a:lnTo>
                <a:lnTo>
                  <a:pt x="136942" y="51815"/>
                </a:lnTo>
                <a:lnTo>
                  <a:pt x="96012" y="51815"/>
                </a:lnTo>
                <a:lnTo>
                  <a:pt x="97536" y="54863"/>
                </a:lnTo>
                <a:close/>
              </a:path>
              <a:path w="140335" h="146685">
                <a:moveTo>
                  <a:pt x="44196" y="54863"/>
                </a:moveTo>
                <a:lnTo>
                  <a:pt x="45720" y="51815"/>
                </a:lnTo>
                <a:lnTo>
                  <a:pt x="46634" y="51815"/>
                </a:lnTo>
                <a:lnTo>
                  <a:pt x="44196" y="54863"/>
                </a:lnTo>
                <a:close/>
              </a:path>
              <a:path w="140335" h="146685">
                <a:moveTo>
                  <a:pt x="138684" y="60959"/>
                </a:moveTo>
                <a:lnTo>
                  <a:pt x="100584" y="60959"/>
                </a:lnTo>
                <a:lnTo>
                  <a:pt x="96012" y="51815"/>
                </a:lnTo>
                <a:lnTo>
                  <a:pt x="136942" y="51815"/>
                </a:lnTo>
                <a:lnTo>
                  <a:pt x="138684" y="57911"/>
                </a:lnTo>
                <a:lnTo>
                  <a:pt x="138684" y="60959"/>
                </a:lnTo>
                <a:close/>
              </a:path>
              <a:path w="140335" h="146685">
                <a:moveTo>
                  <a:pt x="41656" y="60959"/>
                </a:moveTo>
                <a:lnTo>
                  <a:pt x="41148" y="60959"/>
                </a:lnTo>
                <a:lnTo>
                  <a:pt x="42672" y="57911"/>
                </a:lnTo>
                <a:lnTo>
                  <a:pt x="41656" y="60959"/>
                </a:lnTo>
                <a:close/>
              </a:path>
              <a:path w="140335" h="146685">
                <a:moveTo>
                  <a:pt x="102108" y="67055"/>
                </a:moveTo>
                <a:lnTo>
                  <a:pt x="99060" y="57911"/>
                </a:lnTo>
                <a:lnTo>
                  <a:pt x="100584" y="60959"/>
                </a:lnTo>
                <a:lnTo>
                  <a:pt x="138684" y="60959"/>
                </a:lnTo>
                <a:lnTo>
                  <a:pt x="139119" y="64007"/>
                </a:lnTo>
                <a:lnTo>
                  <a:pt x="102108" y="64007"/>
                </a:lnTo>
                <a:lnTo>
                  <a:pt x="102108" y="67055"/>
                </a:lnTo>
                <a:close/>
              </a:path>
              <a:path w="140335" h="146685">
                <a:moveTo>
                  <a:pt x="39624" y="67055"/>
                </a:moveTo>
                <a:lnTo>
                  <a:pt x="39624" y="64007"/>
                </a:lnTo>
                <a:lnTo>
                  <a:pt x="40640" y="64007"/>
                </a:lnTo>
                <a:lnTo>
                  <a:pt x="39624" y="67055"/>
                </a:lnTo>
                <a:close/>
              </a:path>
              <a:path w="140335" h="146685">
                <a:moveTo>
                  <a:pt x="139119" y="82295"/>
                </a:moveTo>
                <a:lnTo>
                  <a:pt x="102108" y="82295"/>
                </a:lnTo>
                <a:lnTo>
                  <a:pt x="102108" y="64007"/>
                </a:lnTo>
                <a:lnTo>
                  <a:pt x="139119" y="64007"/>
                </a:lnTo>
                <a:lnTo>
                  <a:pt x="140208" y="71627"/>
                </a:lnTo>
                <a:lnTo>
                  <a:pt x="140208" y="74675"/>
                </a:lnTo>
                <a:lnTo>
                  <a:pt x="139119" y="82295"/>
                </a:lnTo>
                <a:close/>
              </a:path>
              <a:path w="140335" h="146685">
                <a:moveTo>
                  <a:pt x="38100" y="74675"/>
                </a:moveTo>
                <a:lnTo>
                  <a:pt x="38100" y="71627"/>
                </a:lnTo>
                <a:lnTo>
                  <a:pt x="38317" y="73151"/>
                </a:lnTo>
                <a:lnTo>
                  <a:pt x="38100" y="74675"/>
                </a:lnTo>
                <a:close/>
              </a:path>
              <a:path w="140335" h="146685">
                <a:moveTo>
                  <a:pt x="38317" y="73151"/>
                </a:moveTo>
                <a:lnTo>
                  <a:pt x="38100" y="71627"/>
                </a:lnTo>
                <a:lnTo>
                  <a:pt x="38535" y="71627"/>
                </a:lnTo>
                <a:lnTo>
                  <a:pt x="38317" y="73151"/>
                </a:lnTo>
                <a:close/>
              </a:path>
              <a:path w="140335" h="146685">
                <a:moveTo>
                  <a:pt x="100584" y="140207"/>
                </a:moveTo>
                <a:lnTo>
                  <a:pt x="41148" y="140207"/>
                </a:lnTo>
                <a:lnTo>
                  <a:pt x="32004" y="134111"/>
                </a:lnTo>
                <a:lnTo>
                  <a:pt x="30480" y="132587"/>
                </a:lnTo>
                <a:lnTo>
                  <a:pt x="28956" y="132587"/>
                </a:lnTo>
                <a:lnTo>
                  <a:pt x="19812" y="123443"/>
                </a:lnTo>
                <a:lnTo>
                  <a:pt x="13716" y="115823"/>
                </a:lnTo>
                <a:lnTo>
                  <a:pt x="12192" y="114299"/>
                </a:lnTo>
                <a:lnTo>
                  <a:pt x="12192" y="112775"/>
                </a:lnTo>
                <a:lnTo>
                  <a:pt x="6096" y="103631"/>
                </a:lnTo>
                <a:lnTo>
                  <a:pt x="6096" y="99059"/>
                </a:lnTo>
                <a:lnTo>
                  <a:pt x="3048" y="89915"/>
                </a:lnTo>
                <a:lnTo>
                  <a:pt x="1524" y="88391"/>
                </a:lnTo>
                <a:lnTo>
                  <a:pt x="1524" y="74675"/>
                </a:lnTo>
                <a:lnTo>
                  <a:pt x="38100" y="74675"/>
                </a:lnTo>
                <a:lnTo>
                  <a:pt x="38317" y="73151"/>
                </a:lnTo>
                <a:lnTo>
                  <a:pt x="39624" y="82295"/>
                </a:lnTo>
                <a:lnTo>
                  <a:pt x="40640" y="82295"/>
                </a:lnTo>
                <a:lnTo>
                  <a:pt x="41656" y="85343"/>
                </a:lnTo>
                <a:lnTo>
                  <a:pt x="41148" y="85343"/>
                </a:lnTo>
                <a:lnTo>
                  <a:pt x="45720" y="94487"/>
                </a:lnTo>
                <a:lnTo>
                  <a:pt x="46228" y="94487"/>
                </a:lnTo>
                <a:lnTo>
                  <a:pt x="48260" y="97535"/>
                </a:lnTo>
                <a:lnTo>
                  <a:pt x="47244" y="97535"/>
                </a:lnTo>
                <a:lnTo>
                  <a:pt x="50292" y="100583"/>
                </a:lnTo>
                <a:lnTo>
                  <a:pt x="51054" y="100583"/>
                </a:lnTo>
                <a:lnTo>
                  <a:pt x="52959" y="102107"/>
                </a:lnTo>
                <a:lnTo>
                  <a:pt x="51816" y="102107"/>
                </a:lnTo>
                <a:lnTo>
                  <a:pt x="57912" y="105155"/>
                </a:lnTo>
                <a:lnTo>
                  <a:pt x="56388" y="105155"/>
                </a:lnTo>
                <a:lnTo>
                  <a:pt x="60960" y="106679"/>
                </a:lnTo>
                <a:lnTo>
                  <a:pt x="61722" y="106679"/>
                </a:lnTo>
                <a:lnTo>
                  <a:pt x="67056" y="108203"/>
                </a:lnTo>
                <a:lnTo>
                  <a:pt x="131826" y="108203"/>
                </a:lnTo>
                <a:lnTo>
                  <a:pt x="129540" y="112775"/>
                </a:lnTo>
                <a:lnTo>
                  <a:pt x="128016" y="114299"/>
                </a:lnTo>
                <a:lnTo>
                  <a:pt x="128016" y="115823"/>
                </a:lnTo>
                <a:lnTo>
                  <a:pt x="121920" y="123443"/>
                </a:lnTo>
                <a:lnTo>
                  <a:pt x="120396" y="123443"/>
                </a:lnTo>
                <a:lnTo>
                  <a:pt x="120396" y="124967"/>
                </a:lnTo>
                <a:lnTo>
                  <a:pt x="118872" y="126491"/>
                </a:lnTo>
                <a:lnTo>
                  <a:pt x="111252" y="132587"/>
                </a:lnTo>
                <a:lnTo>
                  <a:pt x="109728" y="134111"/>
                </a:lnTo>
                <a:lnTo>
                  <a:pt x="108204" y="134111"/>
                </a:lnTo>
                <a:lnTo>
                  <a:pt x="100584" y="140207"/>
                </a:lnTo>
                <a:close/>
              </a:path>
              <a:path w="140335" h="146685">
                <a:moveTo>
                  <a:pt x="40640" y="82295"/>
                </a:moveTo>
                <a:lnTo>
                  <a:pt x="39624" y="82295"/>
                </a:lnTo>
                <a:lnTo>
                  <a:pt x="39624" y="79247"/>
                </a:lnTo>
                <a:lnTo>
                  <a:pt x="40640" y="82295"/>
                </a:lnTo>
                <a:close/>
              </a:path>
              <a:path w="140335" h="146685">
                <a:moveTo>
                  <a:pt x="99060" y="88391"/>
                </a:moveTo>
                <a:lnTo>
                  <a:pt x="102108" y="79247"/>
                </a:lnTo>
                <a:lnTo>
                  <a:pt x="102108" y="82295"/>
                </a:lnTo>
                <a:lnTo>
                  <a:pt x="139119" y="82295"/>
                </a:lnTo>
                <a:lnTo>
                  <a:pt x="138684" y="85343"/>
                </a:lnTo>
                <a:lnTo>
                  <a:pt x="100584" y="85343"/>
                </a:lnTo>
                <a:lnTo>
                  <a:pt x="99060" y="88391"/>
                </a:lnTo>
                <a:close/>
              </a:path>
              <a:path w="140335" h="146685">
                <a:moveTo>
                  <a:pt x="42672" y="88391"/>
                </a:moveTo>
                <a:lnTo>
                  <a:pt x="41148" y="85343"/>
                </a:lnTo>
                <a:lnTo>
                  <a:pt x="41656" y="85343"/>
                </a:lnTo>
                <a:lnTo>
                  <a:pt x="42672" y="88391"/>
                </a:lnTo>
                <a:close/>
              </a:path>
              <a:path w="140335" h="146685">
                <a:moveTo>
                  <a:pt x="137160" y="94487"/>
                </a:moveTo>
                <a:lnTo>
                  <a:pt x="96012" y="94487"/>
                </a:lnTo>
                <a:lnTo>
                  <a:pt x="100584" y="85343"/>
                </a:lnTo>
                <a:lnTo>
                  <a:pt x="138684" y="85343"/>
                </a:lnTo>
                <a:lnTo>
                  <a:pt x="138684" y="89915"/>
                </a:lnTo>
                <a:lnTo>
                  <a:pt x="137160" y="94487"/>
                </a:lnTo>
                <a:close/>
              </a:path>
              <a:path w="140335" h="146685">
                <a:moveTo>
                  <a:pt x="46228" y="94487"/>
                </a:moveTo>
                <a:lnTo>
                  <a:pt x="45720" y="94487"/>
                </a:lnTo>
                <a:lnTo>
                  <a:pt x="44196" y="91439"/>
                </a:lnTo>
                <a:lnTo>
                  <a:pt x="46228" y="94487"/>
                </a:lnTo>
                <a:close/>
              </a:path>
              <a:path w="140335" h="146685">
                <a:moveTo>
                  <a:pt x="92310" y="99277"/>
                </a:moveTo>
                <a:lnTo>
                  <a:pt x="97536" y="91439"/>
                </a:lnTo>
                <a:lnTo>
                  <a:pt x="96012" y="94487"/>
                </a:lnTo>
                <a:lnTo>
                  <a:pt x="137160" y="94487"/>
                </a:lnTo>
                <a:lnTo>
                  <a:pt x="136144" y="97535"/>
                </a:lnTo>
                <a:lnTo>
                  <a:pt x="94488" y="97535"/>
                </a:lnTo>
                <a:lnTo>
                  <a:pt x="92310" y="99277"/>
                </a:lnTo>
                <a:close/>
              </a:path>
              <a:path w="140335" h="146685">
                <a:moveTo>
                  <a:pt x="50292" y="100583"/>
                </a:moveTo>
                <a:lnTo>
                  <a:pt x="47244" y="97535"/>
                </a:lnTo>
                <a:lnTo>
                  <a:pt x="49421" y="99277"/>
                </a:lnTo>
                <a:lnTo>
                  <a:pt x="50292" y="100583"/>
                </a:lnTo>
                <a:close/>
              </a:path>
              <a:path w="140335" h="146685">
                <a:moveTo>
                  <a:pt x="49421" y="99277"/>
                </a:moveTo>
                <a:lnTo>
                  <a:pt x="47244" y="97535"/>
                </a:lnTo>
                <a:lnTo>
                  <a:pt x="48260" y="97535"/>
                </a:lnTo>
                <a:lnTo>
                  <a:pt x="49421" y="99277"/>
                </a:lnTo>
                <a:close/>
              </a:path>
              <a:path w="140335" h="146685">
                <a:moveTo>
                  <a:pt x="91440" y="100583"/>
                </a:moveTo>
                <a:lnTo>
                  <a:pt x="92310" y="99277"/>
                </a:lnTo>
                <a:lnTo>
                  <a:pt x="94488" y="97535"/>
                </a:lnTo>
                <a:lnTo>
                  <a:pt x="91440" y="100583"/>
                </a:lnTo>
                <a:close/>
              </a:path>
              <a:path w="140335" h="146685">
                <a:moveTo>
                  <a:pt x="135636" y="100583"/>
                </a:moveTo>
                <a:lnTo>
                  <a:pt x="91440" y="100583"/>
                </a:lnTo>
                <a:lnTo>
                  <a:pt x="94488" y="97535"/>
                </a:lnTo>
                <a:lnTo>
                  <a:pt x="136144" y="97535"/>
                </a:lnTo>
                <a:lnTo>
                  <a:pt x="135636" y="99059"/>
                </a:lnTo>
                <a:lnTo>
                  <a:pt x="135636" y="100583"/>
                </a:lnTo>
                <a:close/>
              </a:path>
              <a:path w="140335" h="146685">
                <a:moveTo>
                  <a:pt x="51054" y="100583"/>
                </a:moveTo>
                <a:lnTo>
                  <a:pt x="50292" y="100583"/>
                </a:lnTo>
                <a:lnTo>
                  <a:pt x="49421" y="99277"/>
                </a:lnTo>
                <a:lnTo>
                  <a:pt x="51054" y="100583"/>
                </a:lnTo>
                <a:close/>
              </a:path>
              <a:path w="140335" h="146685">
                <a:moveTo>
                  <a:pt x="86868" y="103631"/>
                </a:moveTo>
                <a:lnTo>
                  <a:pt x="92310" y="99277"/>
                </a:lnTo>
                <a:lnTo>
                  <a:pt x="91440" y="100583"/>
                </a:lnTo>
                <a:lnTo>
                  <a:pt x="135636" y="100583"/>
                </a:lnTo>
                <a:lnTo>
                  <a:pt x="135636" y="102107"/>
                </a:lnTo>
                <a:lnTo>
                  <a:pt x="89916" y="102107"/>
                </a:lnTo>
                <a:lnTo>
                  <a:pt x="86868" y="103631"/>
                </a:lnTo>
                <a:close/>
              </a:path>
              <a:path w="140335" h="146685">
                <a:moveTo>
                  <a:pt x="54864" y="103631"/>
                </a:moveTo>
                <a:lnTo>
                  <a:pt x="51816" y="102107"/>
                </a:lnTo>
                <a:lnTo>
                  <a:pt x="52959" y="102107"/>
                </a:lnTo>
                <a:lnTo>
                  <a:pt x="54864" y="103631"/>
                </a:lnTo>
                <a:close/>
              </a:path>
              <a:path w="140335" h="146685">
                <a:moveTo>
                  <a:pt x="132588" y="106679"/>
                </a:moveTo>
                <a:lnTo>
                  <a:pt x="80772" y="106679"/>
                </a:lnTo>
                <a:lnTo>
                  <a:pt x="89916" y="102107"/>
                </a:lnTo>
                <a:lnTo>
                  <a:pt x="135636" y="102107"/>
                </a:lnTo>
                <a:lnTo>
                  <a:pt x="134112" y="103631"/>
                </a:lnTo>
                <a:lnTo>
                  <a:pt x="132588" y="106679"/>
                </a:lnTo>
                <a:close/>
              </a:path>
              <a:path w="140335" h="146685">
                <a:moveTo>
                  <a:pt x="60960" y="106679"/>
                </a:moveTo>
                <a:lnTo>
                  <a:pt x="56388" y="105155"/>
                </a:lnTo>
                <a:lnTo>
                  <a:pt x="59944" y="106171"/>
                </a:lnTo>
                <a:lnTo>
                  <a:pt x="60960" y="106679"/>
                </a:lnTo>
                <a:close/>
              </a:path>
              <a:path w="140335" h="146685">
                <a:moveTo>
                  <a:pt x="59944" y="106171"/>
                </a:moveTo>
                <a:lnTo>
                  <a:pt x="56388" y="105155"/>
                </a:lnTo>
                <a:lnTo>
                  <a:pt x="57912" y="105155"/>
                </a:lnTo>
                <a:lnTo>
                  <a:pt x="59944" y="106171"/>
                </a:lnTo>
                <a:close/>
              </a:path>
              <a:path w="140335" h="146685">
                <a:moveTo>
                  <a:pt x="131826" y="108203"/>
                </a:moveTo>
                <a:lnTo>
                  <a:pt x="74676" y="108203"/>
                </a:lnTo>
                <a:lnTo>
                  <a:pt x="83820" y="105155"/>
                </a:lnTo>
                <a:lnTo>
                  <a:pt x="80772" y="106679"/>
                </a:lnTo>
                <a:lnTo>
                  <a:pt x="132588" y="106679"/>
                </a:lnTo>
                <a:lnTo>
                  <a:pt x="131826" y="108203"/>
                </a:lnTo>
                <a:close/>
              </a:path>
              <a:path w="140335" h="146685">
                <a:moveTo>
                  <a:pt x="61722" y="106679"/>
                </a:moveTo>
                <a:lnTo>
                  <a:pt x="60960" y="106679"/>
                </a:lnTo>
                <a:lnTo>
                  <a:pt x="59944" y="106171"/>
                </a:lnTo>
                <a:lnTo>
                  <a:pt x="61722" y="106679"/>
                </a:lnTo>
                <a:close/>
              </a:path>
              <a:path w="140335" h="146685">
                <a:moveTo>
                  <a:pt x="68580" y="108203"/>
                </a:moveTo>
                <a:lnTo>
                  <a:pt x="67056" y="108203"/>
                </a:lnTo>
                <a:lnTo>
                  <a:pt x="62484" y="106679"/>
                </a:lnTo>
                <a:lnTo>
                  <a:pt x="70866" y="107877"/>
                </a:lnTo>
                <a:lnTo>
                  <a:pt x="68580" y="108203"/>
                </a:lnTo>
                <a:close/>
              </a:path>
              <a:path w="140335" h="146685">
                <a:moveTo>
                  <a:pt x="74676" y="108203"/>
                </a:moveTo>
                <a:lnTo>
                  <a:pt x="73152" y="108203"/>
                </a:lnTo>
                <a:lnTo>
                  <a:pt x="70866" y="107877"/>
                </a:lnTo>
                <a:lnTo>
                  <a:pt x="79248" y="106679"/>
                </a:lnTo>
                <a:lnTo>
                  <a:pt x="74676" y="108203"/>
                </a:lnTo>
                <a:close/>
              </a:path>
              <a:path w="140335" h="146685">
                <a:moveTo>
                  <a:pt x="73152" y="108203"/>
                </a:moveTo>
                <a:lnTo>
                  <a:pt x="68580" y="108203"/>
                </a:lnTo>
                <a:lnTo>
                  <a:pt x="70866" y="107877"/>
                </a:lnTo>
                <a:lnTo>
                  <a:pt x="73152" y="108203"/>
                </a:lnTo>
                <a:close/>
              </a:path>
              <a:path w="140335" h="146685">
                <a:moveTo>
                  <a:pt x="86868" y="144779"/>
                </a:moveTo>
                <a:lnTo>
                  <a:pt x="54864" y="144779"/>
                </a:lnTo>
                <a:lnTo>
                  <a:pt x="44196" y="141731"/>
                </a:lnTo>
                <a:lnTo>
                  <a:pt x="44196" y="140207"/>
                </a:lnTo>
                <a:lnTo>
                  <a:pt x="97536" y="140207"/>
                </a:lnTo>
                <a:lnTo>
                  <a:pt x="96012" y="141731"/>
                </a:lnTo>
                <a:lnTo>
                  <a:pt x="86868" y="144779"/>
                </a:lnTo>
                <a:close/>
              </a:path>
              <a:path w="140335" h="146685">
                <a:moveTo>
                  <a:pt x="73152" y="146303"/>
                </a:moveTo>
                <a:lnTo>
                  <a:pt x="68580" y="146303"/>
                </a:lnTo>
                <a:lnTo>
                  <a:pt x="57912" y="144779"/>
                </a:lnTo>
                <a:lnTo>
                  <a:pt x="82296" y="144779"/>
                </a:lnTo>
                <a:lnTo>
                  <a:pt x="73152" y="146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059700" y="2013192"/>
            <a:ext cx="3181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32686" y="2860468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026920" y="1618488"/>
            <a:ext cx="1763395" cy="0"/>
          </a:xfrm>
          <a:custGeom>
            <a:avLst/>
            <a:gdLst/>
            <a:ahLst/>
            <a:cxnLst/>
            <a:rect l="l" t="t" r="r" b="b"/>
            <a:pathLst>
              <a:path w="1763395" h="0">
                <a:moveTo>
                  <a:pt x="0" y="0"/>
                </a:moveTo>
                <a:lnTo>
                  <a:pt x="1763268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468623" y="4942332"/>
            <a:ext cx="76200" cy="218440"/>
          </a:xfrm>
          <a:custGeom>
            <a:avLst/>
            <a:gdLst/>
            <a:ahLst/>
            <a:cxnLst/>
            <a:rect l="l" t="t" r="r" b="b"/>
            <a:pathLst>
              <a:path w="76200" h="218439">
                <a:moveTo>
                  <a:pt x="25908" y="73792"/>
                </a:moveTo>
                <a:lnTo>
                  <a:pt x="23145" y="73247"/>
                </a:lnTo>
                <a:lnTo>
                  <a:pt x="11049" y="65150"/>
                </a:lnTo>
                <a:lnTo>
                  <a:pt x="2952" y="53054"/>
                </a:lnTo>
                <a:lnTo>
                  <a:pt x="0" y="38099"/>
                </a:lnTo>
                <a:lnTo>
                  <a:pt x="2952" y="23788"/>
                </a:lnTo>
                <a:lnTo>
                  <a:pt x="11049" y="11620"/>
                </a:lnTo>
                <a:lnTo>
                  <a:pt x="23145" y="3167"/>
                </a:lnTo>
                <a:lnTo>
                  <a:pt x="38100" y="0"/>
                </a:lnTo>
                <a:lnTo>
                  <a:pt x="53054" y="3167"/>
                </a:lnTo>
                <a:lnTo>
                  <a:pt x="65151" y="11620"/>
                </a:lnTo>
                <a:lnTo>
                  <a:pt x="73247" y="23788"/>
                </a:lnTo>
                <a:lnTo>
                  <a:pt x="76200" y="38099"/>
                </a:lnTo>
                <a:lnTo>
                  <a:pt x="25908" y="38099"/>
                </a:lnTo>
                <a:lnTo>
                  <a:pt x="25908" y="73792"/>
                </a:lnTo>
                <a:close/>
              </a:path>
              <a:path w="76200" h="218439">
                <a:moveTo>
                  <a:pt x="38100" y="76199"/>
                </a:moveTo>
                <a:lnTo>
                  <a:pt x="25908" y="73792"/>
                </a:lnTo>
                <a:lnTo>
                  <a:pt x="25908" y="38099"/>
                </a:lnTo>
                <a:lnTo>
                  <a:pt x="50292" y="38099"/>
                </a:lnTo>
                <a:lnTo>
                  <a:pt x="50292" y="73792"/>
                </a:lnTo>
                <a:lnTo>
                  <a:pt x="38100" y="76199"/>
                </a:lnTo>
                <a:close/>
              </a:path>
              <a:path w="76200" h="218439">
                <a:moveTo>
                  <a:pt x="50292" y="73792"/>
                </a:moveTo>
                <a:lnTo>
                  <a:pt x="50292" y="38099"/>
                </a:lnTo>
                <a:lnTo>
                  <a:pt x="76200" y="38099"/>
                </a:lnTo>
                <a:lnTo>
                  <a:pt x="73247" y="53054"/>
                </a:lnTo>
                <a:lnTo>
                  <a:pt x="65151" y="65150"/>
                </a:lnTo>
                <a:lnTo>
                  <a:pt x="53054" y="73247"/>
                </a:lnTo>
                <a:lnTo>
                  <a:pt x="50292" y="73792"/>
                </a:lnTo>
                <a:close/>
              </a:path>
              <a:path w="76200" h="218439">
                <a:moveTo>
                  <a:pt x="50292" y="217931"/>
                </a:moveTo>
                <a:lnTo>
                  <a:pt x="25908" y="217931"/>
                </a:lnTo>
                <a:lnTo>
                  <a:pt x="25908" y="73792"/>
                </a:lnTo>
                <a:lnTo>
                  <a:pt x="38100" y="76199"/>
                </a:lnTo>
                <a:lnTo>
                  <a:pt x="50292" y="76199"/>
                </a:lnTo>
                <a:lnTo>
                  <a:pt x="50292" y="217931"/>
                </a:lnTo>
                <a:close/>
              </a:path>
              <a:path w="76200" h="218439">
                <a:moveTo>
                  <a:pt x="50292" y="76199"/>
                </a:moveTo>
                <a:lnTo>
                  <a:pt x="38100" y="76199"/>
                </a:lnTo>
                <a:lnTo>
                  <a:pt x="50292" y="73792"/>
                </a:lnTo>
                <a:lnTo>
                  <a:pt x="50292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396996" y="5150357"/>
            <a:ext cx="219710" cy="0"/>
          </a:xfrm>
          <a:custGeom>
            <a:avLst/>
            <a:gdLst/>
            <a:ahLst/>
            <a:cxnLst/>
            <a:rect l="l" t="t" r="r" b="b"/>
            <a:pathLst>
              <a:path w="219710" h="0">
                <a:moveTo>
                  <a:pt x="0" y="0"/>
                </a:moveTo>
                <a:lnTo>
                  <a:pt x="21945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953767" y="3311652"/>
            <a:ext cx="140335" cy="467995"/>
          </a:xfrm>
          <a:custGeom>
            <a:avLst/>
            <a:gdLst/>
            <a:ahLst/>
            <a:cxnLst/>
            <a:rect l="l" t="t" r="r" b="b"/>
            <a:pathLst>
              <a:path w="140335" h="467995">
                <a:moveTo>
                  <a:pt x="0" y="0"/>
                </a:moveTo>
                <a:lnTo>
                  <a:pt x="140208" y="0"/>
                </a:lnTo>
                <a:lnTo>
                  <a:pt x="140208" y="467867"/>
                </a:lnTo>
                <a:lnTo>
                  <a:pt x="0" y="4678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933955" y="3293364"/>
            <a:ext cx="178435" cy="506095"/>
          </a:xfrm>
          <a:custGeom>
            <a:avLst/>
            <a:gdLst/>
            <a:ahLst/>
            <a:cxnLst/>
            <a:rect l="l" t="t" r="r" b="b"/>
            <a:pathLst>
              <a:path w="178435" h="506095">
                <a:moveTo>
                  <a:pt x="178307" y="505967"/>
                </a:moveTo>
                <a:lnTo>
                  <a:pt x="0" y="505967"/>
                </a:lnTo>
                <a:lnTo>
                  <a:pt x="0" y="0"/>
                </a:lnTo>
                <a:lnTo>
                  <a:pt x="178307" y="0"/>
                </a:lnTo>
                <a:lnTo>
                  <a:pt x="178307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467867"/>
                </a:lnTo>
                <a:lnTo>
                  <a:pt x="19812" y="467867"/>
                </a:lnTo>
                <a:lnTo>
                  <a:pt x="38100" y="486156"/>
                </a:lnTo>
                <a:lnTo>
                  <a:pt x="178307" y="486156"/>
                </a:lnTo>
                <a:lnTo>
                  <a:pt x="178307" y="505967"/>
                </a:lnTo>
                <a:close/>
              </a:path>
              <a:path w="178435" h="506095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78435" h="506095">
                <a:moveTo>
                  <a:pt x="140208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40208" y="18288"/>
                </a:lnTo>
                <a:lnTo>
                  <a:pt x="140208" y="38100"/>
                </a:lnTo>
                <a:close/>
              </a:path>
              <a:path w="178435" h="506095">
                <a:moveTo>
                  <a:pt x="140208" y="486156"/>
                </a:moveTo>
                <a:lnTo>
                  <a:pt x="140208" y="18288"/>
                </a:lnTo>
                <a:lnTo>
                  <a:pt x="160019" y="38100"/>
                </a:lnTo>
                <a:lnTo>
                  <a:pt x="178307" y="38100"/>
                </a:lnTo>
                <a:lnTo>
                  <a:pt x="178307" y="467867"/>
                </a:lnTo>
                <a:lnTo>
                  <a:pt x="160019" y="467867"/>
                </a:lnTo>
                <a:lnTo>
                  <a:pt x="140208" y="486156"/>
                </a:lnTo>
                <a:close/>
              </a:path>
              <a:path w="178435" h="506095">
                <a:moveTo>
                  <a:pt x="178307" y="38100"/>
                </a:moveTo>
                <a:lnTo>
                  <a:pt x="160019" y="38100"/>
                </a:lnTo>
                <a:lnTo>
                  <a:pt x="140208" y="18288"/>
                </a:lnTo>
                <a:lnTo>
                  <a:pt x="178307" y="18288"/>
                </a:lnTo>
                <a:lnTo>
                  <a:pt x="178307" y="38100"/>
                </a:lnTo>
                <a:close/>
              </a:path>
              <a:path w="178435" h="506095">
                <a:moveTo>
                  <a:pt x="38100" y="486156"/>
                </a:moveTo>
                <a:lnTo>
                  <a:pt x="19812" y="467867"/>
                </a:lnTo>
                <a:lnTo>
                  <a:pt x="38100" y="467867"/>
                </a:lnTo>
                <a:lnTo>
                  <a:pt x="38100" y="486156"/>
                </a:lnTo>
                <a:close/>
              </a:path>
              <a:path w="178435" h="506095">
                <a:moveTo>
                  <a:pt x="140208" y="486156"/>
                </a:moveTo>
                <a:lnTo>
                  <a:pt x="38100" y="486156"/>
                </a:lnTo>
                <a:lnTo>
                  <a:pt x="38100" y="467867"/>
                </a:lnTo>
                <a:lnTo>
                  <a:pt x="140208" y="467867"/>
                </a:lnTo>
                <a:lnTo>
                  <a:pt x="140208" y="486156"/>
                </a:lnTo>
                <a:close/>
              </a:path>
              <a:path w="178435" h="506095">
                <a:moveTo>
                  <a:pt x="178307" y="486156"/>
                </a:moveTo>
                <a:lnTo>
                  <a:pt x="140208" y="486156"/>
                </a:lnTo>
                <a:lnTo>
                  <a:pt x="160019" y="467867"/>
                </a:lnTo>
                <a:lnTo>
                  <a:pt x="178307" y="467867"/>
                </a:lnTo>
                <a:lnTo>
                  <a:pt x="178307" y="4861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430523" y="4061459"/>
            <a:ext cx="143510" cy="467995"/>
          </a:xfrm>
          <a:custGeom>
            <a:avLst/>
            <a:gdLst/>
            <a:ahLst/>
            <a:cxnLst/>
            <a:rect l="l" t="t" r="r" b="b"/>
            <a:pathLst>
              <a:path w="143510" h="467995">
                <a:moveTo>
                  <a:pt x="0" y="0"/>
                </a:moveTo>
                <a:lnTo>
                  <a:pt x="143256" y="0"/>
                </a:lnTo>
                <a:lnTo>
                  <a:pt x="143256" y="467867"/>
                </a:lnTo>
                <a:lnTo>
                  <a:pt x="0" y="4678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412235" y="4041648"/>
            <a:ext cx="180340" cy="506095"/>
          </a:xfrm>
          <a:custGeom>
            <a:avLst/>
            <a:gdLst/>
            <a:ahLst/>
            <a:cxnLst/>
            <a:rect l="l" t="t" r="r" b="b"/>
            <a:pathLst>
              <a:path w="180339" h="506095">
                <a:moveTo>
                  <a:pt x="179831" y="505967"/>
                </a:moveTo>
                <a:lnTo>
                  <a:pt x="0" y="505967"/>
                </a:lnTo>
                <a:lnTo>
                  <a:pt x="0" y="0"/>
                </a:lnTo>
                <a:lnTo>
                  <a:pt x="179831" y="0"/>
                </a:lnTo>
                <a:lnTo>
                  <a:pt x="179831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467867"/>
                </a:lnTo>
                <a:lnTo>
                  <a:pt x="18288" y="467867"/>
                </a:lnTo>
                <a:lnTo>
                  <a:pt x="38100" y="487680"/>
                </a:lnTo>
                <a:lnTo>
                  <a:pt x="179831" y="487680"/>
                </a:lnTo>
                <a:lnTo>
                  <a:pt x="179831" y="505967"/>
                </a:lnTo>
                <a:close/>
              </a:path>
              <a:path w="180339" h="506095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80339" h="506095">
                <a:moveTo>
                  <a:pt x="141732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41732" y="19812"/>
                </a:lnTo>
                <a:lnTo>
                  <a:pt x="141732" y="38100"/>
                </a:lnTo>
                <a:close/>
              </a:path>
              <a:path w="180339" h="506095">
                <a:moveTo>
                  <a:pt x="141732" y="487680"/>
                </a:moveTo>
                <a:lnTo>
                  <a:pt x="141732" y="19812"/>
                </a:lnTo>
                <a:lnTo>
                  <a:pt x="161543" y="38100"/>
                </a:lnTo>
                <a:lnTo>
                  <a:pt x="179831" y="38100"/>
                </a:lnTo>
                <a:lnTo>
                  <a:pt x="179831" y="467867"/>
                </a:lnTo>
                <a:lnTo>
                  <a:pt x="161543" y="467867"/>
                </a:lnTo>
                <a:lnTo>
                  <a:pt x="141732" y="487680"/>
                </a:lnTo>
                <a:close/>
              </a:path>
              <a:path w="180339" h="506095">
                <a:moveTo>
                  <a:pt x="179831" y="38100"/>
                </a:moveTo>
                <a:lnTo>
                  <a:pt x="161543" y="38100"/>
                </a:lnTo>
                <a:lnTo>
                  <a:pt x="141732" y="19812"/>
                </a:lnTo>
                <a:lnTo>
                  <a:pt x="179831" y="19812"/>
                </a:lnTo>
                <a:lnTo>
                  <a:pt x="179831" y="38100"/>
                </a:lnTo>
                <a:close/>
              </a:path>
              <a:path w="180339" h="506095">
                <a:moveTo>
                  <a:pt x="38100" y="487680"/>
                </a:moveTo>
                <a:lnTo>
                  <a:pt x="18288" y="467867"/>
                </a:lnTo>
                <a:lnTo>
                  <a:pt x="38100" y="467867"/>
                </a:lnTo>
                <a:lnTo>
                  <a:pt x="38100" y="487680"/>
                </a:lnTo>
                <a:close/>
              </a:path>
              <a:path w="180339" h="506095">
                <a:moveTo>
                  <a:pt x="141732" y="487680"/>
                </a:moveTo>
                <a:lnTo>
                  <a:pt x="38100" y="487680"/>
                </a:lnTo>
                <a:lnTo>
                  <a:pt x="38100" y="467867"/>
                </a:lnTo>
                <a:lnTo>
                  <a:pt x="141732" y="467867"/>
                </a:lnTo>
                <a:lnTo>
                  <a:pt x="141732" y="487680"/>
                </a:lnTo>
                <a:close/>
              </a:path>
              <a:path w="180339" h="506095">
                <a:moveTo>
                  <a:pt x="179831" y="487680"/>
                </a:moveTo>
                <a:lnTo>
                  <a:pt x="141732" y="487680"/>
                </a:lnTo>
                <a:lnTo>
                  <a:pt x="161543" y="467867"/>
                </a:lnTo>
                <a:lnTo>
                  <a:pt x="179831" y="467867"/>
                </a:lnTo>
                <a:lnTo>
                  <a:pt x="179831" y="487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470147" y="1583436"/>
            <a:ext cx="50800" cy="62865"/>
          </a:xfrm>
          <a:custGeom>
            <a:avLst/>
            <a:gdLst/>
            <a:ahLst/>
            <a:cxnLst/>
            <a:rect l="l" t="t" r="r" b="b"/>
            <a:pathLst>
              <a:path w="50800" h="62864">
                <a:moveTo>
                  <a:pt x="25908" y="62483"/>
                </a:moveTo>
                <a:lnTo>
                  <a:pt x="16073" y="60055"/>
                </a:lnTo>
                <a:lnTo>
                  <a:pt x="7810" y="53339"/>
                </a:lnTo>
                <a:lnTo>
                  <a:pt x="2119" y="43195"/>
                </a:lnTo>
                <a:lnTo>
                  <a:pt x="0" y="30479"/>
                </a:lnTo>
                <a:lnTo>
                  <a:pt x="2119" y="18645"/>
                </a:lnTo>
                <a:lnTo>
                  <a:pt x="7810" y="8953"/>
                </a:lnTo>
                <a:lnTo>
                  <a:pt x="16073" y="2405"/>
                </a:lnTo>
                <a:lnTo>
                  <a:pt x="25908" y="0"/>
                </a:lnTo>
                <a:lnTo>
                  <a:pt x="35504" y="2405"/>
                </a:lnTo>
                <a:lnTo>
                  <a:pt x="43243" y="8953"/>
                </a:lnTo>
                <a:lnTo>
                  <a:pt x="48410" y="18645"/>
                </a:lnTo>
                <a:lnTo>
                  <a:pt x="50292" y="30479"/>
                </a:lnTo>
                <a:lnTo>
                  <a:pt x="48410" y="43195"/>
                </a:lnTo>
                <a:lnTo>
                  <a:pt x="43243" y="53339"/>
                </a:lnTo>
                <a:lnTo>
                  <a:pt x="35504" y="60055"/>
                </a:lnTo>
                <a:lnTo>
                  <a:pt x="25908" y="62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451859" y="1563624"/>
            <a:ext cx="88900" cy="100965"/>
          </a:xfrm>
          <a:custGeom>
            <a:avLst/>
            <a:gdLst/>
            <a:ahLst/>
            <a:cxnLst/>
            <a:rect l="l" t="t" r="r" b="b"/>
            <a:pathLst>
              <a:path w="88900" h="100964">
                <a:moveTo>
                  <a:pt x="45719" y="1523"/>
                </a:moveTo>
                <a:lnTo>
                  <a:pt x="41148" y="1523"/>
                </a:lnTo>
                <a:lnTo>
                  <a:pt x="42672" y="0"/>
                </a:lnTo>
                <a:lnTo>
                  <a:pt x="44195" y="0"/>
                </a:lnTo>
                <a:lnTo>
                  <a:pt x="45719" y="1523"/>
                </a:lnTo>
                <a:close/>
              </a:path>
              <a:path w="88900" h="100964">
                <a:moveTo>
                  <a:pt x="60960" y="4571"/>
                </a:moveTo>
                <a:lnTo>
                  <a:pt x="27432" y="4571"/>
                </a:lnTo>
                <a:lnTo>
                  <a:pt x="32004" y="3047"/>
                </a:lnTo>
                <a:lnTo>
                  <a:pt x="33528" y="1523"/>
                </a:lnTo>
                <a:lnTo>
                  <a:pt x="54864" y="1523"/>
                </a:lnTo>
                <a:lnTo>
                  <a:pt x="56387" y="3047"/>
                </a:lnTo>
                <a:lnTo>
                  <a:pt x="60960" y="4571"/>
                </a:lnTo>
                <a:close/>
              </a:path>
              <a:path w="88900" h="100964">
                <a:moveTo>
                  <a:pt x="76200" y="16763"/>
                </a:moveTo>
                <a:lnTo>
                  <a:pt x="12192" y="16763"/>
                </a:lnTo>
                <a:lnTo>
                  <a:pt x="12192" y="15239"/>
                </a:lnTo>
                <a:lnTo>
                  <a:pt x="16764" y="12191"/>
                </a:lnTo>
                <a:lnTo>
                  <a:pt x="16764" y="10667"/>
                </a:lnTo>
                <a:lnTo>
                  <a:pt x="18288" y="10667"/>
                </a:lnTo>
                <a:lnTo>
                  <a:pt x="22859" y="6095"/>
                </a:lnTo>
                <a:lnTo>
                  <a:pt x="24384" y="6095"/>
                </a:lnTo>
                <a:lnTo>
                  <a:pt x="25908" y="4571"/>
                </a:lnTo>
                <a:lnTo>
                  <a:pt x="62484" y="4571"/>
                </a:lnTo>
                <a:lnTo>
                  <a:pt x="64008" y="6095"/>
                </a:lnTo>
                <a:lnTo>
                  <a:pt x="68580" y="9143"/>
                </a:lnTo>
                <a:lnTo>
                  <a:pt x="76200" y="16763"/>
                </a:lnTo>
                <a:close/>
              </a:path>
              <a:path w="88900" h="100964">
                <a:moveTo>
                  <a:pt x="54864" y="99059"/>
                </a:moveTo>
                <a:lnTo>
                  <a:pt x="32004" y="99059"/>
                </a:lnTo>
                <a:lnTo>
                  <a:pt x="27432" y="97535"/>
                </a:lnTo>
                <a:lnTo>
                  <a:pt x="25908" y="96011"/>
                </a:lnTo>
                <a:lnTo>
                  <a:pt x="24384" y="96011"/>
                </a:lnTo>
                <a:lnTo>
                  <a:pt x="22859" y="94487"/>
                </a:lnTo>
                <a:lnTo>
                  <a:pt x="19812" y="92963"/>
                </a:lnTo>
                <a:lnTo>
                  <a:pt x="18288" y="91439"/>
                </a:lnTo>
                <a:lnTo>
                  <a:pt x="16764" y="91439"/>
                </a:lnTo>
                <a:lnTo>
                  <a:pt x="16764" y="89915"/>
                </a:lnTo>
                <a:lnTo>
                  <a:pt x="12192" y="86867"/>
                </a:lnTo>
                <a:lnTo>
                  <a:pt x="12192" y="85343"/>
                </a:lnTo>
                <a:lnTo>
                  <a:pt x="10668" y="83819"/>
                </a:lnTo>
                <a:lnTo>
                  <a:pt x="7620" y="79247"/>
                </a:lnTo>
                <a:lnTo>
                  <a:pt x="6096" y="77723"/>
                </a:lnTo>
                <a:lnTo>
                  <a:pt x="6096" y="76199"/>
                </a:lnTo>
                <a:lnTo>
                  <a:pt x="3048" y="70103"/>
                </a:lnTo>
                <a:lnTo>
                  <a:pt x="3048" y="68579"/>
                </a:lnTo>
                <a:lnTo>
                  <a:pt x="1524" y="67055"/>
                </a:lnTo>
                <a:lnTo>
                  <a:pt x="0" y="62483"/>
                </a:lnTo>
                <a:lnTo>
                  <a:pt x="54" y="39406"/>
                </a:lnTo>
                <a:lnTo>
                  <a:pt x="1524" y="33527"/>
                </a:lnTo>
                <a:lnTo>
                  <a:pt x="3048" y="33527"/>
                </a:lnTo>
                <a:lnTo>
                  <a:pt x="3048" y="30479"/>
                </a:lnTo>
                <a:lnTo>
                  <a:pt x="6096" y="25907"/>
                </a:lnTo>
                <a:lnTo>
                  <a:pt x="6096" y="24383"/>
                </a:lnTo>
                <a:lnTo>
                  <a:pt x="7620" y="22859"/>
                </a:lnTo>
                <a:lnTo>
                  <a:pt x="10668" y="18287"/>
                </a:lnTo>
                <a:lnTo>
                  <a:pt x="10668" y="16763"/>
                </a:lnTo>
                <a:lnTo>
                  <a:pt x="77724" y="16763"/>
                </a:lnTo>
                <a:lnTo>
                  <a:pt x="77724" y="18287"/>
                </a:lnTo>
                <a:lnTo>
                  <a:pt x="80772" y="22859"/>
                </a:lnTo>
                <a:lnTo>
                  <a:pt x="80772" y="24383"/>
                </a:lnTo>
                <a:lnTo>
                  <a:pt x="82296" y="24383"/>
                </a:lnTo>
                <a:lnTo>
                  <a:pt x="82296" y="25907"/>
                </a:lnTo>
                <a:lnTo>
                  <a:pt x="85344" y="30479"/>
                </a:lnTo>
                <a:lnTo>
                  <a:pt x="85344" y="33527"/>
                </a:lnTo>
                <a:lnTo>
                  <a:pt x="86487" y="38099"/>
                </a:lnTo>
                <a:lnTo>
                  <a:pt x="41148" y="38099"/>
                </a:lnTo>
                <a:lnTo>
                  <a:pt x="42367" y="38404"/>
                </a:lnTo>
                <a:lnTo>
                  <a:pt x="39624" y="41147"/>
                </a:lnTo>
                <a:lnTo>
                  <a:pt x="38481" y="45719"/>
                </a:lnTo>
                <a:lnTo>
                  <a:pt x="38100" y="45719"/>
                </a:lnTo>
                <a:lnTo>
                  <a:pt x="38100" y="54863"/>
                </a:lnTo>
                <a:lnTo>
                  <a:pt x="38862" y="57911"/>
                </a:lnTo>
                <a:lnTo>
                  <a:pt x="38100" y="57911"/>
                </a:lnTo>
                <a:lnTo>
                  <a:pt x="39624" y="60959"/>
                </a:lnTo>
                <a:lnTo>
                  <a:pt x="40538" y="61569"/>
                </a:lnTo>
                <a:lnTo>
                  <a:pt x="41148" y="62483"/>
                </a:lnTo>
                <a:lnTo>
                  <a:pt x="41910" y="62483"/>
                </a:lnTo>
                <a:lnTo>
                  <a:pt x="43434" y="63499"/>
                </a:lnTo>
                <a:lnTo>
                  <a:pt x="42672" y="64007"/>
                </a:lnTo>
                <a:lnTo>
                  <a:pt x="86360" y="64007"/>
                </a:lnTo>
                <a:lnTo>
                  <a:pt x="85344" y="67055"/>
                </a:lnTo>
                <a:lnTo>
                  <a:pt x="85344" y="70103"/>
                </a:lnTo>
                <a:lnTo>
                  <a:pt x="82296" y="76199"/>
                </a:lnTo>
                <a:lnTo>
                  <a:pt x="80772" y="77723"/>
                </a:lnTo>
                <a:lnTo>
                  <a:pt x="80772" y="79247"/>
                </a:lnTo>
                <a:lnTo>
                  <a:pt x="77724" y="83819"/>
                </a:lnTo>
                <a:lnTo>
                  <a:pt x="76200" y="85343"/>
                </a:lnTo>
                <a:lnTo>
                  <a:pt x="76200" y="86867"/>
                </a:lnTo>
                <a:lnTo>
                  <a:pt x="71628" y="89915"/>
                </a:lnTo>
                <a:lnTo>
                  <a:pt x="68580" y="92963"/>
                </a:lnTo>
                <a:lnTo>
                  <a:pt x="64008" y="94487"/>
                </a:lnTo>
                <a:lnTo>
                  <a:pt x="60960" y="97535"/>
                </a:lnTo>
                <a:lnTo>
                  <a:pt x="54864" y="99059"/>
                </a:lnTo>
                <a:close/>
              </a:path>
              <a:path w="88900" h="100964">
                <a:moveTo>
                  <a:pt x="42367" y="38404"/>
                </a:moveTo>
                <a:lnTo>
                  <a:pt x="41148" y="38099"/>
                </a:lnTo>
                <a:lnTo>
                  <a:pt x="42672" y="38099"/>
                </a:lnTo>
                <a:lnTo>
                  <a:pt x="42367" y="38404"/>
                </a:lnTo>
                <a:close/>
              </a:path>
              <a:path w="88900" h="100964">
                <a:moveTo>
                  <a:pt x="42454" y="38426"/>
                </a:moveTo>
                <a:lnTo>
                  <a:pt x="42672" y="38099"/>
                </a:lnTo>
                <a:lnTo>
                  <a:pt x="42454" y="38426"/>
                </a:lnTo>
                <a:close/>
              </a:path>
              <a:path w="88900" h="100964">
                <a:moveTo>
                  <a:pt x="43180" y="38607"/>
                </a:moveTo>
                <a:lnTo>
                  <a:pt x="42502" y="38438"/>
                </a:lnTo>
                <a:lnTo>
                  <a:pt x="42672" y="38099"/>
                </a:lnTo>
                <a:lnTo>
                  <a:pt x="43325" y="38535"/>
                </a:lnTo>
                <a:lnTo>
                  <a:pt x="43180" y="38607"/>
                </a:lnTo>
                <a:close/>
              </a:path>
              <a:path w="88900" h="100964">
                <a:moveTo>
                  <a:pt x="43325" y="38535"/>
                </a:moveTo>
                <a:lnTo>
                  <a:pt x="42672" y="38099"/>
                </a:lnTo>
                <a:lnTo>
                  <a:pt x="43586" y="38404"/>
                </a:lnTo>
                <a:lnTo>
                  <a:pt x="43325" y="38535"/>
                </a:lnTo>
                <a:close/>
              </a:path>
              <a:path w="88900" h="100964">
                <a:moveTo>
                  <a:pt x="43586" y="38404"/>
                </a:moveTo>
                <a:lnTo>
                  <a:pt x="42672" y="38099"/>
                </a:lnTo>
                <a:lnTo>
                  <a:pt x="44195" y="38099"/>
                </a:lnTo>
                <a:lnTo>
                  <a:pt x="43586" y="38404"/>
                </a:lnTo>
                <a:close/>
              </a:path>
              <a:path w="88900" h="100964">
                <a:moveTo>
                  <a:pt x="43688" y="38438"/>
                </a:moveTo>
                <a:lnTo>
                  <a:pt x="44195" y="38099"/>
                </a:lnTo>
                <a:lnTo>
                  <a:pt x="43688" y="38438"/>
                </a:lnTo>
                <a:close/>
              </a:path>
              <a:path w="88900" h="100964">
                <a:moveTo>
                  <a:pt x="44196" y="38607"/>
                </a:moveTo>
                <a:lnTo>
                  <a:pt x="43815" y="38480"/>
                </a:lnTo>
                <a:lnTo>
                  <a:pt x="44195" y="38099"/>
                </a:lnTo>
                <a:lnTo>
                  <a:pt x="44577" y="38480"/>
                </a:lnTo>
                <a:lnTo>
                  <a:pt x="44196" y="38607"/>
                </a:lnTo>
                <a:close/>
              </a:path>
              <a:path w="88900" h="100964">
                <a:moveTo>
                  <a:pt x="44577" y="38480"/>
                </a:moveTo>
                <a:lnTo>
                  <a:pt x="44195" y="38099"/>
                </a:lnTo>
                <a:lnTo>
                  <a:pt x="45719" y="38099"/>
                </a:lnTo>
                <a:lnTo>
                  <a:pt x="44577" y="38480"/>
                </a:lnTo>
                <a:close/>
              </a:path>
              <a:path w="88900" h="100964">
                <a:moveTo>
                  <a:pt x="86868" y="39623"/>
                </a:moveTo>
                <a:lnTo>
                  <a:pt x="47244" y="39623"/>
                </a:lnTo>
                <a:lnTo>
                  <a:pt x="44958" y="38861"/>
                </a:lnTo>
                <a:lnTo>
                  <a:pt x="44577" y="38480"/>
                </a:lnTo>
                <a:lnTo>
                  <a:pt x="45719" y="38099"/>
                </a:lnTo>
                <a:lnTo>
                  <a:pt x="86487" y="38099"/>
                </a:lnTo>
                <a:lnTo>
                  <a:pt x="86868" y="39623"/>
                </a:lnTo>
                <a:close/>
              </a:path>
              <a:path w="88900" h="100964">
                <a:moveTo>
                  <a:pt x="41148" y="39623"/>
                </a:moveTo>
                <a:lnTo>
                  <a:pt x="42367" y="38404"/>
                </a:lnTo>
                <a:lnTo>
                  <a:pt x="42302" y="38654"/>
                </a:lnTo>
                <a:lnTo>
                  <a:pt x="41910" y="39242"/>
                </a:lnTo>
                <a:lnTo>
                  <a:pt x="41148" y="39623"/>
                </a:lnTo>
                <a:close/>
              </a:path>
              <a:path w="88900" h="100964">
                <a:moveTo>
                  <a:pt x="43434" y="38607"/>
                </a:moveTo>
                <a:lnTo>
                  <a:pt x="43586" y="38404"/>
                </a:lnTo>
                <a:lnTo>
                  <a:pt x="43434" y="38607"/>
                </a:lnTo>
                <a:close/>
              </a:path>
              <a:path w="88900" h="100964">
                <a:moveTo>
                  <a:pt x="41910" y="39242"/>
                </a:moveTo>
                <a:lnTo>
                  <a:pt x="42454" y="38426"/>
                </a:lnTo>
                <a:lnTo>
                  <a:pt x="43179" y="38607"/>
                </a:lnTo>
                <a:lnTo>
                  <a:pt x="41910" y="39242"/>
                </a:lnTo>
                <a:close/>
              </a:path>
              <a:path w="88900" h="100964">
                <a:moveTo>
                  <a:pt x="43760" y="38753"/>
                </a:moveTo>
                <a:lnTo>
                  <a:pt x="43586" y="38709"/>
                </a:lnTo>
                <a:lnTo>
                  <a:pt x="43434" y="38607"/>
                </a:lnTo>
                <a:lnTo>
                  <a:pt x="43688" y="38438"/>
                </a:lnTo>
                <a:lnTo>
                  <a:pt x="44196" y="38607"/>
                </a:lnTo>
                <a:lnTo>
                  <a:pt x="43760" y="38753"/>
                </a:lnTo>
                <a:close/>
              </a:path>
              <a:path w="88900" h="100964">
                <a:moveTo>
                  <a:pt x="44958" y="38861"/>
                </a:moveTo>
                <a:lnTo>
                  <a:pt x="44196" y="38607"/>
                </a:lnTo>
                <a:lnTo>
                  <a:pt x="44577" y="38480"/>
                </a:lnTo>
                <a:lnTo>
                  <a:pt x="44958" y="38861"/>
                </a:lnTo>
                <a:close/>
              </a:path>
              <a:path w="88900" h="100964">
                <a:moveTo>
                  <a:pt x="43364" y="38654"/>
                </a:moveTo>
                <a:lnTo>
                  <a:pt x="43180" y="38607"/>
                </a:lnTo>
                <a:lnTo>
                  <a:pt x="43325" y="38535"/>
                </a:lnTo>
                <a:close/>
              </a:path>
              <a:path w="88900" h="100964">
                <a:moveTo>
                  <a:pt x="41801" y="39406"/>
                </a:moveTo>
                <a:lnTo>
                  <a:pt x="41910" y="39242"/>
                </a:lnTo>
                <a:lnTo>
                  <a:pt x="43180" y="38607"/>
                </a:lnTo>
                <a:lnTo>
                  <a:pt x="43364" y="38654"/>
                </a:lnTo>
                <a:lnTo>
                  <a:pt x="42671" y="39115"/>
                </a:lnTo>
                <a:lnTo>
                  <a:pt x="41801" y="39406"/>
                </a:lnTo>
                <a:close/>
              </a:path>
              <a:path w="88900" h="100964">
                <a:moveTo>
                  <a:pt x="43586" y="38709"/>
                </a:moveTo>
                <a:lnTo>
                  <a:pt x="43364" y="38654"/>
                </a:lnTo>
                <a:lnTo>
                  <a:pt x="43586" y="38709"/>
                </a:lnTo>
                <a:close/>
              </a:path>
              <a:path w="88900" h="100964">
                <a:moveTo>
                  <a:pt x="45211" y="39115"/>
                </a:moveTo>
                <a:lnTo>
                  <a:pt x="43760" y="38753"/>
                </a:lnTo>
                <a:lnTo>
                  <a:pt x="44196" y="38607"/>
                </a:lnTo>
                <a:lnTo>
                  <a:pt x="44958" y="38861"/>
                </a:lnTo>
                <a:lnTo>
                  <a:pt x="45211" y="39115"/>
                </a:lnTo>
                <a:close/>
              </a:path>
              <a:path w="88900" h="100964">
                <a:moveTo>
                  <a:pt x="42671" y="39115"/>
                </a:moveTo>
                <a:lnTo>
                  <a:pt x="43364" y="38654"/>
                </a:lnTo>
                <a:lnTo>
                  <a:pt x="43586" y="38709"/>
                </a:lnTo>
                <a:lnTo>
                  <a:pt x="42671" y="39115"/>
                </a:lnTo>
                <a:close/>
              </a:path>
              <a:path w="88900" h="100964">
                <a:moveTo>
                  <a:pt x="43688" y="38777"/>
                </a:moveTo>
                <a:close/>
              </a:path>
              <a:path w="88900" h="100964">
                <a:moveTo>
                  <a:pt x="46329" y="40538"/>
                </a:moveTo>
                <a:lnTo>
                  <a:pt x="43815" y="38861"/>
                </a:lnTo>
                <a:lnTo>
                  <a:pt x="45211" y="39115"/>
                </a:lnTo>
                <a:lnTo>
                  <a:pt x="45719" y="39623"/>
                </a:lnTo>
                <a:lnTo>
                  <a:pt x="46329" y="40538"/>
                </a:lnTo>
                <a:close/>
              </a:path>
              <a:path w="88900" h="100964">
                <a:moveTo>
                  <a:pt x="47244" y="39623"/>
                </a:moveTo>
                <a:lnTo>
                  <a:pt x="45211" y="39115"/>
                </a:lnTo>
                <a:lnTo>
                  <a:pt x="44958" y="38861"/>
                </a:lnTo>
                <a:lnTo>
                  <a:pt x="47244" y="39623"/>
                </a:lnTo>
                <a:close/>
              </a:path>
              <a:path w="88900" h="100964">
                <a:moveTo>
                  <a:pt x="41452" y="39928"/>
                </a:moveTo>
                <a:lnTo>
                  <a:pt x="41801" y="39406"/>
                </a:lnTo>
                <a:lnTo>
                  <a:pt x="42672" y="39115"/>
                </a:lnTo>
                <a:lnTo>
                  <a:pt x="41452" y="39928"/>
                </a:lnTo>
                <a:close/>
              </a:path>
              <a:path w="88900" h="100964">
                <a:moveTo>
                  <a:pt x="88391" y="42671"/>
                </a:moveTo>
                <a:lnTo>
                  <a:pt x="48768" y="42671"/>
                </a:lnTo>
                <a:lnTo>
                  <a:pt x="45211" y="39115"/>
                </a:lnTo>
                <a:lnTo>
                  <a:pt x="47244" y="39623"/>
                </a:lnTo>
                <a:lnTo>
                  <a:pt x="86868" y="39623"/>
                </a:lnTo>
                <a:lnTo>
                  <a:pt x="88391" y="41147"/>
                </a:lnTo>
                <a:lnTo>
                  <a:pt x="88391" y="42671"/>
                </a:lnTo>
                <a:close/>
              </a:path>
              <a:path w="88900" h="100964">
                <a:moveTo>
                  <a:pt x="41148" y="39623"/>
                </a:moveTo>
                <a:lnTo>
                  <a:pt x="41910" y="39242"/>
                </a:lnTo>
                <a:lnTo>
                  <a:pt x="41801" y="39406"/>
                </a:lnTo>
                <a:lnTo>
                  <a:pt x="41148" y="39623"/>
                </a:lnTo>
                <a:close/>
              </a:path>
              <a:path w="88900" h="100964">
                <a:moveTo>
                  <a:pt x="39624" y="41147"/>
                </a:moveTo>
                <a:lnTo>
                  <a:pt x="41148" y="39623"/>
                </a:lnTo>
                <a:lnTo>
                  <a:pt x="41801" y="39406"/>
                </a:lnTo>
                <a:lnTo>
                  <a:pt x="41452" y="39928"/>
                </a:lnTo>
                <a:lnTo>
                  <a:pt x="39624" y="41147"/>
                </a:lnTo>
                <a:close/>
              </a:path>
              <a:path w="88900" h="100964">
                <a:moveTo>
                  <a:pt x="39624" y="44195"/>
                </a:moveTo>
                <a:lnTo>
                  <a:pt x="39624" y="42671"/>
                </a:lnTo>
                <a:lnTo>
                  <a:pt x="42672" y="39623"/>
                </a:lnTo>
                <a:lnTo>
                  <a:pt x="39624" y="44195"/>
                </a:lnTo>
                <a:close/>
              </a:path>
              <a:path w="88900" h="100964">
                <a:moveTo>
                  <a:pt x="47244" y="41147"/>
                </a:moveTo>
                <a:lnTo>
                  <a:pt x="46329" y="40538"/>
                </a:lnTo>
                <a:lnTo>
                  <a:pt x="45719" y="39623"/>
                </a:lnTo>
                <a:lnTo>
                  <a:pt x="47244" y="41147"/>
                </a:lnTo>
                <a:close/>
              </a:path>
              <a:path w="88900" h="100964">
                <a:moveTo>
                  <a:pt x="39624" y="42671"/>
                </a:moveTo>
                <a:lnTo>
                  <a:pt x="39624" y="41147"/>
                </a:lnTo>
                <a:lnTo>
                  <a:pt x="41452" y="39928"/>
                </a:lnTo>
                <a:lnTo>
                  <a:pt x="39624" y="42671"/>
                </a:lnTo>
                <a:close/>
              </a:path>
              <a:path w="88900" h="100964">
                <a:moveTo>
                  <a:pt x="48768" y="44195"/>
                </a:moveTo>
                <a:lnTo>
                  <a:pt x="46329" y="40538"/>
                </a:lnTo>
                <a:lnTo>
                  <a:pt x="47244" y="41147"/>
                </a:lnTo>
                <a:lnTo>
                  <a:pt x="48768" y="44195"/>
                </a:lnTo>
                <a:close/>
              </a:path>
              <a:path w="88900" h="100964">
                <a:moveTo>
                  <a:pt x="50292" y="47243"/>
                </a:moveTo>
                <a:lnTo>
                  <a:pt x="47244" y="41147"/>
                </a:lnTo>
                <a:lnTo>
                  <a:pt x="48768" y="42671"/>
                </a:lnTo>
                <a:lnTo>
                  <a:pt x="88391" y="42671"/>
                </a:lnTo>
                <a:lnTo>
                  <a:pt x="88391" y="45719"/>
                </a:lnTo>
                <a:lnTo>
                  <a:pt x="50292" y="45719"/>
                </a:lnTo>
                <a:lnTo>
                  <a:pt x="50292" y="47243"/>
                </a:lnTo>
                <a:close/>
              </a:path>
              <a:path w="88900" h="100964">
                <a:moveTo>
                  <a:pt x="38100" y="48767"/>
                </a:moveTo>
                <a:lnTo>
                  <a:pt x="38100" y="47243"/>
                </a:lnTo>
                <a:lnTo>
                  <a:pt x="39624" y="44195"/>
                </a:lnTo>
                <a:lnTo>
                  <a:pt x="38100" y="48767"/>
                </a:lnTo>
                <a:close/>
              </a:path>
              <a:path w="88900" h="100964">
                <a:moveTo>
                  <a:pt x="50292" y="48767"/>
                </a:moveTo>
                <a:lnTo>
                  <a:pt x="48768" y="44195"/>
                </a:lnTo>
                <a:lnTo>
                  <a:pt x="50292" y="47243"/>
                </a:lnTo>
                <a:lnTo>
                  <a:pt x="50292" y="48767"/>
                </a:lnTo>
                <a:close/>
              </a:path>
              <a:path w="88900" h="100964">
                <a:moveTo>
                  <a:pt x="38100" y="47243"/>
                </a:moveTo>
                <a:lnTo>
                  <a:pt x="38100" y="45719"/>
                </a:lnTo>
                <a:lnTo>
                  <a:pt x="38481" y="45719"/>
                </a:lnTo>
                <a:lnTo>
                  <a:pt x="38100" y="47243"/>
                </a:lnTo>
                <a:close/>
              </a:path>
              <a:path w="88900" h="100964">
                <a:moveTo>
                  <a:pt x="47625" y="60197"/>
                </a:moveTo>
                <a:lnTo>
                  <a:pt x="50292" y="54863"/>
                </a:lnTo>
                <a:lnTo>
                  <a:pt x="50292" y="45719"/>
                </a:lnTo>
                <a:lnTo>
                  <a:pt x="88391" y="45719"/>
                </a:lnTo>
                <a:lnTo>
                  <a:pt x="88391" y="59435"/>
                </a:lnTo>
                <a:lnTo>
                  <a:pt x="48768" y="59435"/>
                </a:lnTo>
                <a:lnTo>
                  <a:pt x="47625" y="60197"/>
                </a:lnTo>
                <a:close/>
              </a:path>
              <a:path w="88900" h="100964">
                <a:moveTo>
                  <a:pt x="39624" y="57911"/>
                </a:moveTo>
                <a:lnTo>
                  <a:pt x="38100" y="54863"/>
                </a:lnTo>
                <a:lnTo>
                  <a:pt x="38100" y="51815"/>
                </a:lnTo>
                <a:lnTo>
                  <a:pt x="39624" y="57911"/>
                </a:lnTo>
                <a:close/>
              </a:path>
              <a:path w="88900" h="100964">
                <a:moveTo>
                  <a:pt x="48768" y="57911"/>
                </a:moveTo>
                <a:lnTo>
                  <a:pt x="50292" y="51815"/>
                </a:lnTo>
                <a:lnTo>
                  <a:pt x="50292" y="54863"/>
                </a:lnTo>
                <a:lnTo>
                  <a:pt x="48768" y="57911"/>
                </a:lnTo>
                <a:close/>
              </a:path>
              <a:path w="88900" h="100964">
                <a:moveTo>
                  <a:pt x="39624" y="60959"/>
                </a:moveTo>
                <a:lnTo>
                  <a:pt x="38100" y="57911"/>
                </a:lnTo>
                <a:lnTo>
                  <a:pt x="39319" y="59740"/>
                </a:lnTo>
                <a:lnTo>
                  <a:pt x="39624" y="60959"/>
                </a:lnTo>
                <a:close/>
              </a:path>
              <a:path w="88900" h="100964">
                <a:moveTo>
                  <a:pt x="39319" y="59740"/>
                </a:moveTo>
                <a:lnTo>
                  <a:pt x="38100" y="57911"/>
                </a:lnTo>
                <a:lnTo>
                  <a:pt x="38862" y="57911"/>
                </a:lnTo>
                <a:lnTo>
                  <a:pt x="39319" y="59740"/>
                </a:lnTo>
                <a:close/>
              </a:path>
              <a:path w="88900" h="100964">
                <a:moveTo>
                  <a:pt x="46939" y="60655"/>
                </a:moveTo>
                <a:lnTo>
                  <a:pt x="48768" y="57911"/>
                </a:lnTo>
                <a:lnTo>
                  <a:pt x="47625" y="60197"/>
                </a:lnTo>
                <a:lnTo>
                  <a:pt x="46939" y="60655"/>
                </a:lnTo>
                <a:close/>
              </a:path>
              <a:path w="88900" h="100964">
                <a:moveTo>
                  <a:pt x="42671" y="62483"/>
                </a:moveTo>
                <a:lnTo>
                  <a:pt x="40640" y="61467"/>
                </a:lnTo>
                <a:lnTo>
                  <a:pt x="39624" y="59435"/>
                </a:lnTo>
                <a:lnTo>
                  <a:pt x="42671" y="62483"/>
                </a:lnTo>
                <a:close/>
              </a:path>
              <a:path w="88900" h="100964">
                <a:moveTo>
                  <a:pt x="47244" y="60959"/>
                </a:moveTo>
                <a:lnTo>
                  <a:pt x="47625" y="60197"/>
                </a:lnTo>
                <a:lnTo>
                  <a:pt x="48768" y="59435"/>
                </a:lnTo>
                <a:lnTo>
                  <a:pt x="47244" y="60959"/>
                </a:lnTo>
                <a:close/>
              </a:path>
              <a:path w="88900" h="100964">
                <a:moveTo>
                  <a:pt x="86868" y="62483"/>
                </a:moveTo>
                <a:lnTo>
                  <a:pt x="45719" y="62483"/>
                </a:lnTo>
                <a:lnTo>
                  <a:pt x="48768" y="59435"/>
                </a:lnTo>
                <a:lnTo>
                  <a:pt x="88391" y="59435"/>
                </a:lnTo>
                <a:lnTo>
                  <a:pt x="88391" y="60959"/>
                </a:lnTo>
                <a:lnTo>
                  <a:pt x="86868" y="62483"/>
                </a:lnTo>
                <a:close/>
              </a:path>
              <a:path w="88900" h="100964">
                <a:moveTo>
                  <a:pt x="40386" y="61340"/>
                </a:moveTo>
                <a:lnTo>
                  <a:pt x="39624" y="60959"/>
                </a:lnTo>
                <a:lnTo>
                  <a:pt x="39319" y="59740"/>
                </a:lnTo>
                <a:lnTo>
                  <a:pt x="40386" y="61340"/>
                </a:lnTo>
                <a:close/>
              </a:path>
              <a:path w="88900" h="100964">
                <a:moveTo>
                  <a:pt x="46590" y="61177"/>
                </a:moveTo>
                <a:lnTo>
                  <a:pt x="46939" y="60655"/>
                </a:lnTo>
                <a:lnTo>
                  <a:pt x="47625" y="60197"/>
                </a:lnTo>
                <a:lnTo>
                  <a:pt x="47244" y="60959"/>
                </a:lnTo>
                <a:lnTo>
                  <a:pt x="46590" y="61177"/>
                </a:lnTo>
                <a:close/>
              </a:path>
              <a:path w="88900" h="100964">
                <a:moveTo>
                  <a:pt x="45719" y="61467"/>
                </a:moveTo>
                <a:lnTo>
                  <a:pt x="46939" y="60655"/>
                </a:lnTo>
                <a:lnTo>
                  <a:pt x="46590" y="61177"/>
                </a:lnTo>
                <a:lnTo>
                  <a:pt x="45719" y="61467"/>
                </a:lnTo>
                <a:close/>
              </a:path>
              <a:path w="88900" h="100964">
                <a:moveTo>
                  <a:pt x="42672" y="62483"/>
                </a:moveTo>
                <a:lnTo>
                  <a:pt x="41148" y="60959"/>
                </a:lnTo>
                <a:lnTo>
                  <a:pt x="44196" y="61975"/>
                </a:lnTo>
                <a:lnTo>
                  <a:pt x="42672" y="62483"/>
                </a:lnTo>
                <a:close/>
              </a:path>
              <a:path w="88900" h="100964">
                <a:moveTo>
                  <a:pt x="46482" y="61340"/>
                </a:moveTo>
                <a:lnTo>
                  <a:pt x="46590" y="61177"/>
                </a:lnTo>
                <a:lnTo>
                  <a:pt x="47244" y="60959"/>
                </a:lnTo>
                <a:lnTo>
                  <a:pt x="46482" y="61340"/>
                </a:lnTo>
                <a:close/>
              </a:path>
              <a:path w="88900" h="100964">
                <a:moveTo>
                  <a:pt x="46329" y="61569"/>
                </a:moveTo>
                <a:lnTo>
                  <a:pt x="46482" y="61340"/>
                </a:lnTo>
                <a:lnTo>
                  <a:pt x="47244" y="60959"/>
                </a:lnTo>
                <a:lnTo>
                  <a:pt x="46329" y="61569"/>
                </a:lnTo>
                <a:close/>
              </a:path>
              <a:path w="88900" h="100964">
                <a:moveTo>
                  <a:pt x="45719" y="62483"/>
                </a:moveTo>
                <a:lnTo>
                  <a:pt x="46329" y="61569"/>
                </a:lnTo>
                <a:lnTo>
                  <a:pt x="47244" y="60959"/>
                </a:lnTo>
                <a:lnTo>
                  <a:pt x="45719" y="62483"/>
                </a:lnTo>
                <a:close/>
              </a:path>
              <a:path w="88900" h="100964">
                <a:moveTo>
                  <a:pt x="44805" y="62179"/>
                </a:moveTo>
                <a:lnTo>
                  <a:pt x="45719" y="61467"/>
                </a:lnTo>
                <a:lnTo>
                  <a:pt x="46590" y="61177"/>
                </a:lnTo>
                <a:lnTo>
                  <a:pt x="46482" y="61340"/>
                </a:lnTo>
                <a:lnTo>
                  <a:pt x="44805" y="62179"/>
                </a:lnTo>
                <a:close/>
              </a:path>
              <a:path w="88900" h="100964">
                <a:moveTo>
                  <a:pt x="40767" y="61721"/>
                </a:moveTo>
                <a:lnTo>
                  <a:pt x="40538" y="61569"/>
                </a:lnTo>
                <a:lnTo>
                  <a:pt x="40386" y="61340"/>
                </a:lnTo>
                <a:lnTo>
                  <a:pt x="40640" y="61467"/>
                </a:lnTo>
                <a:lnTo>
                  <a:pt x="40767" y="61721"/>
                </a:lnTo>
                <a:close/>
              </a:path>
              <a:path w="88900" h="100964">
                <a:moveTo>
                  <a:pt x="45212" y="62314"/>
                </a:moveTo>
                <a:lnTo>
                  <a:pt x="44805" y="62179"/>
                </a:lnTo>
                <a:lnTo>
                  <a:pt x="46482" y="61340"/>
                </a:lnTo>
                <a:lnTo>
                  <a:pt x="46329" y="61569"/>
                </a:lnTo>
                <a:lnTo>
                  <a:pt x="45212" y="62314"/>
                </a:lnTo>
                <a:close/>
              </a:path>
              <a:path w="88900" h="100964">
                <a:moveTo>
                  <a:pt x="44704" y="62145"/>
                </a:moveTo>
                <a:lnTo>
                  <a:pt x="44196" y="61975"/>
                </a:lnTo>
                <a:lnTo>
                  <a:pt x="45719" y="61467"/>
                </a:lnTo>
                <a:lnTo>
                  <a:pt x="44704" y="62145"/>
                </a:lnTo>
                <a:close/>
              </a:path>
              <a:path w="88900" h="100964">
                <a:moveTo>
                  <a:pt x="45719" y="62483"/>
                </a:moveTo>
                <a:lnTo>
                  <a:pt x="45212" y="62314"/>
                </a:lnTo>
                <a:lnTo>
                  <a:pt x="46329" y="61569"/>
                </a:lnTo>
                <a:lnTo>
                  <a:pt x="45719" y="62483"/>
                </a:lnTo>
                <a:close/>
              </a:path>
              <a:path w="88900" h="100964">
                <a:moveTo>
                  <a:pt x="41910" y="62483"/>
                </a:moveTo>
                <a:lnTo>
                  <a:pt x="41148" y="62483"/>
                </a:lnTo>
                <a:lnTo>
                  <a:pt x="40767" y="61721"/>
                </a:lnTo>
                <a:lnTo>
                  <a:pt x="41910" y="62483"/>
                </a:lnTo>
                <a:close/>
              </a:path>
              <a:path w="88900" h="100964">
                <a:moveTo>
                  <a:pt x="43586" y="63398"/>
                </a:moveTo>
                <a:lnTo>
                  <a:pt x="42672" y="62483"/>
                </a:lnTo>
                <a:lnTo>
                  <a:pt x="44196" y="61975"/>
                </a:lnTo>
                <a:lnTo>
                  <a:pt x="44704" y="62145"/>
                </a:lnTo>
                <a:lnTo>
                  <a:pt x="44195" y="62483"/>
                </a:lnTo>
                <a:lnTo>
                  <a:pt x="44958" y="62483"/>
                </a:lnTo>
                <a:lnTo>
                  <a:pt x="43586" y="63398"/>
                </a:lnTo>
                <a:close/>
              </a:path>
              <a:path w="88900" h="100964">
                <a:moveTo>
                  <a:pt x="44195" y="62483"/>
                </a:moveTo>
                <a:lnTo>
                  <a:pt x="44704" y="62145"/>
                </a:lnTo>
                <a:lnTo>
                  <a:pt x="44195" y="62483"/>
                </a:lnTo>
                <a:close/>
              </a:path>
              <a:path w="88900" h="100964">
                <a:moveTo>
                  <a:pt x="44958" y="62483"/>
                </a:moveTo>
                <a:lnTo>
                  <a:pt x="44195" y="62483"/>
                </a:lnTo>
                <a:lnTo>
                  <a:pt x="44805" y="62179"/>
                </a:lnTo>
                <a:lnTo>
                  <a:pt x="45212" y="62314"/>
                </a:lnTo>
                <a:lnTo>
                  <a:pt x="44958" y="62483"/>
                </a:lnTo>
                <a:close/>
              </a:path>
              <a:path w="88900" h="100964">
                <a:moveTo>
                  <a:pt x="86360" y="64007"/>
                </a:moveTo>
                <a:lnTo>
                  <a:pt x="44195" y="64007"/>
                </a:lnTo>
                <a:lnTo>
                  <a:pt x="43586" y="63398"/>
                </a:lnTo>
                <a:lnTo>
                  <a:pt x="45212" y="62314"/>
                </a:lnTo>
                <a:lnTo>
                  <a:pt x="45719" y="62483"/>
                </a:lnTo>
                <a:lnTo>
                  <a:pt x="86868" y="62483"/>
                </a:lnTo>
                <a:lnTo>
                  <a:pt x="86360" y="64007"/>
                </a:lnTo>
                <a:close/>
              </a:path>
              <a:path w="88900" h="100964">
                <a:moveTo>
                  <a:pt x="44195" y="64007"/>
                </a:moveTo>
                <a:lnTo>
                  <a:pt x="42672" y="64007"/>
                </a:lnTo>
                <a:lnTo>
                  <a:pt x="43434" y="63499"/>
                </a:lnTo>
                <a:lnTo>
                  <a:pt x="44195" y="64007"/>
                </a:lnTo>
                <a:close/>
              </a:path>
              <a:path w="88900" h="100964">
                <a:moveTo>
                  <a:pt x="51816" y="100583"/>
                </a:moveTo>
                <a:lnTo>
                  <a:pt x="36576" y="100583"/>
                </a:lnTo>
                <a:lnTo>
                  <a:pt x="35052" y="99059"/>
                </a:lnTo>
                <a:lnTo>
                  <a:pt x="53339" y="99059"/>
                </a:lnTo>
                <a:lnTo>
                  <a:pt x="51816" y="100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990344" y="2991611"/>
            <a:ext cx="1298575" cy="76200"/>
          </a:xfrm>
          <a:custGeom>
            <a:avLst/>
            <a:gdLst/>
            <a:ahLst/>
            <a:cxnLst/>
            <a:rect l="l" t="t" r="r" b="b"/>
            <a:pathLst>
              <a:path w="1298575" h="76200">
                <a:moveTo>
                  <a:pt x="38100" y="76200"/>
                </a:moveTo>
                <a:lnTo>
                  <a:pt x="23788" y="73247"/>
                </a:lnTo>
                <a:lnTo>
                  <a:pt x="11620" y="65151"/>
                </a:lnTo>
                <a:lnTo>
                  <a:pt x="3167" y="53054"/>
                </a:lnTo>
                <a:lnTo>
                  <a:pt x="0" y="38100"/>
                </a:lnTo>
                <a:lnTo>
                  <a:pt x="3167" y="23145"/>
                </a:lnTo>
                <a:lnTo>
                  <a:pt x="11620" y="11049"/>
                </a:lnTo>
                <a:lnTo>
                  <a:pt x="23788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3792" y="25908"/>
                </a:lnTo>
                <a:lnTo>
                  <a:pt x="38100" y="25908"/>
                </a:lnTo>
                <a:lnTo>
                  <a:pt x="38100" y="50292"/>
                </a:lnTo>
                <a:lnTo>
                  <a:pt x="73792" y="50292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38100" y="76200"/>
                </a:lnTo>
                <a:close/>
              </a:path>
              <a:path w="1298575" h="76200">
                <a:moveTo>
                  <a:pt x="73792" y="50292"/>
                </a:moveTo>
                <a:lnTo>
                  <a:pt x="38100" y="50292"/>
                </a:lnTo>
                <a:lnTo>
                  <a:pt x="38100" y="25908"/>
                </a:lnTo>
                <a:lnTo>
                  <a:pt x="73792" y="25908"/>
                </a:lnTo>
                <a:lnTo>
                  <a:pt x="76200" y="38100"/>
                </a:lnTo>
                <a:lnTo>
                  <a:pt x="73792" y="50292"/>
                </a:lnTo>
                <a:close/>
              </a:path>
              <a:path w="1298575" h="76200">
                <a:moveTo>
                  <a:pt x="1298448" y="50292"/>
                </a:moveTo>
                <a:lnTo>
                  <a:pt x="73792" y="50292"/>
                </a:lnTo>
                <a:lnTo>
                  <a:pt x="76200" y="38100"/>
                </a:lnTo>
                <a:lnTo>
                  <a:pt x="73792" y="25908"/>
                </a:lnTo>
                <a:lnTo>
                  <a:pt x="1298448" y="25908"/>
                </a:lnTo>
                <a:lnTo>
                  <a:pt x="1298448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019300" y="4981194"/>
            <a:ext cx="1475740" cy="0"/>
          </a:xfrm>
          <a:custGeom>
            <a:avLst/>
            <a:gdLst/>
            <a:ahLst/>
            <a:cxnLst/>
            <a:rect l="l" t="t" r="r" b="b"/>
            <a:pathLst>
              <a:path w="1475739" h="0">
                <a:moveTo>
                  <a:pt x="0" y="0"/>
                </a:moveTo>
                <a:lnTo>
                  <a:pt x="1475232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344866" y="4486101"/>
            <a:ext cx="10477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215639" y="3447288"/>
            <a:ext cx="326390" cy="76200"/>
          </a:xfrm>
          <a:custGeom>
            <a:avLst/>
            <a:gdLst/>
            <a:ahLst/>
            <a:cxnLst/>
            <a:rect l="l" t="t" r="r" b="b"/>
            <a:pathLst>
              <a:path w="326389" h="76200">
                <a:moveTo>
                  <a:pt x="288036" y="76200"/>
                </a:moveTo>
                <a:lnTo>
                  <a:pt x="273081" y="73032"/>
                </a:lnTo>
                <a:lnTo>
                  <a:pt x="260984" y="64579"/>
                </a:lnTo>
                <a:lnTo>
                  <a:pt x="252888" y="52411"/>
                </a:lnTo>
                <a:lnTo>
                  <a:pt x="249936" y="38100"/>
                </a:lnTo>
                <a:lnTo>
                  <a:pt x="252888" y="23145"/>
                </a:lnTo>
                <a:lnTo>
                  <a:pt x="260984" y="11049"/>
                </a:lnTo>
                <a:lnTo>
                  <a:pt x="273081" y="2952"/>
                </a:lnTo>
                <a:lnTo>
                  <a:pt x="288036" y="0"/>
                </a:lnTo>
                <a:lnTo>
                  <a:pt x="302347" y="2952"/>
                </a:lnTo>
                <a:lnTo>
                  <a:pt x="314515" y="11049"/>
                </a:lnTo>
                <a:lnTo>
                  <a:pt x="322968" y="23145"/>
                </a:lnTo>
                <a:lnTo>
                  <a:pt x="323231" y="24384"/>
                </a:lnTo>
                <a:lnTo>
                  <a:pt x="288036" y="24384"/>
                </a:lnTo>
                <a:lnTo>
                  <a:pt x="288036" y="50292"/>
                </a:lnTo>
                <a:lnTo>
                  <a:pt x="323437" y="50292"/>
                </a:lnTo>
                <a:lnTo>
                  <a:pt x="322968" y="52411"/>
                </a:lnTo>
                <a:lnTo>
                  <a:pt x="314515" y="64579"/>
                </a:lnTo>
                <a:lnTo>
                  <a:pt x="302347" y="73032"/>
                </a:lnTo>
                <a:lnTo>
                  <a:pt x="288036" y="76200"/>
                </a:lnTo>
                <a:close/>
              </a:path>
              <a:path w="326389" h="76200">
                <a:moveTo>
                  <a:pt x="252451" y="50292"/>
                </a:moveTo>
                <a:lnTo>
                  <a:pt x="0" y="50292"/>
                </a:lnTo>
                <a:lnTo>
                  <a:pt x="0" y="24384"/>
                </a:lnTo>
                <a:lnTo>
                  <a:pt x="252644" y="24384"/>
                </a:lnTo>
                <a:lnTo>
                  <a:pt x="249936" y="38100"/>
                </a:lnTo>
                <a:lnTo>
                  <a:pt x="252451" y="50292"/>
                </a:lnTo>
                <a:close/>
              </a:path>
              <a:path w="326389" h="76200">
                <a:moveTo>
                  <a:pt x="323437" y="50292"/>
                </a:moveTo>
                <a:lnTo>
                  <a:pt x="288036" y="50292"/>
                </a:lnTo>
                <a:lnTo>
                  <a:pt x="288036" y="24384"/>
                </a:lnTo>
                <a:lnTo>
                  <a:pt x="323231" y="24384"/>
                </a:lnTo>
                <a:lnTo>
                  <a:pt x="326136" y="38100"/>
                </a:lnTo>
                <a:lnTo>
                  <a:pt x="323437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748833" y="3045906"/>
            <a:ext cx="211454" cy="346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5">
                <a:latin typeface="Times New Roman"/>
                <a:cs typeface="Times New Roman"/>
              </a:rPr>
              <a:t>C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34715" y="3209744"/>
            <a:ext cx="118745" cy="233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5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660903" y="3481578"/>
            <a:ext cx="433070" cy="0"/>
          </a:xfrm>
          <a:custGeom>
            <a:avLst/>
            <a:gdLst/>
            <a:ahLst/>
            <a:cxnLst/>
            <a:rect l="l" t="t" r="r" b="b"/>
            <a:pathLst>
              <a:path w="433069" h="0">
                <a:moveTo>
                  <a:pt x="0" y="0"/>
                </a:moveTo>
                <a:lnTo>
                  <a:pt x="432816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625851" y="3468623"/>
            <a:ext cx="76200" cy="1550035"/>
          </a:xfrm>
          <a:custGeom>
            <a:avLst/>
            <a:gdLst/>
            <a:ahLst/>
            <a:cxnLst/>
            <a:rect l="l" t="t" r="r" b="b"/>
            <a:pathLst>
              <a:path w="76200" h="1550035">
                <a:moveTo>
                  <a:pt x="24384" y="1476612"/>
                </a:moveTo>
                <a:lnTo>
                  <a:pt x="24384" y="0"/>
                </a:lnTo>
                <a:lnTo>
                  <a:pt x="50292" y="0"/>
                </a:lnTo>
                <a:lnTo>
                  <a:pt x="50292" y="1473708"/>
                </a:lnTo>
                <a:lnTo>
                  <a:pt x="38100" y="1473708"/>
                </a:lnTo>
                <a:lnTo>
                  <a:pt x="24384" y="1476612"/>
                </a:lnTo>
                <a:close/>
              </a:path>
              <a:path w="76200" h="1550035">
                <a:moveTo>
                  <a:pt x="50292" y="1511808"/>
                </a:moveTo>
                <a:lnTo>
                  <a:pt x="24384" y="1511808"/>
                </a:lnTo>
                <a:lnTo>
                  <a:pt x="24384" y="1476612"/>
                </a:lnTo>
                <a:lnTo>
                  <a:pt x="38100" y="1473708"/>
                </a:lnTo>
                <a:lnTo>
                  <a:pt x="50292" y="1476290"/>
                </a:lnTo>
                <a:lnTo>
                  <a:pt x="50292" y="1511808"/>
                </a:lnTo>
                <a:close/>
              </a:path>
              <a:path w="76200" h="1550035">
                <a:moveTo>
                  <a:pt x="50292" y="1476290"/>
                </a:moveTo>
                <a:lnTo>
                  <a:pt x="38100" y="1473708"/>
                </a:lnTo>
                <a:lnTo>
                  <a:pt x="50292" y="1473708"/>
                </a:lnTo>
                <a:lnTo>
                  <a:pt x="50292" y="1476290"/>
                </a:lnTo>
                <a:close/>
              </a:path>
              <a:path w="76200" h="1550035">
                <a:moveTo>
                  <a:pt x="76200" y="1511808"/>
                </a:moveTo>
                <a:lnTo>
                  <a:pt x="50292" y="1511808"/>
                </a:lnTo>
                <a:lnTo>
                  <a:pt x="50292" y="1476290"/>
                </a:lnTo>
                <a:lnTo>
                  <a:pt x="53054" y="1476875"/>
                </a:lnTo>
                <a:lnTo>
                  <a:pt x="65151" y="1485328"/>
                </a:lnTo>
                <a:lnTo>
                  <a:pt x="73247" y="1497496"/>
                </a:lnTo>
                <a:lnTo>
                  <a:pt x="76200" y="1511808"/>
                </a:lnTo>
                <a:close/>
              </a:path>
              <a:path w="76200" h="1550035">
                <a:moveTo>
                  <a:pt x="38100" y="1549908"/>
                </a:moveTo>
                <a:lnTo>
                  <a:pt x="23145" y="1546955"/>
                </a:lnTo>
                <a:lnTo>
                  <a:pt x="11049" y="1538859"/>
                </a:lnTo>
                <a:lnTo>
                  <a:pt x="2952" y="1526762"/>
                </a:lnTo>
                <a:lnTo>
                  <a:pt x="0" y="1511808"/>
                </a:lnTo>
                <a:lnTo>
                  <a:pt x="2952" y="1497496"/>
                </a:lnTo>
                <a:lnTo>
                  <a:pt x="11049" y="1485328"/>
                </a:lnTo>
                <a:lnTo>
                  <a:pt x="23145" y="1476875"/>
                </a:lnTo>
                <a:lnTo>
                  <a:pt x="24384" y="1476612"/>
                </a:lnTo>
                <a:lnTo>
                  <a:pt x="24384" y="1511808"/>
                </a:lnTo>
                <a:lnTo>
                  <a:pt x="76200" y="1511808"/>
                </a:lnTo>
                <a:lnTo>
                  <a:pt x="73247" y="1526762"/>
                </a:lnTo>
                <a:lnTo>
                  <a:pt x="65151" y="1538859"/>
                </a:lnTo>
                <a:lnTo>
                  <a:pt x="53054" y="1546955"/>
                </a:lnTo>
                <a:lnTo>
                  <a:pt x="38100" y="1549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467356" y="4360164"/>
            <a:ext cx="393700" cy="394970"/>
          </a:xfrm>
          <a:custGeom>
            <a:avLst/>
            <a:gdLst/>
            <a:ahLst/>
            <a:cxnLst/>
            <a:rect l="l" t="t" r="r" b="b"/>
            <a:pathLst>
              <a:path w="393700" h="394970">
                <a:moveTo>
                  <a:pt x="217931" y="394715"/>
                </a:moveTo>
                <a:lnTo>
                  <a:pt x="176783" y="394715"/>
                </a:lnTo>
                <a:lnTo>
                  <a:pt x="156972" y="391667"/>
                </a:lnTo>
                <a:lnTo>
                  <a:pt x="86868" y="362711"/>
                </a:lnTo>
                <a:lnTo>
                  <a:pt x="44195" y="324611"/>
                </a:lnTo>
                <a:lnTo>
                  <a:pt x="22859" y="292607"/>
                </a:lnTo>
                <a:lnTo>
                  <a:pt x="3048" y="239267"/>
                </a:lnTo>
                <a:lnTo>
                  <a:pt x="0" y="219455"/>
                </a:lnTo>
                <a:lnTo>
                  <a:pt x="0" y="178307"/>
                </a:lnTo>
                <a:lnTo>
                  <a:pt x="7620" y="140207"/>
                </a:lnTo>
                <a:lnTo>
                  <a:pt x="22859" y="105155"/>
                </a:lnTo>
                <a:lnTo>
                  <a:pt x="56387" y="57911"/>
                </a:lnTo>
                <a:lnTo>
                  <a:pt x="102108" y="24383"/>
                </a:lnTo>
                <a:lnTo>
                  <a:pt x="137160" y="9143"/>
                </a:lnTo>
                <a:lnTo>
                  <a:pt x="175260" y="1523"/>
                </a:lnTo>
                <a:lnTo>
                  <a:pt x="195072" y="0"/>
                </a:lnTo>
                <a:lnTo>
                  <a:pt x="214883" y="1523"/>
                </a:lnTo>
                <a:lnTo>
                  <a:pt x="254507" y="9143"/>
                </a:lnTo>
                <a:lnTo>
                  <a:pt x="306323" y="33527"/>
                </a:lnTo>
                <a:lnTo>
                  <a:pt x="312202" y="38099"/>
                </a:lnTo>
                <a:lnTo>
                  <a:pt x="181356" y="38099"/>
                </a:lnTo>
                <a:lnTo>
                  <a:pt x="164592" y="41147"/>
                </a:lnTo>
                <a:lnTo>
                  <a:pt x="149352" y="45719"/>
                </a:lnTo>
                <a:lnTo>
                  <a:pt x="135636" y="50291"/>
                </a:lnTo>
                <a:lnTo>
                  <a:pt x="121920" y="56387"/>
                </a:lnTo>
                <a:lnTo>
                  <a:pt x="108204" y="65531"/>
                </a:lnTo>
                <a:lnTo>
                  <a:pt x="96012" y="73151"/>
                </a:lnTo>
                <a:lnTo>
                  <a:pt x="56387" y="120395"/>
                </a:lnTo>
                <a:lnTo>
                  <a:pt x="38100" y="179831"/>
                </a:lnTo>
                <a:lnTo>
                  <a:pt x="38100" y="213359"/>
                </a:lnTo>
                <a:lnTo>
                  <a:pt x="50292" y="259079"/>
                </a:lnTo>
                <a:lnTo>
                  <a:pt x="73152" y="298703"/>
                </a:lnTo>
                <a:lnTo>
                  <a:pt x="106679" y="329183"/>
                </a:lnTo>
                <a:lnTo>
                  <a:pt x="147828" y="350519"/>
                </a:lnTo>
                <a:lnTo>
                  <a:pt x="178307" y="356615"/>
                </a:lnTo>
                <a:lnTo>
                  <a:pt x="312039" y="356615"/>
                </a:lnTo>
                <a:lnTo>
                  <a:pt x="306323" y="361187"/>
                </a:lnTo>
                <a:lnTo>
                  <a:pt x="291083" y="370331"/>
                </a:lnTo>
                <a:lnTo>
                  <a:pt x="274319" y="379475"/>
                </a:lnTo>
                <a:lnTo>
                  <a:pt x="256031" y="385571"/>
                </a:lnTo>
                <a:lnTo>
                  <a:pt x="236219" y="391667"/>
                </a:lnTo>
                <a:lnTo>
                  <a:pt x="217931" y="394715"/>
                </a:lnTo>
                <a:close/>
              </a:path>
              <a:path w="393700" h="394970">
                <a:moveTo>
                  <a:pt x="312039" y="356615"/>
                </a:moveTo>
                <a:lnTo>
                  <a:pt x="211836" y="356615"/>
                </a:lnTo>
                <a:lnTo>
                  <a:pt x="242316" y="350519"/>
                </a:lnTo>
                <a:lnTo>
                  <a:pt x="257556" y="345947"/>
                </a:lnTo>
                <a:lnTo>
                  <a:pt x="297180" y="321563"/>
                </a:lnTo>
                <a:lnTo>
                  <a:pt x="327660" y="288035"/>
                </a:lnTo>
                <a:lnTo>
                  <a:pt x="347472" y="245363"/>
                </a:lnTo>
                <a:lnTo>
                  <a:pt x="355091" y="198119"/>
                </a:lnTo>
                <a:lnTo>
                  <a:pt x="353567" y="182879"/>
                </a:lnTo>
                <a:lnTo>
                  <a:pt x="352043" y="166115"/>
                </a:lnTo>
                <a:lnTo>
                  <a:pt x="336804" y="121919"/>
                </a:lnTo>
                <a:lnTo>
                  <a:pt x="309372" y="85343"/>
                </a:lnTo>
                <a:lnTo>
                  <a:pt x="272795" y="57911"/>
                </a:lnTo>
                <a:lnTo>
                  <a:pt x="228600" y="41147"/>
                </a:lnTo>
                <a:lnTo>
                  <a:pt x="196595" y="38099"/>
                </a:lnTo>
                <a:lnTo>
                  <a:pt x="312202" y="38099"/>
                </a:lnTo>
                <a:lnTo>
                  <a:pt x="347472" y="71627"/>
                </a:lnTo>
                <a:lnTo>
                  <a:pt x="377952" y="120395"/>
                </a:lnTo>
                <a:lnTo>
                  <a:pt x="391667" y="176783"/>
                </a:lnTo>
                <a:lnTo>
                  <a:pt x="393191" y="196595"/>
                </a:lnTo>
                <a:lnTo>
                  <a:pt x="391667" y="216407"/>
                </a:lnTo>
                <a:lnTo>
                  <a:pt x="384048" y="256031"/>
                </a:lnTo>
                <a:lnTo>
                  <a:pt x="359663" y="307847"/>
                </a:lnTo>
                <a:lnTo>
                  <a:pt x="336804" y="336803"/>
                </a:lnTo>
                <a:lnTo>
                  <a:pt x="312039" y="3566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604516" y="3779520"/>
            <a:ext cx="140335" cy="361315"/>
          </a:xfrm>
          <a:custGeom>
            <a:avLst/>
            <a:gdLst/>
            <a:ahLst/>
            <a:cxnLst/>
            <a:rect l="l" t="t" r="r" b="b"/>
            <a:pathLst>
              <a:path w="140335" h="361314">
                <a:moveTo>
                  <a:pt x="0" y="0"/>
                </a:moveTo>
                <a:lnTo>
                  <a:pt x="140208" y="0"/>
                </a:lnTo>
                <a:lnTo>
                  <a:pt x="140208" y="361188"/>
                </a:lnTo>
                <a:lnTo>
                  <a:pt x="0" y="3611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586227" y="3761232"/>
            <a:ext cx="177165" cy="398145"/>
          </a:xfrm>
          <a:custGeom>
            <a:avLst/>
            <a:gdLst/>
            <a:ahLst/>
            <a:cxnLst/>
            <a:rect l="l" t="t" r="r" b="b"/>
            <a:pathLst>
              <a:path w="177164" h="398145">
                <a:moveTo>
                  <a:pt x="176783" y="397763"/>
                </a:moveTo>
                <a:lnTo>
                  <a:pt x="0" y="397763"/>
                </a:lnTo>
                <a:lnTo>
                  <a:pt x="0" y="0"/>
                </a:lnTo>
                <a:lnTo>
                  <a:pt x="176783" y="0"/>
                </a:lnTo>
                <a:lnTo>
                  <a:pt x="176783" y="18287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359663"/>
                </a:lnTo>
                <a:lnTo>
                  <a:pt x="18288" y="359663"/>
                </a:lnTo>
                <a:lnTo>
                  <a:pt x="38100" y="379476"/>
                </a:lnTo>
                <a:lnTo>
                  <a:pt x="176783" y="379476"/>
                </a:lnTo>
                <a:lnTo>
                  <a:pt x="176783" y="397763"/>
                </a:lnTo>
                <a:close/>
              </a:path>
              <a:path w="177164" h="398145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77164" h="398145">
                <a:moveTo>
                  <a:pt x="138684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38684" y="18288"/>
                </a:lnTo>
                <a:lnTo>
                  <a:pt x="138684" y="38100"/>
                </a:lnTo>
                <a:close/>
              </a:path>
              <a:path w="177164" h="398145">
                <a:moveTo>
                  <a:pt x="138684" y="379476"/>
                </a:moveTo>
                <a:lnTo>
                  <a:pt x="138684" y="18288"/>
                </a:lnTo>
                <a:lnTo>
                  <a:pt x="158495" y="38100"/>
                </a:lnTo>
                <a:lnTo>
                  <a:pt x="176783" y="38100"/>
                </a:lnTo>
                <a:lnTo>
                  <a:pt x="176783" y="359663"/>
                </a:lnTo>
                <a:lnTo>
                  <a:pt x="158495" y="359663"/>
                </a:lnTo>
                <a:lnTo>
                  <a:pt x="138684" y="379476"/>
                </a:lnTo>
                <a:close/>
              </a:path>
              <a:path w="177164" h="398145">
                <a:moveTo>
                  <a:pt x="176783" y="38100"/>
                </a:moveTo>
                <a:lnTo>
                  <a:pt x="158495" y="38100"/>
                </a:lnTo>
                <a:lnTo>
                  <a:pt x="138684" y="18288"/>
                </a:lnTo>
                <a:lnTo>
                  <a:pt x="176783" y="18287"/>
                </a:lnTo>
                <a:lnTo>
                  <a:pt x="176783" y="38100"/>
                </a:lnTo>
                <a:close/>
              </a:path>
              <a:path w="177164" h="398145">
                <a:moveTo>
                  <a:pt x="38100" y="379476"/>
                </a:moveTo>
                <a:lnTo>
                  <a:pt x="18288" y="359663"/>
                </a:lnTo>
                <a:lnTo>
                  <a:pt x="38100" y="359663"/>
                </a:lnTo>
                <a:lnTo>
                  <a:pt x="38100" y="379476"/>
                </a:lnTo>
                <a:close/>
              </a:path>
              <a:path w="177164" h="398145">
                <a:moveTo>
                  <a:pt x="138684" y="379476"/>
                </a:moveTo>
                <a:lnTo>
                  <a:pt x="38100" y="379476"/>
                </a:lnTo>
                <a:lnTo>
                  <a:pt x="38100" y="359663"/>
                </a:lnTo>
                <a:lnTo>
                  <a:pt x="138684" y="359663"/>
                </a:lnTo>
                <a:lnTo>
                  <a:pt x="138684" y="379476"/>
                </a:lnTo>
                <a:close/>
              </a:path>
              <a:path w="177164" h="398145">
                <a:moveTo>
                  <a:pt x="176783" y="379476"/>
                </a:moveTo>
                <a:lnTo>
                  <a:pt x="138684" y="379476"/>
                </a:lnTo>
                <a:lnTo>
                  <a:pt x="158495" y="359663"/>
                </a:lnTo>
                <a:lnTo>
                  <a:pt x="176783" y="359663"/>
                </a:lnTo>
                <a:lnTo>
                  <a:pt x="176783" y="3794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2142176" y="3284031"/>
            <a:ext cx="443230" cy="8616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1445" marR="5080" indent="-119380">
              <a:lnSpc>
                <a:spcPct val="108800"/>
              </a:lnSpc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2 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311394" y="4601009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209298" y="4044553"/>
            <a:ext cx="237490" cy="642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1755">
              <a:lnSpc>
                <a:spcPts val="2485"/>
              </a:lnSpc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ts val="2485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936172" y="3924289"/>
            <a:ext cx="217804" cy="784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3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  <a:p>
            <a:pPr marL="36830">
              <a:lnSpc>
                <a:spcPct val="100000"/>
              </a:lnSpc>
              <a:spcBef>
                <a:spcPts val="320"/>
              </a:spcBef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35287" y="3577828"/>
            <a:ext cx="177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100577" y="3268980"/>
            <a:ext cx="0" cy="421005"/>
          </a:xfrm>
          <a:custGeom>
            <a:avLst/>
            <a:gdLst/>
            <a:ahLst/>
            <a:cxnLst/>
            <a:rect l="l" t="t" r="r" b="b"/>
            <a:pathLst>
              <a:path w="0" h="421004">
                <a:moveTo>
                  <a:pt x="0" y="0"/>
                </a:moveTo>
                <a:lnTo>
                  <a:pt x="0" y="42062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201161" y="3268980"/>
            <a:ext cx="0" cy="421005"/>
          </a:xfrm>
          <a:custGeom>
            <a:avLst/>
            <a:gdLst/>
            <a:ahLst/>
            <a:cxnLst/>
            <a:rect l="l" t="t" r="r" b="b"/>
            <a:pathLst>
              <a:path w="0" h="421004">
                <a:moveTo>
                  <a:pt x="0" y="0"/>
                </a:moveTo>
                <a:lnTo>
                  <a:pt x="0" y="42062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3273425" y="3445668"/>
            <a:ext cx="177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729993" y="3448784"/>
            <a:ext cx="1606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865634" y="3625061"/>
            <a:ext cx="1270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080509" y="2410967"/>
            <a:ext cx="0" cy="421005"/>
          </a:xfrm>
          <a:custGeom>
            <a:avLst/>
            <a:gdLst/>
            <a:ahLst/>
            <a:cxnLst/>
            <a:rect l="l" t="t" r="r" b="b"/>
            <a:pathLst>
              <a:path w="0" h="421005">
                <a:moveTo>
                  <a:pt x="0" y="0"/>
                </a:moveTo>
                <a:lnTo>
                  <a:pt x="0" y="42062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996690" y="2410967"/>
            <a:ext cx="0" cy="421005"/>
          </a:xfrm>
          <a:custGeom>
            <a:avLst/>
            <a:gdLst/>
            <a:ahLst/>
            <a:cxnLst/>
            <a:rect l="l" t="t" r="r" b="b"/>
            <a:pathLst>
              <a:path w="0" h="421005">
                <a:moveTo>
                  <a:pt x="0" y="0"/>
                </a:moveTo>
                <a:lnTo>
                  <a:pt x="0" y="42062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090415" y="2608326"/>
            <a:ext cx="684530" cy="0"/>
          </a:xfrm>
          <a:custGeom>
            <a:avLst/>
            <a:gdLst/>
            <a:ahLst/>
            <a:cxnLst/>
            <a:rect l="l" t="t" r="r" b="b"/>
            <a:pathLst>
              <a:path w="684529" h="0">
                <a:moveTo>
                  <a:pt x="0" y="0"/>
                </a:moveTo>
                <a:lnTo>
                  <a:pt x="684275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462527" y="2570988"/>
            <a:ext cx="542925" cy="76200"/>
          </a:xfrm>
          <a:custGeom>
            <a:avLst/>
            <a:gdLst/>
            <a:ahLst/>
            <a:cxnLst/>
            <a:rect l="l" t="t" r="r" b="b"/>
            <a:pathLst>
              <a:path w="542925" h="76200">
                <a:moveTo>
                  <a:pt x="38100" y="76200"/>
                </a:moveTo>
                <a:lnTo>
                  <a:pt x="23145" y="73247"/>
                </a:lnTo>
                <a:lnTo>
                  <a:pt x="11049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788"/>
                </a:lnTo>
                <a:lnTo>
                  <a:pt x="11049" y="11620"/>
                </a:lnTo>
                <a:lnTo>
                  <a:pt x="23145" y="3167"/>
                </a:lnTo>
                <a:lnTo>
                  <a:pt x="38100" y="0"/>
                </a:lnTo>
                <a:lnTo>
                  <a:pt x="53054" y="3167"/>
                </a:lnTo>
                <a:lnTo>
                  <a:pt x="65151" y="11620"/>
                </a:lnTo>
                <a:lnTo>
                  <a:pt x="73247" y="23788"/>
                </a:lnTo>
                <a:lnTo>
                  <a:pt x="73684" y="25908"/>
                </a:lnTo>
                <a:lnTo>
                  <a:pt x="38100" y="25908"/>
                </a:lnTo>
                <a:lnTo>
                  <a:pt x="38100" y="51816"/>
                </a:lnTo>
                <a:lnTo>
                  <a:pt x="73491" y="51816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38100" y="76200"/>
                </a:lnTo>
                <a:close/>
              </a:path>
              <a:path w="542925" h="76200">
                <a:moveTo>
                  <a:pt x="73491" y="51816"/>
                </a:moveTo>
                <a:lnTo>
                  <a:pt x="38100" y="51816"/>
                </a:lnTo>
                <a:lnTo>
                  <a:pt x="38100" y="25908"/>
                </a:lnTo>
                <a:lnTo>
                  <a:pt x="73684" y="25908"/>
                </a:lnTo>
                <a:lnTo>
                  <a:pt x="76200" y="38100"/>
                </a:lnTo>
                <a:lnTo>
                  <a:pt x="73491" y="51816"/>
                </a:lnTo>
                <a:close/>
              </a:path>
              <a:path w="542925" h="76200">
                <a:moveTo>
                  <a:pt x="542543" y="51816"/>
                </a:moveTo>
                <a:lnTo>
                  <a:pt x="73491" y="51816"/>
                </a:lnTo>
                <a:lnTo>
                  <a:pt x="76200" y="38100"/>
                </a:lnTo>
                <a:lnTo>
                  <a:pt x="73684" y="25908"/>
                </a:lnTo>
                <a:lnTo>
                  <a:pt x="542543" y="25908"/>
                </a:lnTo>
                <a:lnTo>
                  <a:pt x="542543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4210285" y="2140737"/>
            <a:ext cx="304800" cy="397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5">
                <a:latin typeface="Times New Roman"/>
                <a:cs typeface="Times New Roman"/>
              </a:rPr>
              <a:t>C</a:t>
            </a:r>
            <a:r>
              <a:rPr dirty="0" baseline="-21072" sz="2175" spc="7">
                <a:latin typeface="Times New Roman"/>
                <a:cs typeface="Times New Roman"/>
              </a:rPr>
              <a:t>2</a:t>
            </a:r>
            <a:endParaRPr baseline="-21072" sz="2175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398264" y="2569464"/>
            <a:ext cx="76200" cy="2452370"/>
          </a:xfrm>
          <a:custGeom>
            <a:avLst/>
            <a:gdLst/>
            <a:ahLst/>
            <a:cxnLst/>
            <a:rect l="l" t="t" r="r" b="b"/>
            <a:pathLst>
              <a:path w="76200" h="2452370">
                <a:moveTo>
                  <a:pt x="25907" y="73792"/>
                </a:moveTo>
                <a:lnTo>
                  <a:pt x="23145" y="73247"/>
                </a:lnTo>
                <a:lnTo>
                  <a:pt x="11048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8" y="11049"/>
                </a:lnTo>
                <a:lnTo>
                  <a:pt x="23145" y="2952"/>
                </a:lnTo>
                <a:lnTo>
                  <a:pt x="38099" y="0"/>
                </a:lnTo>
                <a:lnTo>
                  <a:pt x="53054" y="2952"/>
                </a:lnTo>
                <a:lnTo>
                  <a:pt x="65150" y="11049"/>
                </a:lnTo>
                <a:lnTo>
                  <a:pt x="73247" y="23145"/>
                </a:lnTo>
                <a:lnTo>
                  <a:pt x="76199" y="38100"/>
                </a:lnTo>
                <a:lnTo>
                  <a:pt x="25907" y="38100"/>
                </a:lnTo>
                <a:lnTo>
                  <a:pt x="25907" y="73792"/>
                </a:lnTo>
                <a:close/>
              </a:path>
              <a:path w="76200" h="2452370">
                <a:moveTo>
                  <a:pt x="38099" y="76200"/>
                </a:moveTo>
                <a:lnTo>
                  <a:pt x="25907" y="73792"/>
                </a:lnTo>
                <a:lnTo>
                  <a:pt x="25907" y="38100"/>
                </a:lnTo>
                <a:lnTo>
                  <a:pt x="51815" y="38100"/>
                </a:lnTo>
                <a:lnTo>
                  <a:pt x="51815" y="73491"/>
                </a:lnTo>
                <a:lnTo>
                  <a:pt x="38099" y="76200"/>
                </a:lnTo>
                <a:close/>
              </a:path>
              <a:path w="76200" h="2452370">
                <a:moveTo>
                  <a:pt x="51815" y="73491"/>
                </a:moveTo>
                <a:lnTo>
                  <a:pt x="51815" y="38100"/>
                </a:lnTo>
                <a:lnTo>
                  <a:pt x="76199" y="38100"/>
                </a:lnTo>
                <a:lnTo>
                  <a:pt x="73247" y="53054"/>
                </a:lnTo>
                <a:lnTo>
                  <a:pt x="65150" y="65151"/>
                </a:lnTo>
                <a:lnTo>
                  <a:pt x="53054" y="73247"/>
                </a:lnTo>
                <a:lnTo>
                  <a:pt x="51815" y="73491"/>
                </a:lnTo>
                <a:close/>
              </a:path>
              <a:path w="76200" h="2452370">
                <a:moveTo>
                  <a:pt x="51815" y="76200"/>
                </a:moveTo>
                <a:lnTo>
                  <a:pt x="38099" y="76200"/>
                </a:lnTo>
                <a:lnTo>
                  <a:pt x="51815" y="73491"/>
                </a:lnTo>
                <a:lnTo>
                  <a:pt x="51815" y="76200"/>
                </a:lnTo>
                <a:close/>
              </a:path>
              <a:path w="76200" h="2452370">
                <a:moveTo>
                  <a:pt x="25907" y="2378498"/>
                </a:moveTo>
                <a:lnTo>
                  <a:pt x="25907" y="73792"/>
                </a:lnTo>
                <a:lnTo>
                  <a:pt x="38099" y="76200"/>
                </a:lnTo>
                <a:lnTo>
                  <a:pt x="51815" y="76200"/>
                </a:lnTo>
                <a:lnTo>
                  <a:pt x="51815" y="2375916"/>
                </a:lnTo>
                <a:lnTo>
                  <a:pt x="38099" y="2375916"/>
                </a:lnTo>
                <a:lnTo>
                  <a:pt x="25907" y="2378498"/>
                </a:lnTo>
                <a:close/>
              </a:path>
              <a:path w="76200" h="2452370">
                <a:moveTo>
                  <a:pt x="51815" y="2414016"/>
                </a:moveTo>
                <a:lnTo>
                  <a:pt x="25907" y="2414016"/>
                </a:lnTo>
                <a:lnTo>
                  <a:pt x="25907" y="2378498"/>
                </a:lnTo>
                <a:lnTo>
                  <a:pt x="38099" y="2375916"/>
                </a:lnTo>
                <a:lnTo>
                  <a:pt x="51815" y="2378820"/>
                </a:lnTo>
                <a:lnTo>
                  <a:pt x="51815" y="2414016"/>
                </a:lnTo>
                <a:close/>
              </a:path>
              <a:path w="76200" h="2452370">
                <a:moveTo>
                  <a:pt x="51815" y="2378820"/>
                </a:moveTo>
                <a:lnTo>
                  <a:pt x="38099" y="2375916"/>
                </a:lnTo>
                <a:lnTo>
                  <a:pt x="51815" y="2375916"/>
                </a:lnTo>
                <a:lnTo>
                  <a:pt x="51815" y="2378820"/>
                </a:lnTo>
                <a:close/>
              </a:path>
              <a:path w="76200" h="2452370">
                <a:moveTo>
                  <a:pt x="38099" y="2452116"/>
                </a:moveTo>
                <a:lnTo>
                  <a:pt x="23145" y="2449163"/>
                </a:lnTo>
                <a:lnTo>
                  <a:pt x="11048" y="2441066"/>
                </a:lnTo>
                <a:lnTo>
                  <a:pt x="2952" y="2428970"/>
                </a:lnTo>
                <a:lnTo>
                  <a:pt x="0" y="2414016"/>
                </a:lnTo>
                <a:lnTo>
                  <a:pt x="2952" y="2399704"/>
                </a:lnTo>
                <a:lnTo>
                  <a:pt x="11048" y="2387536"/>
                </a:lnTo>
                <a:lnTo>
                  <a:pt x="23145" y="2379083"/>
                </a:lnTo>
                <a:lnTo>
                  <a:pt x="25907" y="2378498"/>
                </a:lnTo>
                <a:lnTo>
                  <a:pt x="25907" y="2414016"/>
                </a:lnTo>
                <a:lnTo>
                  <a:pt x="76199" y="2414016"/>
                </a:lnTo>
                <a:lnTo>
                  <a:pt x="73247" y="2428970"/>
                </a:lnTo>
                <a:lnTo>
                  <a:pt x="65150" y="2441066"/>
                </a:lnTo>
                <a:lnTo>
                  <a:pt x="53054" y="2449163"/>
                </a:lnTo>
                <a:lnTo>
                  <a:pt x="38099" y="2452116"/>
                </a:lnTo>
                <a:close/>
              </a:path>
              <a:path w="76200" h="2452370">
                <a:moveTo>
                  <a:pt x="76199" y="2414016"/>
                </a:moveTo>
                <a:lnTo>
                  <a:pt x="51815" y="2414016"/>
                </a:lnTo>
                <a:lnTo>
                  <a:pt x="51815" y="2378820"/>
                </a:lnTo>
                <a:lnTo>
                  <a:pt x="53054" y="2379083"/>
                </a:lnTo>
                <a:lnTo>
                  <a:pt x="65150" y="2387536"/>
                </a:lnTo>
                <a:lnTo>
                  <a:pt x="73247" y="2399704"/>
                </a:lnTo>
                <a:lnTo>
                  <a:pt x="76199" y="2414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364735" y="3541776"/>
            <a:ext cx="142240" cy="467995"/>
          </a:xfrm>
          <a:custGeom>
            <a:avLst/>
            <a:gdLst/>
            <a:ahLst/>
            <a:cxnLst/>
            <a:rect l="l" t="t" r="r" b="b"/>
            <a:pathLst>
              <a:path w="142239" h="467995">
                <a:moveTo>
                  <a:pt x="0" y="0"/>
                </a:moveTo>
                <a:lnTo>
                  <a:pt x="141732" y="0"/>
                </a:lnTo>
                <a:lnTo>
                  <a:pt x="141732" y="467867"/>
                </a:lnTo>
                <a:lnTo>
                  <a:pt x="0" y="4678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344923" y="3521964"/>
            <a:ext cx="180340" cy="506095"/>
          </a:xfrm>
          <a:custGeom>
            <a:avLst/>
            <a:gdLst/>
            <a:ahLst/>
            <a:cxnLst/>
            <a:rect l="l" t="t" r="r" b="b"/>
            <a:pathLst>
              <a:path w="180339" h="506095">
                <a:moveTo>
                  <a:pt x="179831" y="505967"/>
                </a:moveTo>
                <a:lnTo>
                  <a:pt x="0" y="505967"/>
                </a:lnTo>
                <a:lnTo>
                  <a:pt x="0" y="0"/>
                </a:lnTo>
                <a:lnTo>
                  <a:pt x="179831" y="0"/>
                </a:lnTo>
                <a:lnTo>
                  <a:pt x="179831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099"/>
                </a:lnTo>
                <a:lnTo>
                  <a:pt x="38100" y="467867"/>
                </a:lnTo>
                <a:lnTo>
                  <a:pt x="19812" y="467867"/>
                </a:lnTo>
                <a:lnTo>
                  <a:pt x="38100" y="487680"/>
                </a:lnTo>
                <a:lnTo>
                  <a:pt x="179831" y="487680"/>
                </a:lnTo>
                <a:lnTo>
                  <a:pt x="179831" y="505967"/>
                </a:lnTo>
                <a:close/>
              </a:path>
              <a:path w="180339" h="506095">
                <a:moveTo>
                  <a:pt x="38100" y="38099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099"/>
                </a:lnTo>
                <a:close/>
              </a:path>
              <a:path w="180339" h="506095">
                <a:moveTo>
                  <a:pt x="141732" y="38099"/>
                </a:moveTo>
                <a:lnTo>
                  <a:pt x="38100" y="38099"/>
                </a:lnTo>
                <a:lnTo>
                  <a:pt x="38100" y="19812"/>
                </a:lnTo>
                <a:lnTo>
                  <a:pt x="141732" y="19812"/>
                </a:lnTo>
                <a:lnTo>
                  <a:pt x="141732" y="38099"/>
                </a:lnTo>
                <a:close/>
              </a:path>
              <a:path w="180339" h="506095">
                <a:moveTo>
                  <a:pt x="141732" y="487680"/>
                </a:moveTo>
                <a:lnTo>
                  <a:pt x="141732" y="19812"/>
                </a:lnTo>
                <a:lnTo>
                  <a:pt x="161543" y="38100"/>
                </a:lnTo>
                <a:lnTo>
                  <a:pt x="179831" y="38099"/>
                </a:lnTo>
                <a:lnTo>
                  <a:pt x="179831" y="467867"/>
                </a:lnTo>
                <a:lnTo>
                  <a:pt x="161543" y="467867"/>
                </a:lnTo>
                <a:lnTo>
                  <a:pt x="141732" y="487680"/>
                </a:lnTo>
                <a:close/>
              </a:path>
              <a:path w="180339" h="506095">
                <a:moveTo>
                  <a:pt x="179831" y="38099"/>
                </a:moveTo>
                <a:lnTo>
                  <a:pt x="161543" y="38100"/>
                </a:lnTo>
                <a:lnTo>
                  <a:pt x="141732" y="19812"/>
                </a:lnTo>
                <a:lnTo>
                  <a:pt x="179831" y="19812"/>
                </a:lnTo>
                <a:lnTo>
                  <a:pt x="179831" y="38099"/>
                </a:lnTo>
                <a:close/>
              </a:path>
              <a:path w="180339" h="506095">
                <a:moveTo>
                  <a:pt x="38100" y="487680"/>
                </a:moveTo>
                <a:lnTo>
                  <a:pt x="19812" y="467867"/>
                </a:lnTo>
                <a:lnTo>
                  <a:pt x="38100" y="467867"/>
                </a:lnTo>
                <a:lnTo>
                  <a:pt x="38100" y="487680"/>
                </a:lnTo>
                <a:close/>
              </a:path>
              <a:path w="180339" h="506095">
                <a:moveTo>
                  <a:pt x="141732" y="487680"/>
                </a:moveTo>
                <a:lnTo>
                  <a:pt x="38100" y="487680"/>
                </a:lnTo>
                <a:lnTo>
                  <a:pt x="38100" y="467867"/>
                </a:lnTo>
                <a:lnTo>
                  <a:pt x="141732" y="467867"/>
                </a:lnTo>
                <a:lnTo>
                  <a:pt x="141732" y="487680"/>
                </a:lnTo>
                <a:close/>
              </a:path>
              <a:path w="180339" h="506095">
                <a:moveTo>
                  <a:pt x="179831" y="487680"/>
                </a:moveTo>
                <a:lnTo>
                  <a:pt x="141732" y="487680"/>
                </a:lnTo>
                <a:lnTo>
                  <a:pt x="161543" y="467867"/>
                </a:lnTo>
                <a:lnTo>
                  <a:pt x="179831" y="467867"/>
                </a:lnTo>
                <a:lnTo>
                  <a:pt x="179831" y="487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4737583" y="4169705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711700" y="2749153"/>
            <a:ext cx="177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768596" y="2549651"/>
            <a:ext cx="100965" cy="108585"/>
          </a:xfrm>
          <a:custGeom>
            <a:avLst/>
            <a:gdLst/>
            <a:ahLst/>
            <a:cxnLst/>
            <a:rect l="l" t="t" r="r" b="b"/>
            <a:pathLst>
              <a:path w="100964" h="108585">
                <a:moveTo>
                  <a:pt x="50292" y="108203"/>
                </a:moveTo>
                <a:lnTo>
                  <a:pt x="30218" y="103941"/>
                </a:lnTo>
                <a:lnTo>
                  <a:pt x="14287" y="92392"/>
                </a:lnTo>
                <a:lnTo>
                  <a:pt x="3786" y="75414"/>
                </a:lnTo>
                <a:lnTo>
                  <a:pt x="0" y="54863"/>
                </a:lnTo>
                <a:lnTo>
                  <a:pt x="3786" y="33432"/>
                </a:lnTo>
                <a:lnTo>
                  <a:pt x="14287" y="16001"/>
                </a:lnTo>
                <a:lnTo>
                  <a:pt x="30218" y="4286"/>
                </a:lnTo>
                <a:lnTo>
                  <a:pt x="50292" y="0"/>
                </a:lnTo>
                <a:lnTo>
                  <a:pt x="69723" y="4286"/>
                </a:lnTo>
                <a:lnTo>
                  <a:pt x="85725" y="16001"/>
                </a:lnTo>
                <a:lnTo>
                  <a:pt x="96583" y="33432"/>
                </a:lnTo>
                <a:lnTo>
                  <a:pt x="100584" y="54863"/>
                </a:lnTo>
                <a:lnTo>
                  <a:pt x="96583" y="75414"/>
                </a:lnTo>
                <a:lnTo>
                  <a:pt x="85725" y="92392"/>
                </a:lnTo>
                <a:lnTo>
                  <a:pt x="69723" y="103941"/>
                </a:lnTo>
                <a:lnTo>
                  <a:pt x="50292" y="1082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748784" y="2531364"/>
            <a:ext cx="140335" cy="146685"/>
          </a:xfrm>
          <a:custGeom>
            <a:avLst/>
            <a:gdLst/>
            <a:ahLst/>
            <a:cxnLst/>
            <a:rect l="l" t="t" r="r" b="b"/>
            <a:pathLst>
              <a:path w="140335" h="146685">
                <a:moveTo>
                  <a:pt x="82296" y="1523"/>
                </a:moveTo>
                <a:lnTo>
                  <a:pt x="57912" y="1523"/>
                </a:lnTo>
                <a:lnTo>
                  <a:pt x="68580" y="0"/>
                </a:lnTo>
                <a:lnTo>
                  <a:pt x="71628" y="0"/>
                </a:lnTo>
                <a:lnTo>
                  <a:pt x="82296" y="1523"/>
                </a:lnTo>
                <a:close/>
              </a:path>
              <a:path w="140335" h="146685">
                <a:moveTo>
                  <a:pt x="97536" y="6095"/>
                </a:moveTo>
                <a:lnTo>
                  <a:pt x="42672" y="6095"/>
                </a:lnTo>
                <a:lnTo>
                  <a:pt x="44195" y="4571"/>
                </a:lnTo>
                <a:lnTo>
                  <a:pt x="53339" y="1523"/>
                </a:lnTo>
                <a:lnTo>
                  <a:pt x="85344" y="1523"/>
                </a:lnTo>
                <a:lnTo>
                  <a:pt x="96012" y="4571"/>
                </a:lnTo>
                <a:lnTo>
                  <a:pt x="97536" y="6095"/>
                </a:lnTo>
                <a:close/>
              </a:path>
              <a:path w="140335" h="146685">
                <a:moveTo>
                  <a:pt x="108204" y="12191"/>
                </a:moveTo>
                <a:lnTo>
                  <a:pt x="32004" y="12191"/>
                </a:lnTo>
                <a:lnTo>
                  <a:pt x="41148" y="6095"/>
                </a:lnTo>
                <a:lnTo>
                  <a:pt x="99060" y="6095"/>
                </a:lnTo>
                <a:lnTo>
                  <a:pt x="108204" y="12191"/>
                </a:lnTo>
                <a:close/>
              </a:path>
              <a:path w="140335" h="146685">
                <a:moveTo>
                  <a:pt x="111252" y="132587"/>
                </a:moveTo>
                <a:lnTo>
                  <a:pt x="28956" y="132587"/>
                </a:lnTo>
                <a:lnTo>
                  <a:pt x="21336" y="124967"/>
                </a:lnTo>
                <a:lnTo>
                  <a:pt x="19812" y="124967"/>
                </a:lnTo>
                <a:lnTo>
                  <a:pt x="19812" y="123443"/>
                </a:lnTo>
                <a:lnTo>
                  <a:pt x="18288" y="121919"/>
                </a:lnTo>
                <a:lnTo>
                  <a:pt x="12192" y="114299"/>
                </a:lnTo>
                <a:lnTo>
                  <a:pt x="10668" y="112775"/>
                </a:lnTo>
                <a:lnTo>
                  <a:pt x="10668" y="111251"/>
                </a:lnTo>
                <a:lnTo>
                  <a:pt x="6096" y="102107"/>
                </a:lnTo>
                <a:lnTo>
                  <a:pt x="4572" y="100583"/>
                </a:lnTo>
                <a:lnTo>
                  <a:pt x="4572" y="99059"/>
                </a:lnTo>
                <a:lnTo>
                  <a:pt x="1524" y="88391"/>
                </a:lnTo>
                <a:lnTo>
                  <a:pt x="1524" y="85343"/>
                </a:lnTo>
                <a:lnTo>
                  <a:pt x="0" y="74675"/>
                </a:lnTo>
                <a:lnTo>
                  <a:pt x="0" y="71627"/>
                </a:lnTo>
                <a:lnTo>
                  <a:pt x="1460" y="59943"/>
                </a:lnTo>
                <a:lnTo>
                  <a:pt x="1524" y="56387"/>
                </a:lnTo>
                <a:lnTo>
                  <a:pt x="4572" y="45719"/>
                </a:lnTo>
                <a:lnTo>
                  <a:pt x="6096" y="44195"/>
                </a:lnTo>
                <a:lnTo>
                  <a:pt x="6096" y="42671"/>
                </a:lnTo>
                <a:lnTo>
                  <a:pt x="10668" y="33527"/>
                </a:lnTo>
                <a:lnTo>
                  <a:pt x="12192" y="32003"/>
                </a:lnTo>
                <a:lnTo>
                  <a:pt x="12192" y="30479"/>
                </a:lnTo>
                <a:lnTo>
                  <a:pt x="18288" y="22859"/>
                </a:lnTo>
                <a:lnTo>
                  <a:pt x="21336" y="19811"/>
                </a:lnTo>
                <a:lnTo>
                  <a:pt x="28956" y="13715"/>
                </a:lnTo>
                <a:lnTo>
                  <a:pt x="30480" y="12191"/>
                </a:lnTo>
                <a:lnTo>
                  <a:pt x="109728" y="12191"/>
                </a:lnTo>
                <a:lnTo>
                  <a:pt x="111252" y="13715"/>
                </a:lnTo>
                <a:lnTo>
                  <a:pt x="118872" y="19811"/>
                </a:lnTo>
                <a:lnTo>
                  <a:pt x="118872" y="21335"/>
                </a:lnTo>
                <a:lnTo>
                  <a:pt x="120396" y="21335"/>
                </a:lnTo>
                <a:lnTo>
                  <a:pt x="120396" y="22859"/>
                </a:lnTo>
                <a:lnTo>
                  <a:pt x="126491" y="30479"/>
                </a:lnTo>
                <a:lnTo>
                  <a:pt x="128016" y="32003"/>
                </a:lnTo>
                <a:lnTo>
                  <a:pt x="128016" y="33527"/>
                </a:lnTo>
                <a:lnTo>
                  <a:pt x="129539" y="33527"/>
                </a:lnTo>
                <a:lnTo>
                  <a:pt x="131826" y="38099"/>
                </a:lnTo>
                <a:lnTo>
                  <a:pt x="65532" y="38099"/>
                </a:lnTo>
                <a:lnTo>
                  <a:pt x="60960" y="39623"/>
                </a:lnTo>
                <a:lnTo>
                  <a:pt x="59436" y="39623"/>
                </a:lnTo>
                <a:lnTo>
                  <a:pt x="50292" y="44195"/>
                </a:lnTo>
                <a:lnTo>
                  <a:pt x="51435" y="44195"/>
                </a:lnTo>
                <a:lnTo>
                  <a:pt x="49530" y="45719"/>
                </a:lnTo>
                <a:lnTo>
                  <a:pt x="48768" y="45719"/>
                </a:lnTo>
                <a:lnTo>
                  <a:pt x="45719" y="48767"/>
                </a:lnTo>
                <a:lnTo>
                  <a:pt x="46736" y="48767"/>
                </a:lnTo>
                <a:lnTo>
                  <a:pt x="44704" y="51815"/>
                </a:lnTo>
                <a:lnTo>
                  <a:pt x="44195" y="51815"/>
                </a:lnTo>
                <a:lnTo>
                  <a:pt x="41910" y="56387"/>
                </a:lnTo>
                <a:lnTo>
                  <a:pt x="41148" y="56387"/>
                </a:lnTo>
                <a:lnTo>
                  <a:pt x="39624" y="60959"/>
                </a:lnTo>
                <a:lnTo>
                  <a:pt x="39841" y="60959"/>
                </a:lnTo>
                <a:lnTo>
                  <a:pt x="38100" y="67055"/>
                </a:lnTo>
                <a:lnTo>
                  <a:pt x="39188" y="67055"/>
                </a:lnTo>
                <a:lnTo>
                  <a:pt x="38535" y="71627"/>
                </a:lnTo>
                <a:lnTo>
                  <a:pt x="38100" y="71627"/>
                </a:lnTo>
                <a:lnTo>
                  <a:pt x="38100" y="74675"/>
                </a:lnTo>
                <a:lnTo>
                  <a:pt x="38535" y="74675"/>
                </a:lnTo>
                <a:lnTo>
                  <a:pt x="38970" y="77723"/>
                </a:lnTo>
                <a:lnTo>
                  <a:pt x="38100" y="77723"/>
                </a:lnTo>
                <a:lnTo>
                  <a:pt x="40277" y="85343"/>
                </a:lnTo>
                <a:lnTo>
                  <a:pt x="39624" y="85343"/>
                </a:lnTo>
                <a:lnTo>
                  <a:pt x="44195" y="94487"/>
                </a:lnTo>
                <a:lnTo>
                  <a:pt x="45110" y="94487"/>
                </a:lnTo>
                <a:lnTo>
                  <a:pt x="46329" y="96011"/>
                </a:lnTo>
                <a:lnTo>
                  <a:pt x="45719" y="96011"/>
                </a:lnTo>
                <a:lnTo>
                  <a:pt x="53339" y="103631"/>
                </a:lnTo>
                <a:lnTo>
                  <a:pt x="54864" y="103631"/>
                </a:lnTo>
                <a:lnTo>
                  <a:pt x="57150" y="105155"/>
                </a:lnTo>
                <a:lnTo>
                  <a:pt x="56387" y="105155"/>
                </a:lnTo>
                <a:lnTo>
                  <a:pt x="59436" y="106679"/>
                </a:lnTo>
                <a:lnTo>
                  <a:pt x="60960" y="106679"/>
                </a:lnTo>
                <a:lnTo>
                  <a:pt x="65532" y="108203"/>
                </a:lnTo>
                <a:lnTo>
                  <a:pt x="131064" y="108203"/>
                </a:lnTo>
                <a:lnTo>
                  <a:pt x="129539" y="111251"/>
                </a:lnTo>
                <a:lnTo>
                  <a:pt x="128016" y="112775"/>
                </a:lnTo>
                <a:lnTo>
                  <a:pt x="128016" y="114299"/>
                </a:lnTo>
                <a:lnTo>
                  <a:pt x="126491" y="114299"/>
                </a:lnTo>
                <a:lnTo>
                  <a:pt x="120396" y="121919"/>
                </a:lnTo>
                <a:lnTo>
                  <a:pt x="120396" y="123443"/>
                </a:lnTo>
                <a:lnTo>
                  <a:pt x="111252" y="132587"/>
                </a:lnTo>
                <a:close/>
              </a:path>
              <a:path w="140335" h="146685">
                <a:moveTo>
                  <a:pt x="62484" y="39623"/>
                </a:moveTo>
                <a:lnTo>
                  <a:pt x="65532" y="38099"/>
                </a:lnTo>
                <a:lnTo>
                  <a:pt x="67056" y="38099"/>
                </a:lnTo>
                <a:lnTo>
                  <a:pt x="69517" y="38451"/>
                </a:lnTo>
                <a:lnTo>
                  <a:pt x="62484" y="39623"/>
                </a:lnTo>
                <a:close/>
              </a:path>
              <a:path w="140335" h="146685">
                <a:moveTo>
                  <a:pt x="69517" y="38451"/>
                </a:moveTo>
                <a:lnTo>
                  <a:pt x="67056" y="38099"/>
                </a:lnTo>
                <a:lnTo>
                  <a:pt x="71628" y="38099"/>
                </a:lnTo>
                <a:lnTo>
                  <a:pt x="69517" y="38451"/>
                </a:lnTo>
                <a:close/>
              </a:path>
              <a:path w="140335" h="146685">
                <a:moveTo>
                  <a:pt x="77724" y="39623"/>
                </a:moveTo>
                <a:lnTo>
                  <a:pt x="69517" y="38451"/>
                </a:lnTo>
                <a:lnTo>
                  <a:pt x="71628" y="38099"/>
                </a:lnTo>
                <a:lnTo>
                  <a:pt x="74676" y="38099"/>
                </a:lnTo>
                <a:lnTo>
                  <a:pt x="77724" y="39623"/>
                </a:lnTo>
                <a:close/>
              </a:path>
              <a:path w="140335" h="146685">
                <a:moveTo>
                  <a:pt x="82677" y="40766"/>
                </a:moveTo>
                <a:lnTo>
                  <a:pt x="74676" y="38099"/>
                </a:lnTo>
                <a:lnTo>
                  <a:pt x="131826" y="38099"/>
                </a:lnTo>
                <a:lnTo>
                  <a:pt x="132588" y="39623"/>
                </a:lnTo>
                <a:lnTo>
                  <a:pt x="80772" y="39623"/>
                </a:lnTo>
                <a:lnTo>
                  <a:pt x="82677" y="40766"/>
                </a:lnTo>
                <a:close/>
              </a:path>
              <a:path w="140335" h="146685">
                <a:moveTo>
                  <a:pt x="56387" y="41147"/>
                </a:moveTo>
                <a:lnTo>
                  <a:pt x="59436" y="39623"/>
                </a:lnTo>
                <a:lnTo>
                  <a:pt x="60960" y="39623"/>
                </a:lnTo>
                <a:lnTo>
                  <a:pt x="56387" y="41147"/>
                </a:lnTo>
                <a:close/>
              </a:path>
              <a:path w="140335" h="146685">
                <a:moveTo>
                  <a:pt x="83820" y="41147"/>
                </a:moveTo>
                <a:lnTo>
                  <a:pt x="82677" y="40766"/>
                </a:lnTo>
                <a:lnTo>
                  <a:pt x="80772" y="39623"/>
                </a:lnTo>
                <a:lnTo>
                  <a:pt x="83820" y="41147"/>
                </a:lnTo>
                <a:close/>
              </a:path>
              <a:path w="140335" h="146685">
                <a:moveTo>
                  <a:pt x="133350" y="41147"/>
                </a:moveTo>
                <a:lnTo>
                  <a:pt x="83820" y="41147"/>
                </a:lnTo>
                <a:lnTo>
                  <a:pt x="80772" y="39623"/>
                </a:lnTo>
                <a:lnTo>
                  <a:pt x="132588" y="39623"/>
                </a:lnTo>
                <a:lnTo>
                  <a:pt x="133350" y="41147"/>
                </a:lnTo>
                <a:close/>
              </a:path>
              <a:path w="140335" h="146685">
                <a:moveTo>
                  <a:pt x="134112" y="44195"/>
                </a:moveTo>
                <a:lnTo>
                  <a:pt x="88391" y="44195"/>
                </a:lnTo>
                <a:lnTo>
                  <a:pt x="82677" y="40766"/>
                </a:lnTo>
                <a:lnTo>
                  <a:pt x="83820" y="41147"/>
                </a:lnTo>
                <a:lnTo>
                  <a:pt x="133350" y="41147"/>
                </a:lnTo>
                <a:lnTo>
                  <a:pt x="134112" y="42671"/>
                </a:lnTo>
                <a:lnTo>
                  <a:pt x="134112" y="44195"/>
                </a:lnTo>
                <a:close/>
              </a:path>
              <a:path w="140335" h="146685">
                <a:moveTo>
                  <a:pt x="51435" y="44195"/>
                </a:moveTo>
                <a:lnTo>
                  <a:pt x="50292" y="44195"/>
                </a:lnTo>
                <a:lnTo>
                  <a:pt x="53339" y="42671"/>
                </a:lnTo>
                <a:lnTo>
                  <a:pt x="51435" y="44195"/>
                </a:lnTo>
                <a:close/>
              </a:path>
              <a:path w="140335" h="146685">
                <a:moveTo>
                  <a:pt x="92964" y="48767"/>
                </a:moveTo>
                <a:lnTo>
                  <a:pt x="85344" y="42671"/>
                </a:lnTo>
                <a:lnTo>
                  <a:pt x="88391" y="44195"/>
                </a:lnTo>
                <a:lnTo>
                  <a:pt x="134112" y="44195"/>
                </a:lnTo>
                <a:lnTo>
                  <a:pt x="134112" y="45719"/>
                </a:lnTo>
                <a:lnTo>
                  <a:pt x="91439" y="45719"/>
                </a:lnTo>
                <a:lnTo>
                  <a:pt x="92964" y="48767"/>
                </a:lnTo>
                <a:close/>
              </a:path>
              <a:path w="140335" h="146685">
                <a:moveTo>
                  <a:pt x="45719" y="48767"/>
                </a:moveTo>
                <a:lnTo>
                  <a:pt x="48768" y="45719"/>
                </a:lnTo>
                <a:lnTo>
                  <a:pt x="47897" y="47026"/>
                </a:lnTo>
                <a:lnTo>
                  <a:pt x="45719" y="48767"/>
                </a:lnTo>
                <a:close/>
              </a:path>
              <a:path w="140335" h="146685">
                <a:moveTo>
                  <a:pt x="47897" y="47026"/>
                </a:moveTo>
                <a:lnTo>
                  <a:pt x="48768" y="45719"/>
                </a:lnTo>
                <a:lnTo>
                  <a:pt x="49530" y="45719"/>
                </a:lnTo>
                <a:lnTo>
                  <a:pt x="47897" y="47026"/>
                </a:lnTo>
                <a:close/>
              </a:path>
              <a:path w="140335" h="146685">
                <a:moveTo>
                  <a:pt x="138248" y="54863"/>
                </a:moveTo>
                <a:lnTo>
                  <a:pt x="97536" y="54863"/>
                </a:lnTo>
                <a:lnTo>
                  <a:pt x="91439" y="45719"/>
                </a:lnTo>
                <a:lnTo>
                  <a:pt x="135636" y="45719"/>
                </a:lnTo>
                <a:lnTo>
                  <a:pt x="138248" y="54863"/>
                </a:lnTo>
                <a:close/>
              </a:path>
              <a:path w="140335" h="146685">
                <a:moveTo>
                  <a:pt x="46736" y="48767"/>
                </a:moveTo>
                <a:lnTo>
                  <a:pt x="45719" y="48767"/>
                </a:lnTo>
                <a:lnTo>
                  <a:pt x="47897" y="47026"/>
                </a:lnTo>
                <a:lnTo>
                  <a:pt x="46736" y="48767"/>
                </a:lnTo>
                <a:close/>
              </a:path>
              <a:path w="140335" h="146685">
                <a:moveTo>
                  <a:pt x="42672" y="54863"/>
                </a:moveTo>
                <a:lnTo>
                  <a:pt x="44195" y="51815"/>
                </a:lnTo>
                <a:lnTo>
                  <a:pt x="44704" y="51815"/>
                </a:lnTo>
                <a:lnTo>
                  <a:pt x="42672" y="54863"/>
                </a:lnTo>
                <a:close/>
              </a:path>
              <a:path w="140335" h="146685">
                <a:moveTo>
                  <a:pt x="99060" y="60959"/>
                </a:moveTo>
                <a:lnTo>
                  <a:pt x="94488" y="51815"/>
                </a:lnTo>
                <a:lnTo>
                  <a:pt x="97536" y="54863"/>
                </a:lnTo>
                <a:lnTo>
                  <a:pt x="138248" y="54863"/>
                </a:lnTo>
                <a:lnTo>
                  <a:pt x="138684" y="56387"/>
                </a:lnTo>
                <a:lnTo>
                  <a:pt x="99060" y="56387"/>
                </a:lnTo>
                <a:lnTo>
                  <a:pt x="99060" y="60959"/>
                </a:lnTo>
                <a:close/>
              </a:path>
              <a:path w="140335" h="146685">
                <a:moveTo>
                  <a:pt x="39624" y="60959"/>
                </a:moveTo>
                <a:lnTo>
                  <a:pt x="41148" y="56387"/>
                </a:lnTo>
                <a:lnTo>
                  <a:pt x="40132" y="59943"/>
                </a:lnTo>
                <a:lnTo>
                  <a:pt x="39624" y="60959"/>
                </a:lnTo>
                <a:close/>
              </a:path>
              <a:path w="140335" h="146685">
                <a:moveTo>
                  <a:pt x="40132" y="59943"/>
                </a:moveTo>
                <a:lnTo>
                  <a:pt x="41148" y="56387"/>
                </a:lnTo>
                <a:lnTo>
                  <a:pt x="41910" y="56387"/>
                </a:lnTo>
                <a:lnTo>
                  <a:pt x="40132" y="59943"/>
                </a:lnTo>
                <a:close/>
              </a:path>
              <a:path w="140335" h="146685">
                <a:moveTo>
                  <a:pt x="139636" y="67055"/>
                </a:moveTo>
                <a:lnTo>
                  <a:pt x="102108" y="67055"/>
                </a:lnTo>
                <a:lnTo>
                  <a:pt x="99060" y="56387"/>
                </a:lnTo>
                <a:lnTo>
                  <a:pt x="138684" y="56387"/>
                </a:lnTo>
                <a:lnTo>
                  <a:pt x="138747" y="59943"/>
                </a:lnTo>
                <a:lnTo>
                  <a:pt x="139636" y="67055"/>
                </a:lnTo>
                <a:close/>
              </a:path>
              <a:path w="140335" h="146685">
                <a:moveTo>
                  <a:pt x="39841" y="60959"/>
                </a:moveTo>
                <a:lnTo>
                  <a:pt x="39624" y="60959"/>
                </a:lnTo>
                <a:lnTo>
                  <a:pt x="40132" y="59943"/>
                </a:lnTo>
                <a:lnTo>
                  <a:pt x="39841" y="60959"/>
                </a:lnTo>
                <a:close/>
              </a:path>
              <a:path w="140335" h="146685">
                <a:moveTo>
                  <a:pt x="39188" y="67055"/>
                </a:moveTo>
                <a:lnTo>
                  <a:pt x="38100" y="67055"/>
                </a:lnTo>
                <a:lnTo>
                  <a:pt x="39624" y="64007"/>
                </a:lnTo>
                <a:lnTo>
                  <a:pt x="39188" y="67055"/>
                </a:lnTo>
                <a:close/>
              </a:path>
              <a:path w="140335" h="146685">
                <a:moveTo>
                  <a:pt x="101890" y="73151"/>
                </a:moveTo>
                <a:lnTo>
                  <a:pt x="100584" y="64007"/>
                </a:lnTo>
                <a:lnTo>
                  <a:pt x="102108" y="67055"/>
                </a:lnTo>
                <a:lnTo>
                  <a:pt x="139636" y="67055"/>
                </a:lnTo>
                <a:lnTo>
                  <a:pt x="140208" y="71627"/>
                </a:lnTo>
                <a:lnTo>
                  <a:pt x="102108" y="71627"/>
                </a:lnTo>
                <a:lnTo>
                  <a:pt x="101890" y="73151"/>
                </a:lnTo>
                <a:close/>
              </a:path>
              <a:path w="140335" h="146685">
                <a:moveTo>
                  <a:pt x="38100" y="74675"/>
                </a:moveTo>
                <a:lnTo>
                  <a:pt x="38100" y="71627"/>
                </a:lnTo>
                <a:lnTo>
                  <a:pt x="38317" y="73151"/>
                </a:lnTo>
                <a:lnTo>
                  <a:pt x="38100" y="74675"/>
                </a:lnTo>
                <a:close/>
              </a:path>
              <a:path w="140335" h="146685">
                <a:moveTo>
                  <a:pt x="38317" y="73151"/>
                </a:moveTo>
                <a:lnTo>
                  <a:pt x="38100" y="71627"/>
                </a:lnTo>
                <a:lnTo>
                  <a:pt x="38535" y="71627"/>
                </a:lnTo>
                <a:lnTo>
                  <a:pt x="38317" y="73151"/>
                </a:lnTo>
                <a:close/>
              </a:path>
              <a:path w="140335" h="146685">
                <a:moveTo>
                  <a:pt x="102108" y="74675"/>
                </a:moveTo>
                <a:lnTo>
                  <a:pt x="101890" y="73151"/>
                </a:lnTo>
                <a:lnTo>
                  <a:pt x="102108" y="71627"/>
                </a:lnTo>
                <a:lnTo>
                  <a:pt x="102108" y="74675"/>
                </a:lnTo>
                <a:close/>
              </a:path>
              <a:path w="140335" h="146685">
                <a:moveTo>
                  <a:pt x="140208" y="74675"/>
                </a:moveTo>
                <a:lnTo>
                  <a:pt x="102108" y="74675"/>
                </a:lnTo>
                <a:lnTo>
                  <a:pt x="102108" y="71627"/>
                </a:lnTo>
                <a:lnTo>
                  <a:pt x="140208" y="71627"/>
                </a:lnTo>
                <a:lnTo>
                  <a:pt x="140208" y="74675"/>
                </a:lnTo>
                <a:close/>
              </a:path>
              <a:path w="140335" h="146685">
                <a:moveTo>
                  <a:pt x="38535" y="74675"/>
                </a:moveTo>
                <a:lnTo>
                  <a:pt x="38100" y="74675"/>
                </a:lnTo>
                <a:lnTo>
                  <a:pt x="38317" y="73151"/>
                </a:lnTo>
                <a:lnTo>
                  <a:pt x="38535" y="74675"/>
                </a:lnTo>
                <a:close/>
              </a:path>
              <a:path w="140335" h="146685">
                <a:moveTo>
                  <a:pt x="100584" y="82295"/>
                </a:moveTo>
                <a:lnTo>
                  <a:pt x="101890" y="73151"/>
                </a:lnTo>
                <a:lnTo>
                  <a:pt x="102108" y="74675"/>
                </a:lnTo>
                <a:lnTo>
                  <a:pt x="140208" y="74675"/>
                </a:lnTo>
                <a:lnTo>
                  <a:pt x="139772" y="77723"/>
                </a:lnTo>
                <a:lnTo>
                  <a:pt x="102108" y="77723"/>
                </a:lnTo>
                <a:lnTo>
                  <a:pt x="100584" y="82295"/>
                </a:lnTo>
                <a:close/>
              </a:path>
              <a:path w="140335" h="146685">
                <a:moveTo>
                  <a:pt x="39624" y="82295"/>
                </a:moveTo>
                <a:lnTo>
                  <a:pt x="38100" y="77723"/>
                </a:lnTo>
                <a:lnTo>
                  <a:pt x="38970" y="77723"/>
                </a:lnTo>
                <a:lnTo>
                  <a:pt x="39624" y="82295"/>
                </a:lnTo>
                <a:close/>
              </a:path>
              <a:path w="140335" h="146685">
                <a:moveTo>
                  <a:pt x="138684" y="88391"/>
                </a:moveTo>
                <a:lnTo>
                  <a:pt x="99060" y="88391"/>
                </a:lnTo>
                <a:lnTo>
                  <a:pt x="102108" y="77723"/>
                </a:lnTo>
                <a:lnTo>
                  <a:pt x="139772" y="77723"/>
                </a:lnTo>
                <a:lnTo>
                  <a:pt x="138684" y="85343"/>
                </a:lnTo>
                <a:lnTo>
                  <a:pt x="138684" y="88391"/>
                </a:lnTo>
                <a:close/>
              </a:path>
              <a:path w="140335" h="146685">
                <a:moveTo>
                  <a:pt x="41148" y="88391"/>
                </a:moveTo>
                <a:lnTo>
                  <a:pt x="39624" y="85343"/>
                </a:lnTo>
                <a:lnTo>
                  <a:pt x="40277" y="85343"/>
                </a:lnTo>
                <a:lnTo>
                  <a:pt x="41148" y="88391"/>
                </a:lnTo>
                <a:close/>
              </a:path>
              <a:path w="140335" h="146685">
                <a:moveTo>
                  <a:pt x="94488" y="94487"/>
                </a:moveTo>
                <a:lnTo>
                  <a:pt x="99060" y="85343"/>
                </a:lnTo>
                <a:lnTo>
                  <a:pt x="99060" y="88391"/>
                </a:lnTo>
                <a:lnTo>
                  <a:pt x="138684" y="88391"/>
                </a:lnTo>
                <a:lnTo>
                  <a:pt x="137813" y="91439"/>
                </a:lnTo>
                <a:lnTo>
                  <a:pt x="97536" y="91439"/>
                </a:lnTo>
                <a:lnTo>
                  <a:pt x="94488" y="94487"/>
                </a:lnTo>
                <a:close/>
              </a:path>
              <a:path w="140335" h="146685">
                <a:moveTo>
                  <a:pt x="45110" y="94487"/>
                </a:moveTo>
                <a:lnTo>
                  <a:pt x="44195" y="94487"/>
                </a:lnTo>
                <a:lnTo>
                  <a:pt x="42671" y="91439"/>
                </a:lnTo>
                <a:lnTo>
                  <a:pt x="45110" y="94487"/>
                </a:lnTo>
                <a:close/>
              </a:path>
              <a:path w="140335" h="146685">
                <a:moveTo>
                  <a:pt x="135636" y="99059"/>
                </a:moveTo>
                <a:lnTo>
                  <a:pt x="91439" y="99059"/>
                </a:lnTo>
                <a:lnTo>
                  <a:pt x="97536" y="91439"/>
                </a:lnTo>
                <a:lnTo>
                  <a:pt x="137813" y="91439"/>
                </a:lnTo>
                <a:lnTo>
                  <a:pt x="135636" y="99059"/>
                </a:lnTo>
                <a:close/>
              </a:path>
              <a:path w="140335" h="146685">
                <a:moveTo>
                  <a:pt x="48768" y="99059"/>
                </a:moveTo>
                <a:lnTo>
                  <a:pt x="45719" y="96011"/>
                </a:lnTo>
                <a:lnTo>
                  <a:pt x="46329" y="96011"/>
                </a:lnTo>
                <a:lnTo>
                  <a:pt x="48768" y="99059"/>
                </a:lnTo>
                <a:close/>
              </a:path>
              <a:path w="140335" h="146685">
                <a:moveTo>
                  <a:pt x="133350" y="103631"/>
                </a:moveTo>
                <a:lnTo>
                  <a:pt x="85344" y="103631"/>
                </a:lnTo>
                <a:lnTo>
                  <a:pt x="92964" y="96011"/>
                </a:lnTo>
                <a:lnTo>
                  <a:pt x="91439" y="99059"/>
                </a:lnTo>
                <a:lnTo>
                  <a:pt x="135636" y="99059"/>
                </a:lnTo>
                <a:lnTo>
                  <a:pt x="134112" y="100583"/>
                </a:lnTo>
                <a:lnTo>
                  <a:pt x="134112" y="102107"/>
                </a:lnTo>
                <a:lnTo>
                  <a:pt x="133350" y="103631"/>
                </a:lnTo>
                <a:close/>
              </a:path>
              <a:path w="140335" h="146685">
                <a:moveTo>
                  <a:pt x="54864" y="103631"/>
                </a:moveTo>
                <a:lnTo>
                  <a:pt x="53339" y="103631"/>
                </a:lnTo>
                <a:lnTo>
                  <a:pt x="50291" y="100583"/>
                </a:lnTo>
                <a:lnTo>
                  <a:pt x="54864" y="103631"/>
                </a:lnTo>
                <a:close/>
              </a:path>
              <a:path w="140335" h="146685">
                <a:moveTo>
                  <a:pt x="81860" y="105809"/>
                </a:moveTo>
                <a:lnTo>
                  <a:pt x="88391" y="100583"/>
                </a:lnTo>
                <a:lnTo>
                  <a:pt x="85344" y="103631"/>
                </a:lnTo>
                <a:lnTo>
                  <a:pt x="133350" y="103631"/>
                </a:lnTo>
                <a:lnTo>
                  <a:pt x="132588" y="105155"/>
                </a:lnTo>
                <a:lnTo>
                  <a:pt x="83820" y="105155"/>
                </a:lnTo>
                <a:lnTo>
                  <a:pt x="81860" y="105809"/>
                </a:lnTo>
                <a:close/>
              </a:path>
              <a:path w="140335" h="146685">
                <a:moveTo>
                  <a:pt x="59436" y="106679"/>
                </a:moveTo>
                <a:lnTo>
                  <a:pt x="56387" y="105155"/>
                </a:lnTo>
                <a:lnTo>
                  <a:pt x="57912" y="105663"/>
                </a:lnTo>
                <a:lnTo>
                  <a:pt x="59436" y="106679"/>
                </a:lnTo>
                <a:close/>
              </a:path>
              <a:path w="140335" h="146685">
                <a:moveTo>
                  <a:pt x="57912" y="105663"/>
                </a:moveTo>
                <a:lnTo>
                  <a:pt x="56387" y="105155"/>
                </a:lnTo>
                <a:lnTo>
                  <a:pt x="57150" y="105155"/>
                </a:lnTo>
                <a:lnTo>
                  <a:pt x="57912" y="105663"/>
                </a:lnTo>
                <a:close/>
              </a:path>
              <a:path w="140335" h="146685">
                <a:moveTo>
                  <a:pt x="80772" y="106679"/>
                </a:moveTo>
                <a:lnTo>
                  <a:pt x="81860" y="105809"/>
                </a:lnTo>
                <a:lnTo>
                  <a:pt x="83820" y="105155"/>
                </a:lnTo>
                <a:lnTo>
                  <a:pt x="80772" y="106679"/>
                </a:lnTo>
                <a:close/>
              </a:path>
              <a:path w="140335" h="146685">
                <a:moveTo>
                  <a:pt x="131826" y="106679"/>
                </a:moveTo>
                <a:lnTo>
                  <a:pt x="80772" y="106679"/>
                </a:lnTo>
                <a:lnTo>
                  <a:pt x="83820" y="105155"/>
                </a:lnTo>
                <a:lnTo>
                  <a:pt x="132588" y="105155"/>
                </a:lnTo>
                <a:lnTo>
                  <a:pt x="131826" y="106679"/>
                </a:lnTo>
                <a:close/>
              </a:path>
              <a:path w="140335" h="146685">
                <a:moveTo>
                  <a:pt x="60960" y="106679"/>
                </a:moveTo>
                <a:lnTo>
                  <a:pt x="59436" y="106679"/>
                </a:lnTo>
                <a:lnTo>
                  <a:pt x="57912" y="105663"/>
                </a:lnTo>
                <a:lnTo>
                  <a:pt x="60960" y="106679"/>
                </a:lnTo>
                <a:close/>
              </a:path>
              <a:path w="140335" h="146685">
                <a:moveTo>
                  <a:pt x="131064" y="108203"/>
                </a:moveTo>
                <a:lnTo>
                  <a:pt x="74676" y="108203"/>
                </a:lnTo>
                <a:lnTo>
                  <a:pt x="81860" y="105809"/>
                </a:lnTo>
                <a:lnTo>
                  <a:pt x="80772" y="106679"/>
                </a:lnTo>
                <a:lnTo>
                  <a:pt x="131826" y="106679"/>
                </a:lnTo>
                <a:lnTo>
                  <a:pt x="131064" y="108203"/>
                </a:lnTo>
                <a:close/>
              </a:path>
              <a:path w="140335" h="146685">
                <a:moveTo>
                  <a:pt x="67056" y="108203"/>
                </a:moveTo>
                <a:lnTo>
                  <a:pt x="65532" y="108203"/>
                </a:lnTo>
                <a:lnTo>
                  <a:pt x="62484" y="106679"/>
                </a:lnTo>
                <a:lnTo>
                  <a:pt x="69517" y="107852"/>
                </a:lnTo>
                <a:lnTo>
                  <a:pt x="67056" y="108203"/>
                </a:lnTo>
                <a:close/>
              </a:path>
              <a:path w="140335" h="146685">
                <a:moveTo>
                  <a:pt x="74676" y="108203"/>
                </a:moveTo>
                <a:lnTo>
                  <a:pt x="71628" y="108203"/>
                </a:lnTo>
                <a:lnTo>
                  <a:pt x="69517" y="107852"/>
                </a:lnTo>
                <a:lnTo>
                  <a:pt x="77724" y="106679"/>
                </a:lnTo>
                <a:lnTo>
                  <a:pt x="74676" y="108203"/>
                </a:lnTo>
                <a:close/>
              </a:path>
              <a:path w="140335" h="146685">
                <a:moveTo>
                  <a:pt x="71628" y="108203"/>
                </a:moveTo>
                <a:lnTo>
                  <a:pt x="67056" y="108203"/>
                </a:lnTo>
                <a:lnTo>
                  <a:pt x="69517" y="107852"/>
                </a:lnTo>
                <a:lnTo>
                  <a:pt x="71628" y="108203"/>
                </a:lnTo>
                <a:close/>
              </a:path>
              <a:path w="140335" h="146685">
                <a:moveTo>
                  <a:pt x="97536" y="140207"/>
                </a:moveTo>
                <a:lnTo>
                  <a:pt x="41148" y="140207"/>
                </a:lnTo>
                <a:lnTo>
                  <a:pt x="41148" y="138683"/>
                </a:lnTo>
                <a:lnTo>
                  <a:pt x="32004" y="134111"/>
                </a:lnTo>
                <a:lnTo>
                  <a:pt x="30480" y="134111"/>
                </a:lnTo>
                <a:lnTo>
                  <a:pt x="30480" y="132587"/>
                </a:lnTo>
                <a:lnTo>
                  <a:pt x="109728" y="132587"/>
                </a:lnTo>
                <a:lnTo>
                  <a:pt x="108204" y="134111"/>
                </a:lnTo>
                <a:lnTo>
                  <a:pt x="99060" y="138683"/>
                </a:lnTo>
                <a:lnTo>
                  <a:pt x="97536" y="140207"/>
                </a:lnTo>
                <a:close/>
              </a:path>
              <a:path w="140335" h="146685">
                <a:moveTo>
                  <a:pt x="85344" y="144779"/>
                </a:moveTo>
                <a:lnTo>
                  <a:pt x="54864" y="144779"/>
                </a:lnTo>
                <a:lnTo>
                  <a:pt x="53339" y="143255"/>
                </a:lnTo>
                <a:lnTo>
                  <a:pt x="44195" y="140207"/>
                </a:lnTo>
                <a:lnTo>
                  <a:pt x="96012" y="140207"/>
                </a:lnTo>
                <a:lnTo>
                  <a:pt x="85344" y="143255"/>
                </a:lnTo>
                <a:lnTo>
                  <a:pt x="85344" y="144779"/>
                </a:lnTo>
                <a:close/>
              </a:path>
              <a:path w="140335" h="146685">
                <a:moveTo>
                  <a:pt x="71628" y="146303"/>
                </a:moveTo>
                <a:lnTo>
                  <a:pt x="68580" y="146303"/>
                </a:lnTo>
                <a:lnTo>
                  <a:pt x="57912" y="144779"/>
                </a:lnTo>
                <a:lnTo>
                  <a:pt x="82296" y="144779"/>
                </a:lnTo>
                <a:lnTo>
                  <a:pt x="71628" y="146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785359" y="4922520"/>
            <a:ext cx="102235" cy="108585"/>
          </a:xfrm>
          <a:custGeom>
            <a:avLst/>
            <a:gdLst/>
            <a:ahLst/>
            <a:cxnLst/>
            <a:rect l="l" t="t" r="r" b="b"/>
            <a:pathLst>
              <a:path w="102235" h="108585">
                <a:moveTo>
                  <a:pt x="50292" y="108203"/>
                </a:moveTo>
                <a:lnTo>
                  <a:pt x="30860" y="103917"/>
                </a:lnTo>
                <a:lnTo>
                  <a:pt x="14858" y="92201"/>
                </a:lnTo>
                <a:lnTo>
                  <a:pt x="4000" y="74771"/>
                </a:lnTo>
                <a:lnTo>
                  <a:pt x="0" y="53339"/>
                </a:lnTo>
                <a:lnTo>
                  <a:pt x="4000" y="32789"/>
                </a:lnTo>
                <a:lnTo>
                  <a:pt x="14859" y="15811"/>
                </a:lnTo>
                <a:lnTo>
                  <a:pt x="30860" y="4262"/>
                </a:lnTo>
                <a:lnTo>
                  <a:pt x="50292" y="0"/>
                </a:lnTo>
                <a:lnTo>
                  <a:pt x="70604" y="4262"/>
                </a:lnTo>
                <a:lnTo>
                  <a:pt x="87058" y="15811"/>
                </a:lnTo>
                <a:lnTo>
                  <a:pt x="98083" y="32789"/>
                </a:lnTo>
                <a:lnTo>
                  <a:pt x="102108" y="53339"/>
                </a:lnTo>
                <a:lnTo>
                  <a:pt x="98083" y="74771"/>
                </a:lnTo>
                <a:lnTo>
                  <a:pt x="87058" y="92201"/>
                </a:lnTo>
                <a:lnTo>
                  <a:pt x="70604" y="103917"/>
                </a:lnTo>
                <a:lnTo>
                  <a:pt x="50292" y="1082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767072" y="4902708"/>
            <a:ext cx="139065" cy="146685"/>
          </a:xfrm>
          <a:custGeom>
            <a:avLst/>
            <a:gdLst/>
            <a:ahLst/>
            <a:cxnLst/>
            <a:rect l="l" t="t" r="r" b="b"/>
            <a:pathLst>
              <a:path w="139064" h="146685">
                <a:moveTo>
                  <a:pt x="82296" y="1523"/>
                </a:moveTo>
                <a:lnTo>
                  <a:pt x="56387" y="1523"/>
                </a:lnTo>
                <a:lnTo>
                  <a:pt x="67056" y="0"/>
                </a:lnTo>
                <a:lnTo>
                  <a:pt x="71628" y="0"/>
                </a:lnTo>
                <a:lnTo>
                  <a:pt x="82296" y="1523"/>
                </a:lnTo>
                <a:close/>
              </a:path>
              <a:path w="139064" h="146685">
                <a:moveTo>
                  <a:pt x="94488" y="6095"/>
                </a:moveTo>
                <a:lnTo>
                  <a:pt x="44195" y="6095"/>
                </a:lnTo>
                <a:lnTo>
                  <a:pt x="53339" y="3047"/>
                </a:lnTo>
                <a:lnTo>
                  <a:pt x="54864" y="1523"/>
                </a:lnTo>
                <a:lnTo>
                  <a:pt x="83820" y="1523"/>
                </a:lnTo>
                <a:lnTo>
                  <a:pt x="85344" y="3047"/>
                </a:lnTo>
                <a:lnTo>
                  <a:pt x="94488" y="6095"/>
                </a:lnTo>
                <a:close/>
              </a:path>
              <a:path w="139064" h="146685">
                <a:moveTo>
                  <a:pt x="106679" y="12191"/>
                </a:moveTo>
                <a:lnTo>
                  <a:pt x="32004" y="12191"/>
                </a:lnTo>
                <a:lnTo>
                  <a:pt x="39624" y="7619"/>
                </a:lnTo>
                <a:lnTo>
                  <a:pt x="41148" y="6095"/>
                </a:lnTo>
                <a:lnTo>
                  <a:pt x="97536" y="6095"/>
                </a:lnTo>
                <a:lnTo>
                  <a:pt x="99060" y="7619"/>
                </a:lnTo>
                <a:lnTo>
                  <a:pt x="106679" y="12191"/>
                </a:lnTo>
                <a:close/>
              </a:path>
              <a:path w="139064" h="146685">
                <a:moveTo>
                  <a:pt x="117348" y="21335"/>
                </a:moveTo>
                <a:lnTo>
                  <a:pt x="21336" y="21335"/>
                </a:lnTo>
                <a:lnTo>
                  <a:pt x="30480" y="12191"/>
                </a:lnTo>
                <a:lnTo>
                  <a:pt x="108204" y="12191"/>
                </a:lnTo>
                <a:lnTo>
                  <a:pt x="117348" y="21335"/>
                </a:lnTo>
                <a:close/>
              </a:path>
              <a:path w="139064" h="146685">
                <a:moveTo>
                  <a:pt x="109728" y="134111"/>
                </a:moveTo>
                <a:lnTo>
                  <a:pt x="28956" y="134111"/>
                </a:lnTo>
                <a:lnTo>
                  <a:pt x="28956" y="132587"/>
                </a:lnTo>
                <a:lnTo>
                  <a:pt x="21336" y="126491"/>
                </a:lnTo>
                <a:lnTo>
                  <a:pt x="19812" y="124967"/>
                </a:lnTo>
                <a:lnTo>
                  <a:pt x="18288" y="124967"/>
                </a:lnTo>
                <a:lnTo>
                  <a:pt x="18288" y="123443"/>
                </a:lnTo>
                <a:lnTo>
                  <a:pt x="12192" y="115823"/>
                </a:lnTo>
                <a:lnTo>
                  <a:pt x="10668" y="114299"/>
                </a:lnTo>
                <a:lnTo>
                  <a:pt x="10668" y="112775"/>
                </a:lnTo>
                <a:lnTo>
                  <a:pt x="6096" y="103631"/>
                </a:lnTo>
                <a:lnTo>
                  <a:pt x="4572" y="102107"/>
                </a:lnTo>
                <a:lnTo>
                  <a:pt x="4572" y="99059"/>
                </a:lnTo>
                <a:lnTo>
                  <a:pt x="1524" y="89915"/>
                </a:lnTo>
                <a:lnTo>
                  <a:pt x="1524" y="88391"/>
                </a:lnTo>
                <a:lnTo>
                  <a:pt x="0" y="86867"/>
                </a:lnTo>
                <a:lnTo>
                  <a:pt x="0" y="59435"/>
                </a:lnTo>
                <a:lnTo>
                  <a:pt x="1524" y="57911"/>
                </a:lnTo>
                <a:lnTo>
                  <a:pt x="4572" y="47243"/>
                </a:lnTo>
                <a:lnTo>
                  <a:pt x="4572" y="44195"/>
                </a:lnTo>
                <a:lnTo>
                  <a:pt x="6096" y="44195"/>
                </a:lnTo>
                <a:lnTo>
                  <a:pt x="10668" y="35051"/>
                </a:lnTo>
                <a:lnTo>
                  <a:pt x="10668" y="32003"/>
                </a:lnTo>
                <a:lnTo>
                  <a:pt x="12192" y="32003"/>
                </a:lnTo>
                <a:lnTo>
                  <a:pt x="18288" y="22859"/>
                </a:lnTo>
                <a:lnTo>
                  <a:pt x="19812" y="21335"/>
                </a:lnTo>
                <a:lnTo>
                  <a:pt x="118872" y="21335"/>
                </a:lnTo>
                <a:lnTo>
                  <a:pt x="118872" y="22859"/>
                </a:lnTo>
                <a:lnTo>
                  <a:pt x="120396" y="22859"/>
                </a:lnTo>
                <a:lnTo>
                  <a:pt x="126491" y="32003"/>
                </a:lnTo>
                <a:lnTo>
                  <a:pt x="128016" y="33527"/>
                </a:lnTo>
                <a:lnTo>
                  <a:pt x="128016" y="35051"/>
                </a:lnTo>
                <a:lnTo>
                  <a:pt x="129539" y="38099"/>
                </a:lnTo>
                <a:lnTo>
                  <a:pt x="65532" y="38099"/>
                </a:lnTo>
                <a:lnTo>
                  <a:pt x="60198" y="39623"/>
                </a:lnTo>
                <a:lnTo>
                  <a:pt x="59436" y="39623"/>
                </a:lnTo>
                <a:lnTo>
                  <a:pt x="54864" y="41147"/>
                </a:lnTo>
                <a:lnTo>
                  <a:pt x="57150" y="41147"/>
                </a:lnTo>
                <a:lnTo>
                  <a:pt x="54864" y="42671"/>
                </a:lnTo>
                <a:lnTo>
                  <a:pt x="53339" y="42671"/>
                </a:lnTo>
                <a:lnTo>
                  <a:pt x="45719" y="50291"/>
                </a:lnTo>
                <a:lnTo>
                  <a:pt x="46329" y="50291"/>
                </a:lnTo>
                <a:lnTo>
                  <a:pt x="45110" y="51815"/>
                </a:lnTo>
                <a:lnTo>
                  <a:pt x="44195" y="51815"/>
                </a:lnTo>
                <a:lnTo>
                  <a:pt x="39624" y="60959"/>
                </a:lnTo>
                <a:lnTo>
                  <a:pt x="40277" y="60959"/>
                </a:lnTo>
                <a:lnTo>
                  <a:pt x="39406" y="64007"/>
                </a:lnTo>
                <a:lnTo>
                  <a:pt x="38100" y="64007"/>
                </a:lnTo>
                <a:lnTo>
                  <a:pt x="38100" y="82295"/>
                </a:lnTo>
                <a:lnTo>
                  <a:pt x="38970" y="82295"/>
                </a:lnTo>
                <a:lnTo>
                  <a:pt x="39841" y="85343"/>
                </a:lnTo>
                <a:lnTo>
                  <a:pt x="39624" y="85343"/>
                </a:lnTo>
                <a:lnTo>
                  <a:pt x="41148" y="89915"/>
                </a:lnTo>
                <a:lnTo>
                  <a:pt x="41910" y="89915"/>
                </a:lnTo>
                <a:lnTo>
                  <a:pt x="44195" y="94487"/>
                </a:lnTo>
                <a:lnTo>
                  <a:pt x="44704" y="94487"/>
                </a:lnTo>
                <a:lnTo>
                  <a:pt x="46736" y="97535"/>
                </a:lnTo>
                <a:lnTo>
                  <a:pt x="45719" y="97535"/>
                </a:lnTo>
                <a:lnTo>
                  <a:pt x="48768" y="100583"/>
                </a:lnTo>
                <a:lnTo>
                  <a:pt x="49529" y="100583"/>
                </a:lnTo>
                <a:lnTo>
                  <a:pt x="51435" y="102107"/>
                </a:lnTo>
                <a:lnTo>
                  <a:pt x="50292" y="102107"/>
                </a:lnTo>
                <a:lnTo>
                  <a:pt x="56387" y="105155"/>
                </a:lnTo>
                <a:lnTo>
                  <a:pt x="54864" y="105155"/>
                </a:lnTo>
                <a:lnTo>
                  <a:pt x="59436" y="106679"/>
                </a:lnTo>
                <a:lnTo>
                  <a:pt x="60197" y="106679"/>
                </a:lnTo>
                <a:lnTo>
                  <a:pt x="65532" y="108203"/>
                </a:lnTo>
                <a:lnTo>
                  <a:pt x="130302" y="108203"/>
                </a:lnTo>
                <a:lnTo>
                  <a:pt x="128016" y="112775"/>
                </a:lnTo>
                <a:lnTo>
                  <a:pt x="126491" y="114299"/>
                </a:lnTo>
                <a:lnTo>
                  <a:pt x="126491" y="115823"/>
                </a:lnTo>
                <a:lnTo>
                  <a:pt x="120396" y="123443"/>
                </a:lnTo>
                <a:lnTo>
                  <a:pt x="117348" y="126491"/>
                </a:lnTo>
                <a:lnTo>
                  <a:pt x="109728" y="132587"/>
                </a:lnTo>
                <a:lnTo>
                  <a:pt x="109728" y="134111"/>
                </a:lnTo>
                <a:close/>
              </a:path>
              <a:path w="139064" h="146685">
                <a:moveTo>
                  <a:pt x="60960" y="39623"/>
                </a:moveTo>
                <a:lnTo>
                  <a:pt x="65532" y="38099"/>
                </a:lnTo>
                <a:lnTo>
                  <a:pt x="67056" y="38099"/>
                </a:lnTo>
                <a:lnTo>
                  <a:pt x="69341" y="38426"/>
                </a:lnTo>
                <a:lnTo>
                  <a:pt x="60960" y="39623"/>
                </a:lnTo>
                <a:close/>
              </a:path>
              <a:path w="139064" h="146685">
                <a:moveTo>
                  <a:pt x="69342" y="38426"/>
                </a:moveTo>
                <a:lnTo>
                  <a:pt x="67056" y="38099"/>
                </a:lnTo>
                <a:lnTo>
                  <a:pt x="71628" y="38099"/>
                </a:lnTo>
                <a:lnTo>
                  <a:pt x="69342" y="38426"/>
                </a:lnTo>
                <a:close/>
              </a:path>
              <a:path w="139064" h="146685">
                <a:moveTo>
                  <a:pt x="77724" y="39623"/>
                </a:moveTo>
                <a:lnTo>
                  <a:pt x="69342" y="38426"/>
                </a:lnTo>
                <a:lnTo>
                  <a:pt x="71628" y="38099"/>
                </a:lnTo>
                <a:lnTo>
                  <a:pt x="73152" y="38099"/>
                </a:lnTo>
                <a:lnTo>
                  <a:pt x="77724" y="39623"/>
                </a:lnTo>
                <a:close/>
              </a:path>
              <a:path w="139064" h="146685">
                <a:moveTo>
                  <a:pt x="79819" y="40004"/>
                </a:moveTo>
                <a:lnTo>
                  <a:pt x="73152" y="38099"/>
                </a:lnTo>
                <a:lnTo>
                  <a:pt x="129539" y="38099"/>
                </a:lnTo>
                <a:lnTo>
                  <a:pt x="130302" y="39623"/>
                </a:lnTo>
                <a:lnTo>
                  <a:pt x="79248" y="39623"/>
                </a:lnTo>
                <a:lnTo>
                  <a:pt x="79819" y="40004"/>
                </a:lnTo>
                <a:close/>
              </a:path>
              <a:path w="139064" h="146685">
                <a:moveTo>
                  <a:pt x="54864" y="41147"/>
                </a:moveTo>
                <a:lnTo>
                  <a:pt x="59436" y="39623"/>
                </a:lnTo>
                <a:lnTo>
                  <a:pt x="58864" y="40004"/>
                </a:lnTo>
                <a:lnTo>
                  <a:pt x="54864" y="41147"/>
                </a:lnTo>
                <a:close/>
              </a:path>
              <a:path w="139064" h="146685">
                <a:moveTo>
                  <a:pt x="58864" y="40004"/>
                </a:moveTo>
                <a:lnTo>
                  <a:pt x="59436" y="39623"/>
                </a:lnTo>
                <a:lnTo>
                  <a:pt x="60198" y="39623"/>
                </a:lnTo>
                <a:lnTo>
                  <a:pt x="58864" y="40004"/>
                </a:lnTo>
                <a:close/>
              </a:path>
              <a:path w="139064" h="146685">
                <a:moveTo>
                  <a:pt x="83820" y="41147"/>
                </a:moveTo>
                <a:lnTo>
                  <a:pt x="79819" y="40004"/>
                </a:lnTo>
                <a:lnTo>
                  <a:pt x="79248" y="39623"/>
                </a:lnTo>
                <a:lnTo>
                  <a:pt x="83820" y="41147"/>
                </a:lnTo>
                <a:close/>
              </a:path>
              <a:path w="139064" h="146685">
                <a:moveTo>
                  <a:pt x="131064" y="41147"/>
                </a:moveTo>
                <a:lnTo>
                  <a:pt x="83820" y="41147"/>
                </a:lnTo>
                <a:lnTo>
                  <a:pt x="79248" y="39623"/>
                </a:lnTo>
                <a:lnTo>
                  <a:pt x="130302" y="39623"/>
                </a:lnTo>
                <a:lnTo>
                  <a:pt x="131064" y="41147"/>
                </a:lnTo>
                <a:close/>
              </a:path>
              <a:path w="139064" h="146685">
                <a:moveTo>
                  <a:pt x="57150" y="41147"/>
                </a:moveTo>
                <a:lnTo>
                  <a:pt x="54864" y="41147"/>
                </a:lnTo>
                <a:lnTo>
                  <a:pt x="58864" y="40004"/>
                </a:lnTo>
                <a:lnTo>
                  <a:pt x="57150" y="41147"/>
                </a:lnTo>
                <a:close/>
              </a:path>
              <a:path w="139064" h="146685">
                <a:moveTo>
                  <a:pt x="88391" y="45719"/>
                </a:moveTo>
                <a:lnTo>
                  <a:pt x="79819" y="40004"/>
                </a:lnTo>
                <a:lnTo>
                  <a:pt x="83820" y="41147"/>
                </a:lnTo>
                <a:lnTo>
                  <a:pt x="131064" y="41147"/>
                </a:lnTo>
                <a:lnTo>
                  <a:pt x="131826" y="42671"/>
                </a:lnTo>
                <a:lnTo>
                  <a:pt x="85344" y="42671"/>
                </a:lnTo>
                <a:lnTo>
                  <a:pt x="88391" y="45719"/>
                </a:lnTo>
                <a:close/>
              </a:path>
              <a:path w="139064" h="146685">
                <a:moveTo>
                  <a:pt x="50292" y="45719"/>
                </a:moveTo>
                <a:lnTo>
                  <a:pt x="53339" y="42671"/>
                </a:lnTo>
                <a:lnTo>
                  <a:pt x="54864" y="42671"/>
                </a:lnTo>
                <a:lnTo>
                  <a:pt x="50292" y="45719"/>
                </a:lnTo>
                <a:close/>
              </a:path>
              <a:path w="139064" h="146685">
                <a:moveTo>
                  <a:pt x="134982" y="50291"/>
                </a:moveTo>
                <a:lnTo>
                  <a:pt x="92964" y="50291"/>
                </a:lnTo>
                <a:lnTo>
                  <a:pt x="85344" y="42671"/>
                </a:lnTo>
                <a:lnTo>
                  <a:pt x="131826" y="42671"/>
                </a:lnTo>
                <a:lnTo>
                  <a:pt x="132588" y="44195"/>
                </a:lnTo>
                <a:lnTo>
                  <a:pt x="134112" y="44195"/>
                </a:lnTo>
                <a:lnTo>
                  <a:pt x="134112" y="47243"/>
                </a:lnTo>
                <a:lnTo>
                  <a:pt x="134982" y="50291"/>
                </a:lnTo>
                <a:close/>
              </a:path>
              <a:path w="139064" h="146685">
                <a:moveTo>
                  <a:pt x="46329" y="50291"/>
                </a:moveTo>
                <a:lnTo>
                  <a:pt x="45719" y="50291"/>
                </a:lnTo>
                <a:lnTo>
                  <a:pt x="48768" y="47243"/>
                </a:lnTo>
                <a:lnTo>
                  <a:pt x="46329" y="50291"/>
                </a:lnTo>
                <a:close/>
              </a:path>
              <a:path w="139064" h="146685">
                <a:moveTo>
                  <a:pt x="96012" y="54863"/>
                </a:moveTo>
                <a:lnTo>
                  <a:pt x="89916" y="47243"/>
                </a:lnTo>
                <a:lnTo>
                  <a:pt x="92964" y="50291"/>
                </a:lnTo>
                <a:lnTo>
                  <a:pt x="134982" y="50291"/>
                </a:lnTo>
                <a:lnTo>
                  <a:pt x="135418" y="51815"/>
                </a:lnTo>
                <a:lnTo>
                  <a:pt x="94488" y="51815"/>
                </a:lnTo>
                <a:lnTo>
                  <a:pt x="96012" y="54863"/>
                </a:lnTo>
                <a:close/>
              </a:path>
              <a:path w="139064" h="146685">
                <a:moveTo>
                  <a:pt x="42672" y="54863"/>
                </a:moveTo>
                <a:lnTo>
                  <a:pt x="44195" y="51815"/>
                </a:lnTo>
                <a:lnTo>
                  <a:pt x="45110" y="51815"/>
                </a:lnTo>
                <a:lnTo>
                  <a:pt x="42672" y="54863"/>
                </a:lnTo>
                <a:close/>
              </a:path>
              <a:path w="139064" h="146685">
                <a:moveTo>
                  <a:pt x="138684" y="60959"/>
                </a:moveTo>
                <a:lnTo>
                  <a:pt x="99060" y="60959"/>
                </a:lnTo>
                <a:lnTo>
                  <a:pt x="94488" y="51815"/>
                </a:lnTo>
                <a:lnTo>
                  <a:pt x="135418" y="51815"/>
                </a:lnTo>
                <a:lnTo>
                  <a:pt x="137160" y="57911"/>
                </a:lnTo>
                <a:lnTo>
                  <a:pt x="138684" y="59435"/>
                </a:lnTo>
                <a:lnTo>
                  <a:pt x="138684" y="60959"/>
                </a:lnTo>
                <a:close/>
              </a:path>
              <a:path w="139064" h="146685">
                <a:moveTo>
                  <a:pt x="40277" y="60959"/>
                </a:moveTo>
                <a:lnTo>
                  <a:pt x="39624" y="60959"/>
                </a:lnTo>
                <a:lnTo>
                  <a:pt x="41148" y="57911"/>
                </a:lnTo>
                <a:lnTo>
                  <a:pt x="40277" y="60959"/>
                </a:lnTo>
                <a:close/>
              </a:path>
              <a:path w="139064" h="146685">
                <a:moveTo>
                  <a:pt x="100584" y="68579"/>
                </a:moveTo>
                <a:lnTo>
                  <a:pt x="97536" y="57911"/>
                </a:lnTo>
                <a:lnTo>
                  <a:pt x="99060" y="60959"/>
                </a:lnTo>
                <a:lnTo>
                  <a:pt x="138684" y="60959"/>
                </a:lnTo>
                <a:lnTo>
                  <a:pt x="138684" y="64007"/>
                </a:lnTo>
                <a:lnTo>
                  <a:pt x="100584" y="64007"/>
                </a:lnTo>
                <a:lnTo>
                  <a:pt x="100584" y="68579"/>
                </a:lnTo>
                <a:close/>
              </a:path>
              <a:path w="139064" h="146685">
                <a:moveTo>
                  <a:pt x="38100" y="68579"/>
                </a:moveTo>
                <a:lnTo>
                  <a:pt x="38100" y="64007"/>
                </a:lnTo>
                <a:lnTo>
                  <a:pt x="39406" y="64007"/>
                </a:lnTo>
                <a:lnTo>
                  <a:pt x="38100" y="68579"/>
                </a:lnTo>
                <a:close/>
              </a:path>
              <a:path w="139064" h="146685">
                <a:moveTo>
                  <a:pt x="138684" y="82295"/>
                </a:moveTo>
                <a:lnTo>
                  <a:pt x="100584" y="82295"/>
                </a:lnTo>
                <a:lnTo>
                  <a:pt x="100584" y="64007"/>
                </a:lnTo>
                <a:lnTo>
                  <a:pt x="138684" y="64007"/>
                </a:lnTo>
                <a:lnTo>
                  <a:pt x="138684" y="82295"/>
                </a:lnTo>
                <a:close/>
              </a:path>
              <a:path w="139064" h="146685">
                <a:moveTo>
                  <a:pt x="38970" y="82295"/>
                </a:moveTo>
                <a:lnTo>
                  <a:pt x="38100" y="82295"/>
                </a:lnTo>
                <a:lnTo>
                  <a:pt x="38100" y="79247"/>
                </a:lnTo>
                <a:lnTo>
                  <a:pt x="38970" y="82295"/>
                </a:lnTo>
                <a:close/>
              </a:path>
              <a:path w="139064" h="146685">
                <a:moveTo>
                  <a:pt x="98552" y="86359"/>
                </a:moveTo>
                <a:lnTo>
                  <a:pt x="100584" y="79247"/>
                </a:lnTo>
                <a:lnTo>
                  <a:pt x="100584" y="82295"/>
                </a:lnTo>
                <a:lnTo>
                  <a:pt x="138684" y="82295"/>
                </a:lnTo>
                <a:lnTo>
                  <a:pt x="138684" y="85343"/>
                </a:lnTo>
                <a:lnTo>
                  <a:pt x="99060" y="85343"/>
                </a:lnTo>
                <a:lnTo>
                  <a:pt x="98552" y="86359"/>
                </a:lnTo>
                <a:close/>
              </a:path>
              <a:path w="139064" h="146685">
                <a:moveTo>
                  <a:pt x="41148" y="89915"/>
                </a:moveTo>
                <a:lnTo>
                  <a:pt x="39624" y="85343"/>
                </a:lnTo>
                <a:lnTo>
                  <a:pt x="40132" y="86359"/>
                </a:lnTo>
                <a:lnTo>
                  <a:pt x="41148" y="89915"/>
                </a:lnTo>
                <a:close/>
              </a:path>
              <a:path w="139064" h="146685">
                <a:moveTo>
                  <a:pt x="40132" y="86359"/>
                </a:moveTo>
                <a:lnTo>
                  <a:pt x="39624" y="85343"/>
                </a:lnTo>
                <a:lnTo>
                  <a:pt x="39841" y="85343"/>
                </a:lnTo>
                <a:lnTo>
                  <a:pt x="40132" y="86359"/>
                </a:lnTo>
                <a:close/>
              </a:path>
              <a:path w="139064" h="146685">
                <a:moveTo>
                  <a:pt x="97536" y="89915"/>
                </a:moveTo>
                <a:lnTo>
                  <a:pt x="98552" y="86359"/>
                </a:lnTo>
                <a:lnTo>
                  <a:pt x="99060" y="85343"/>
                </a:lnTo>
                <a:lnTo>
                  <a:pt x="97536" y="89915"/>
                </a:lnTo>
                <a:close/>
              </a:path>
              <a:path w="139064" h="146685">
                <a:moveTo>
                  <a:pt x="137160" y="89915"/>
                </a:moveTo>
                <a:lnTo>
                  <a:pt x="97536" y="89915"/>
                </a:lnTo>
                <a:lnTo>
                  <a:pt x="99060" y="85343"/>
                </a:lnTo>
                <a:lnTo>
                  <a:pt x="138684" y="85343"/>
                </a:lnTo>
                <a:lnTo>
                  <a:pt x="138684" y="86867"/>
                </a:lnTo>
                <a:lnTo>
                  <a:pt x="137160" y="88391"/>
                </a:lnTo>
                <a:lnTo>
                  <a:pt x="137160" y="89915"/>
                </a:lnTo>
                <a:close/>
              </a:path>
              <a:path w="139064" h="146685">
                <a:moveTo>
                  <a:pt x="41910" y="89915"/>
                </a:moveTo>
                <a:lnTo>
                  <a:pt x="41148" y="89915"/>
                </a:lnTo>
                <a:lnTo>
                  <a:pt x="40132" y="86359"/>
                </a:lnTo>
                <a:lnTo>
                  <a:pt x="41910" y="89915"/>
                </a:lnTo>
                <a:close/>
              </a:path>
              <a:path w="139064" h="146685">
                <a:moveTo>
                  <a:pt x="135636" y="94487"/>
                </a:moveTo>
                <a:lnTo>
                  <a:pt x="94488" y="94487"/>
                </a:lnTo>
                <a:lnTo>
                  <a:pt x="98552" y="86359"/>
                </a:lnTo>
                <a:lnTo>
                  <a:pt x="97536" y="89915"/>
                </a:lnTo>
                <a:lnTo>
                  <a:pt x="137160" y="89915"/>
                </a:lnTo>
                <a:lnTo>
                  <a:pt x="135636" y="94487"/>
                </a:lnTo>
                <a:close/>
              </a:path>
              <a:path w="139064" h="146685">
                <a:moveTo>
                  <a:pt x="44704" y="94487"/>
                </a:moveTo>
                <a:lnTo>
                  <a:pt x="44195" y="94487"/>
                </a:lnTo>
                <a:lnTo>
                  <a:pt x="42671" y="91439"/>
                </a:lnTo>
                <a:lnTo>
                  <a:pt x="44704" y="94487"/>
                </a:lnTo>
                <a:close/>
              </a:path>
              <a:path w="139064" h="146685">
                <a:moveTo>
                  <a:pt x="90786" y="99277"/>
                </a:moveTo>
                <a:lnTo>
                  <a:pt x="96012" y="91439"/>
                </a:lnTo>
                <a:lnTo>
                  <a:pt x="94488" y="94487"/>
                </a:lnTo>
                <a:lnTo>
                  <a:pt x="135636" y="94487"/>
                </a:lnTo>
                <a:lnTo>
                  <a:pt x="134620" y="97535"/>
                </a:lnTo>
                <a:lnTo>
                  <a:pt x="92964" y="97535"/>
                </a:lnTo>
                <a:lnTo>
                  <a:pt x="90786" y="99277"/>
                </a:lnTo>
                <a:close/>
              </a:path>
              <a:path w="139064" h="146685">
                <a:moveTo>
                  <a:pt x="48768" y="100583"/>
                </a:moveTo>
                <a:lnTo>
                  <a:pt x="45719" y="97535"/>
                </a:lnTo>
                <a:lnTo>
                  <a:pt x="47897" y="99277"/>
                </a:lnTo>
                <a:lnTo>
                  <a:pt x="48768" y="100583"/>
                </a:lnTo>
                <a:close/>
              </a:path>
              <a:path w="139064" h="146685">
                <a:moveTo>
                  <a:pt x="47897" y="99277"/>
                </a:moveTo>
                <a:lnTo>
                  <a:pt x="45719" y="97535"/>
                </a:lnTo>
                <a:lnTo>
                  <a:pt x="46736" y="97535"/>
                </a:lnTo>
                <a:lnTo>
                  <a:pt x="47897" y="99277"/>
                </a:lnTo>
                <a:close/>
              </a:path>
              <a:path w="139064" h="146685">
                <a:moveTo>
                  <a:pt x="89916" y="100583"/>
                </a:moveTo>
                <a:lnTo>
                  <a:pt x="90786" y="99277"/>
                </a:lnTo>
                <a:lnTo>
                  <a:pt x="92964" y="97535"/>
                </a:lnTo>
                <a:lnTo>
                  <a:pt x="89916" y="100583"/>
                </a:lnTo>
                <a:close/>
              </a:path>
              <a:path w="139064" h="146685">
                <a:moveTo>
                  <a:pt x="134112" y="100583"/>
                </a:moveTo>
                <a:lnTo>
                  <a:pt x="89916" y="100583"/>
                </a:lnTo>
                <a:lnTo>
                  <a:pt x="92964" y="97535"/>
                </a:lnTo>
                <a:lnTo>
                  <a:pt x="134620" y="97535"/>
                </a:lnTo>
                <a:lnTo>
                  <a:pt x="134112" y="99059"/>
                </a:lnTo>
                <a:lnTo>
                  <a:pt x="134112" y="100583"/>
                </a:lnTo>
                <a:close/>
              </a:path>
              <a:path w="139064" h="146685">
                <a:moveTo>
                  <a:pt x="49529" y="100583"/>
                </a:moveTo>
                <a:lnTo>
                  <a:pt x="48768" y="100583"/>
                </a:lnTo>
                <a:lnTo>
                  <a:pt x="47897" y="99277"/>
                </a:lnTo>
                <a:lnTo>
                  <a:pt x="49529" y="100583"/>
                </a:lnTo>
                <a:close/>
              </a:path>
              <a:path w="139064" h="146685">
                <a:moveTo>
                  <a:pt x="85344" y="103631"/>
                </a:moveTo>
                <a:lnTo>
                  <a:pt x="90786" y="99277"/>
                </a:lnTo>
                <a:lnTo>
                  <a:pt x="89916" y="100583"/>
                </a:lnTo>
                <a:lnTo>
                  <a:pt x="134112" y="100583"/>
                </a:lnTo>
                <a:lnTo>
                  <a:pt x="134112" y="102107"/>
                </a:lnTo>
                <a:lnTo>
                  <a:pt x="88391" y="102107"/>
                </a:lnTo>
                <a:lnTo>
                  <a:pt x="85344" y="103631"/>
                </a:lnTo>
                <a:close/>
              </a:path>
              <a:path w="139064" h="146685">
                <a:moveTo>
                  <a:pt x="53339" y="103631"/>
                </a:moveTo>
                <a:lnTo>
                  <a:pt x="50292" y="102107"/>
                </a:lnTo>
                <a:lnTo>
                  <a:pt x="51435" y="102107"/>
                </a:lnTo>
                <a:lnTo>
                  <a:pt x="53339" y="103631"/>
                </a:lnTo>
                <a:close/>
              </a:path>
              <a:path w="139064" h="146685">
                <a:moveTo>
                  <a:pt x="80263" y="106171"/>
                </a:moveTo>
                <a:lnTo>
                  <a:pt x="88391" y="102107"/>
                </a:lnTo>
                <a:lnTo>
                  <a:pt x="134112" y="102107"/>
                </a:lnTo>
                <a:lnTo>
                  <a:pt x="132588" y="103631"/>
                </a:lnTo>
                <a:lnTo>
                  <a:pt x="131826" y="105155"/>
                </a:lnTo>
                <a:lnTo>
                  <a:pt x="83820" y="105155"/>
                </a:lnTo>
                <a:lnTo>
                  <a:pt x="80263" y="106171"/>
                </a:lnTo>
                <a:close/>
              </a:path>
              <a:path w="139064" h="146685">
                <a:moveTo>
                  <a:pt x="59436" y="106679"/>
                </a:moveTo>
                <a:lnTo>
                  <a:pt x="54864" y="105155"/>
                </a:lnTo>
                <a:lnTo>
                  <a:pt x="58420" y="106171"/>
                </a:lnTo>
                <a:lnTo>
                  <a:pt x="59436" y="106679"/>
                </a:lnTo>
                <a:close/>
              </a:path>
              <a:path w="139064" h="146685">
                <a:moveTo>
                  <a:pt x="58420" y="106171"/>
                </a:moveTo>
                <a:lnTo>
                  <a:pt x="54864" y="105155"/>
                </a:lnTo>
                <a:lnTo>
                  <a:pt x="56387" y="105155"/>
                </a:lnTo>
                <a:lnTo>
                  <a:pt x="58420" y="106171"/>
                </a:lnTo>
                <a:close/>
              </a:path>
              <a:path w="139064" h="146685">
                <a:moveTo>
                  <a:pt x="79248" y="106679"/>
                </a:moveTo>
                <a:lnTo>
                  <a:pt x="80263" y="106171"/>
                </a:lnTo>
                <a:lnTo>
                  <a:pt x="83820" y="105155"/>
                </a:lnTo>
                <a:lnTo>
                  <a:pt x="79248" y="106679"/>
                </a:lnTo>
                <a:close/>
              </a:path>
              <a:path w="139064" h="146685">
                <a:moveTo>
                  <a:pt x="131064" y="106679"/>
                </a:moveTo>
                <a:lnTo>
                  <a:pt x="79248" y="106679"/>
                </a:lnTo>
                <a:lnTo>
                  <a:pt x="83820" y="105155"/>
                </a:lnTo>
                <a:lnTo>
                  <a:pt x="131826" y="105155"/>
                </a:lnTo>
                <a:lnTo>
                  <a:pt x="131064" y="106679"/>
                </a:lnTo>
                <a:close/>
              </a:path>
              <a:path w="139064" h="146685">
                <a:moveTo>
                  <a:pt x="60197" y="106679"/>
                </a:moveTo>
                <a:lnTo>
                  <a:pt x="59436" y="106679"/>
                </a:lnTo>
                <a:lnTo>
                  <a:pt x="58420" y="106171"/>
                </a:lnTo>
                <a:lnTo>
                  <a:pt x="60197" y="106679"/>
                </a:lnTo>
                <a:close/>
              </a:path>
              <a:path w="139064" h="146685">
                <a:moveTo>
                  <a:pt x="130302" y="108203"/>
                </a:moveTo>
                <a:lnTo>
                  <a:pt x="73152" y="108203"/>
                </a:lnTo>
                <a:lnTo>
                  <a:pt x="80263" y="106171"/>
                </a:lnTo>
                <a:lnTo>
                  <a:pt x="79248" y="106679"/>
                </a:lnTo>
                <a:lnTo>
                  <a:pt x="131064" y="106679"/>
                </a:lnTo>
                <a:lnTo>
                  <a:pt x="130302" y="108203"/>
                </a:lnTo>
                <a:close/>
              </a:path>
              <a:path w="139064" h="146685">
                <a:moveTo>
                  <a:pt x="67056" y="108203"/>
                </a:moveTo>
                <a:lnTo>
                  <a:pt x="65532" y="108203"/>
                </a:lnTo>
                <a:lnTo>
                  <a:pt x="60960" y="106679"/>
                </a:lnTo>
                <a:lnTo>
                  <a:pt x="69342" y="107877"/>
                </a:lnTo>
                <a:lnTo>
                  <a:pt x="67056" y="108203"/>
                </a:lnTo>
                <a:close/>
              </a:path>
              <a:path w="139064" h="146685">
                <a:moveTo>
                  <a:pt x="73152" y="108203"/>
                </a:moveTo>
                <a:lnTo>
                  <a:pt x="71628" y="108203"/>
                </a:lnTo>
                <a:lnTo>
                  <a:pt x="69342" y="107877"/>
                </a:lnTo>
                <a:lnTo>
                  <a:pt x="77724" y="106679"/>
                </a:lnTo>
                <a:lnTo>
                  <a:pt x="73152" y="108203"/>
                </a:lnTo>
                <a:close/>
              </a:path>
              <a:path w="139064" h="146685">
                <a:moveTo>
                  <a:pt x="71628" y="108203"/>
                </a:moveTo>
                <a:lnTo>
                  <a:pt x="67056" y="108203"/>
                </a:lnTo>
                <a:lnTo>
                  <a:pt x="69342" y="107877"/>
                </a:lnTo>
                <a:lnTo>
                  <a:pt x="71628" y="108203"/>
                </a:lnTo>
                <a:close/>
              </a:path>
              <a:path w="139064" h="146685">
                <a:moveTo>
                  <a:pt x="99060" y="140207"/>
                </a:moveTo>
                <a:lnTo>
                  <a:pt x="39624" y="140207"/>
                </a:lnTo>
                <a:lnTo>
                  <a:pt x="32004" y="134111"/>
                </a:lnTo>
                <a:lnTo>
                  <a:pt x="106679" y="134111"/>
                </a:lnTo>
                <a:lnTo>
                  <a:pt x="99060" y="140207"/>
                </a:lnTo>
                <a:close/>
              </a:path>
              <a:path w="139064" h="146685">
                <a:moveTo>
                  <a:pt x="85344" y="144779"/>
                </a:moveTo>
                <a:lnTo>
                  <a:pt x="53339" y="144779"/>
                </a:lnTo>
                <a:lnTo>
                  <a:pt x="44195" y="141731"/>
                </a:lnTo>
                <a:lnTo>
                  <a:pt x="42672" y="140207"/>
                </a:lnTo>
                <a:lnTo>
                  <a:pt x="96012" y="140207"/>
                </a:lnTo>
                <a:lnTo>
                  <a:pt x="94488" y="141731"/>
                </a:lnTo>
                <a:lnTo>
                  <a:pt x="85344" y="144779"/>
                </a:lnTo>
                <a:close/>
              </a:path>
              <a:path w="139064" h="146685">
                <a:moveTo>
                  <a:pt x="71628" y="146303"/>
                </a:moveTo>
                <a:lnTo>
                  <a:pt x="67056" y="146303"/>
                </a:lnTo>
                <a:lnTo>
                  <a:pt x="56387" y="144779"/>
                </a:lnTo>
                <a:lnTo>
                  <a:pt x="82296" y="144779"/>
                </a:lnTo>
                <a:lnTo>
                  <a:pt x="71628" y="146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3768725" y="2246709"/>
            <a:ext cx="177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534155" y="4982717"/>
            <a:ext cx="1260475" cy="0"/>
          </a:xfrm>
          <a:custGeom>
            <a:avLst/>
            <a:gdLst/>
            <a:ahLst/>
            <a:cxnLst/>
            <a:rect l="l" t="t" r="r" b="b"/>
            <a:pathLst>
              <a:path w="1260475" h="0">
                <a:moveTo>
                  <a:pt x="0" y="0"/>
                </a:moveTo>
                <a:lnTo>
                  <a:pt x="1260347" y="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315212" y="3931158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4" h="0">
                <a:moveTo>
                  <a:pt x="0" y="0"/>
                </a:moveTo>
                <a:lnTo>
                  <a:pt x="35966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485138" y="3941064"/>
            <a:ext cx="0" cy="1043940"/>
          </a:xfrm>
          <a:custGeom>
            <a:avLst/>
            <a:gdLst/>
            <a:ahLst/>
            <a:cxnLst/>
            <a:rect l="l" t="t" r="r" b="b"/>
            <a:pathLst>
              <a:path w="0" h="1043939">
                <a:moveTo>
                  <a:pt x="0" y="0"/>
                </a:moveTo>
                <a:lnTo>
                  <a:pt x="0" y="1043939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1104400" y="3913573"/>
            <a:ext cx="340995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127"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470659" y="4945379"/>
            <a:ext cx="597535" cy="76200"/>
          </a:xfrm>
          <a:custGeom>
            <a:avLst/>
            <a:gdLst/>
            <a:ahLst/>
            <a:cxnLst/>
            <a:rect l="l" t="t" r="r" b="b"/>
            <a:pathLst>
              <a:path w="597535" h="76200">
                <a:moveTo>
                  <a:pt x="559308" y="76200"/>
                </a:moveTo>
                <a:lnTo>
                  <a:pt x="544353" y="73247"/>
                </a:lnTo>
                <a:lnTo>
                  <a:pt x="532257" y="65151"/>
                </a:lnTo>
                <a:lnTo>
                  <a:pt x="524160" y="53054"/>
                </a:lnTo>
                <a:lnTo>
                  <a:pt x="521208" y="38100"/>
                </a:lnTo>
                <a:lnTo>
                  <a:pt x="524160" y="23788"/>
                </a:lnTo>
                <a:lnTo>
                  <a:pt x="532257" y="11620"/>
                </a:lnTo>
                <a:lnTo>
                  <a:pt x="544353" y="3167"/>
                </a:lnTo>
                <a:lnTo>
                  <a:pt x="559308" y="0"/>
                </a:lnTo>
                <a:lnTo>
                  <a:pt x="573619" y="3167"/>
                </a:lnTo>
                <a:lnTo>
                  <a:pt x="585787" y="11620"/>
                </a:lnTo>
                <a:lnTo>
                  <a:pt x="594240" y="23788"/>
                </a:lnTo>
                <a:lnTo>
                  <a:pt x="594709" y="25908"/>
                </a:lnTo>
                <a:lnTo>
                  <a:pt x="559308" y="25908"/>
                </a:lnTo>
                <a:lnTo>
                  <a:pt x="559308" y="51816"/>
                </a:lnTo>
                <a:lnTo>
                  <a:pt x="594503" y="51816"/>
                </a:lnTo>
                <a:lnTo>
                  <a:pt x="594240" y="53054"/>
                </a:lnTo>
                <a:lnTo>
                  <a:pt x="585787" y="65151"/>
                </a:lnTo>
                <a:lnTo>
                  <a:pt x="573619" y="73247"/>
                </a:lnTo>
                <a:lnTo>
                  <a:pt x="559308" y="76200"/>
                </a:lnTo>
                <a:close/>
              </a:path>
              <a:path w="597535" h="76200">
                <a:moveTo>
                  <a:pt x="523916" y="51816"/>
                </a:moveTo>
                <a:lnTo>
                  <a:pt x="0" y="51816"/>
                </a:lnTo>
                <a:lnTo>
                  <a:pt x="0" y="25908"/>
                </a:lnTo>
                <a:lnTo>
                  <a:pt x="523723" y="25908"/>
                </a:lnTo>
                <a:lnTo>
                  <a:pt x="521208" y="38100"/>
                </a:lnTo>
                <a:lnTo>
                  <a:pt x="523916" y="51816"/>
                </a:lnTo>
                <a:close/>
              </a:path>
              <a:path w="597535" h="76200">
                <a:moveTo>
                  <a:pt x="594503" y="51816"/>
                </a:moveTo>
                <a:lnTo>
                  <a:pt x="559308" y="51816"/>
                </a:lnTo>
                <a:lnTo>
                  <a:pt x="559308" y="25908"/>
                </a:lnTo>
                <a:lnTo>
                  <a:pt x="594709" y="25908"/>
                </a:lnTo>
                <a:lnTo>
                  <a:pt x="597408" y="38100"/>
                </a:lnTo>
                <a:lnTo>
                  <a:pt x="594503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1454946" y="2170661"/>
            <a:ext cx="42418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6</a:t>
            </a:r>
            <a:r>
              <a:rPr dirty="0" sz="2000" spc="20">
                <a:solidFill>
                  <a:srgbClr val="0000CC"/>
                </a:solidFill>
                <a:latin typeface="Times New Roman"/>
                <a:cs typeface="Times New Roman"/>
              </a:rPr>
              <a:t>0</a:t>
            </a:r>
            <a:r>
              <a:rPr dirty="0" sz="2000" spc="110">
                <a:solidFill>
                  <a:srgbClr val="0000CC"/>
                </a:solidFill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621971" y="4102585"/>
            <a:ext cx="489584" cy="678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65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15"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  <a:p>
            <a:pPr marL="13970">
              <a:lnSpc>
                <a:spcPts val="2385"/>
              </a:lnSpc>
            </a:pP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2.</a:t>
            </a:r>
            <a:r>
              <a:rPr dirty="0" sz="2000" spc="20">
                <a:solidFill>
                  <a:srgbClr val="0000CC"/>
                </a:solidFill>
                <a:latin typeface="Times New Roman"/>
                <a:cs typeface="Times New Roman"/>
              </a:rPr>
              <a:t>9</a:t>
            </a:r>
            <a:r>
              <a:rPr dirty="0" sz="2000" spc="110">
                <a:solidFill>
                  <a:srgbClr val="0000CC"/>
                </a:solidFill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940611" y="3280158"/>
            <a:ext cx="401955" cy="706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6515">
              <a:lnSpc>
                <a:spcPts val="2280"/>
              </a:lnSpc>
            </a:pP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1</a:t>
            </a:r>
            <a:r>
              <a:rPr dirty="0" sz="2000" spc="-9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000" spc="110">
                <a:solidFill>
                  <a:srgbClr val="0000CC"/>
                </a:solidFill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760"/>
              </a:lnSpc>
            </a:pPr>
            <a:r>
              <a:rPr dirty="0" sz="2400" spc="35">
                <a:latin typeface="Times New Roman"/>
                <a:cs typeface="Times New Roman"/>
              </a:rPr>
              <a:t>R</a:t>
            </a:r>
            <a:r>
              <a:rPr dirty="0" baseline="-20833" sz="2400" spc="52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873755" y="1745528"/>
            <a:ext cx="48768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2.</a:t>
            </a:r>
            <a:r>
              <a:rPr dirty="0" sz="2000" spc="20">
                <a:solidFill>
                  <a:srgbClr val="0000CC"/>
                </a:solidFill>
                <a:latin typeface="Times New Roman"/>
                <a:cs typeface="Times New Roman"/>
              </a:rPr>
              <a:t>1</a:t>
            </a:r>
            <a:r>
              <a:rPr dirty="0" sz="2000" spc="110">
                <a:solidFill>
                  <a:srgbClr val="0000CC"/>
                </a:solidFill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012197" y="1441693"/>
            <a:ext cx="101028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Times New Roman"/>
                <a:cs typeface="Times New Roman"/>
              </a:rPr>
              <a:t>V</a:t>
            </a:r>
            <a:r>
              <a:rPr dirty="0" baseline="-20833" sz="2400" spc="7">
                <a:latin typeface="Times New Roman"/>
                <a:cs typeface="Times New Roman"/>
              </a:rPr>
              <a:t>CC</a:t>
            </a:r>
            <a:r>
              <a:rPr dirty="0" baseline="-20833" sz="2400" spc="-142">
                <a:latin typeface="Times New Roman"/>
                <a:cs typeface="Times New Roman"/>
              </a:rPr>
              <a:t> </a:t>
            </a:r>
            <a:r>
              <a:rPr dirty="0" baseline="1388" sz="3000" spc="7">
                <a:solidFill>
                  <a:srgbClr val="0000CC"/>
                </a:solidFill>
                <a:latin typeface="Times New Roman"/>
                <a:cs typeface="Times New Roman"/>
              </a:rPr>
              <a:t>15V</a:t>
            </a:r>
            <a:endParaRPr baseline="1388" sz="30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098299" y="5147716"/>
            <a:ext cx="3681729" cy="1517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30500"/>
              </a:lnSpc>
            </a:pPr>
            <a:r>
              <a:rPr dirty="0" sz="2400" spc="-10">
                <a:latin typeface="Times New Roman"/>
                <a:cs typeface="Times New Roman"/>
              </a:rPr>
              <a:t>(</a:t>
            </a:r>
            <a:r>
              <a:rPr dirty="0" sz="2400">
                <a:latin typeface="Times New Roman"/>
                <a:cs typeface="Times New Roman"/>
              </a:rPr>
              <a:t>1</a:t>
            </a:r>
            <a:r>
              <a:rPr dirty="0" sz="2400" spc="20">
                <a:latin typeface="Times New Roman"/>
                <a:cs typeface="Times New Roman"/>
              </a:rPr>
              <a:t>)</a:t>
            </a:r>
            <a:r>
              <a:rPr dirty="0" sz="2400">
                <a:latin typeface="宋体"/>
                <a:cs typeface="宋体"/>
              </a:rPr>
              <a:t>估</a:t>
            </a:r>
            <a:r>
              <a:rPr dirty="0" sz="2400" spc="20">
                <a:latin typeface="宋体"/>
                <a:cs typeface="宋体"/>
              </a:rPr>
              <a:t>算</a:t>
            </a:r>
            <a:r>
              <a:rPr dirty="0" sz="2400">
                <a:latin typeface="宋体"/>
                <a:cs typeface="宋体"/>
              </a:rPr>
              <a:t>静</a:t>
            </a:r>
            <a:r>
              <a:rPr dirty="0" sz="2400" spc="20">
                <a:latin typeface="宋体"/>
                <a:cs typeface="宋体"/>
              </a:rPr>
              <a:t>态</a:t>
            </a:r>
            <a:r>
              <a:rPr dirty="0" sz="2400">
                <a:latin typeface="宋体"/>
                <a:cs typeface="宋体"/>
              </a:rPr>
              <a:t>工</a:t>
            </a:r>
            <a:r>
              <a:rPr dirty="0" sz="2400" spc="20">
                <a:latin typeface="宋体"/>
                <a:cs typeface="宋体"/>
              </a:rPr>
              <a:t>作</a:t>
            </a:r>
            <a:r>
              <a:rPr dirty="0" sz="2400" spc="5">
                <a:latin typeface="宋体"/>
                <a:cs typeface="宋体"/>
              </a:rPr>
              <a:t>点</a:t>
            </a:r>
            <a:r>
              <a:rPr dirty="0" sz="2400" spc="130">
                <a:latin typeface="Times New Roman"/>
                <a:cs typeface="Times New Roman"/>
              </a:rPr>
              <a:t>Q</a:t>
            </a:r>
            <a:r>
              <a:rPr dirty="0" sz="2400" spc="20">
                <a:latin typeface="宋体"/>
                <a:cs typeface="宋体"/>
              </a:rPr>
              <a:t>的</a:t>
            </a:r>
            <a:r>
              <a:rPr dirty="0" sz="2400">
                <a:latin typeface="宋体"/>
                <a:cs typeface="宋体"/>
              </a:rPr>
              <a:t>参数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-55">
                <a:latin typeface="Times New Roman"/>
                <a:cs typeface="Times New Roman"/>
              </a:rPr>
              <a:t>(2)</a:t>
            </a:r>
            <a:r>
              <a:rPr dirty="0" sz="2400" spc="-55">
                <a:latin typeface="宋体"/>
                <a:cs typeface="宋体"/>
              </a:rPr>
              <a:t>计算</a:t>
            </a:r>
            <a:r>
              <a:rPr dirty="0" sz="2400" spc="-55">
                <a:latin typeface="Times New Roman"/>
                <a:cs typeface="Times New Roman"/>
              </a:rPr>
              <a:t>A</a:t>
            </a:r>
            <a:r>
              <a:rPr dirty="0" baseline="-20833" sz="2400" spc="-82">
                <a:latin typeface="Times New Roman"/>
                <a:cs typeface="Times New Roman"/>
              </a:rPr>
              <a:t>v</a:t>
            </a:r>
            <a:r>
              <a:rPr dirty="0" sz="2500" spc="-55">
                <a:latin typeface="宋体"/>
                <a:cs typeface="宋体"/>
              </a:rPr>
              <a:t>、</a:t>
            </a:r>
            <a:r>
              <a:rPr dirty="0" sz="2400" spc="-55">
                <a:latin typeface="Times New Roman"/>
                <a:cs typeface="Times New Roman"/>
              </a:rPr>
              <a:t>R</a:t>
            </a:r>
            <a:r>
              <a:rPr dirty="0" baseline="-20833" sz="2400" spc="-82">
                <a:latin typeface="Times New Roman"/>
                <a:cs typeface="Times New Roman"/>
              </a:rPr>
              <a:t>i </a:t>
            </a:r>
            <a:r>
              <a:rPr dirty="0" sz="2400">
                <a:latin typeface="宋体"/>
                <a:cs typeface="宋体"/>
              </a:rPr>
              <a:t>及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baseline="-20833" sz="2400">
                <a:latin typeface="Times New Roman"/>
                <a:cs typeface="Times New Roman"/>
              </a:rPr>
              <a:t>o </a:t>
            </a:r>
            <a:r>
              <a:rPr dirty="0" baseline="-20833" sz="2400" spc="-397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Times New Roman"/>
                <a:cs typeface="Times New Roman"/>
              </a:rPr>
              <a:t>(3)</a:t>
            </a:r>
            <a:r>
              <a:rPr dirty="0" sz="2400" spc="10">
                <a:latin typeface="宋体"/>
                <a:cs typeface="宋体"/>
              </a:rPr>
              <a:t>已知</a:t>
            </a:r>
            <a:r>
              <a:rPr dirty="0" sz="2400" spc="10">
                <a:latin typeface="Times New Roman"/>
                <a:cs typeface="Times New Roman"/>
              </a:rPr>
              <a:t>R</a:t>
            </a:r>
            <a:r>
              <a:rPr dirty="0" baseline="-20833" sz="2400" spc="15">
                <a:latin typeface="Times New Roman"/>
                <a:cs typeface="Times New Roman"/>
              </a:rPr>
              <a:t>s</a:t>
            </a:r>
            <a:r>
              <a:rPr dirty="0" sz="2400" spc="10">
                <a:latin typeface="Times New Roman"/>
                <a:cs typeface="Times New Roman"/>
              </a:rPr>
              <a:t>=50Ω</a:t>
            </a:r>
            <a:r>
              <a:rPr dirty="0" sz="2400" spc="10">
                <a:latin typeface="宋体"/>
                <a:cs typeface="宋体"/>
              </a:rPr>
              <a:t>，计算</a:t>
            </a:r>
            <a:r>
              <a:rPr dirty="0" sz="2400" spc="-715">
                <a:latin typeface="宋体"/>
                <a:cs typeface="宋体"/>
              </a:rPr>
              <a:t> </a:t>
            </a:r>
            <a:r>
              <a:rPr dirty="0" sz="2400" spc="-145">
                <a:latin typeface="Times New Roman"/>
                <a:cs typeface="Times New Roman"/>
              </a:rPr>
              <a:t>A</a:t>
            </a:r>
            <a:r>
              <a:rPr dirty="0" baseline="-20833" sz="2400" spc="-217">
                <a:latin typeface="Times New Roman"/>
                <a:cs typeface="Times New Roman"/>
              </a:rPr>
              <a:t>v</a:t>
            </a:r>
            <a:r>
              <a:rPr dirty="0" baseline="-20833" sz="2400" spc="-217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7066788" y="3780567"/>
            <a:ext cx="1267460" cy="0"/>
          </a:xfrm>
          <a:custGeom>
            <a:avLst/>
            <a:gdLst/>
            <a:ahLst/>
            <a:cxnLst/>
            <a:rect l="l" t="t" r="r" b="b"/>
            <a:pathLst>
              <a:path w="1267459" h="0">
                <a:moveTo>
                  <a:pt x="0" y="0"/>
                </a:moveTo>
                <a:lnTo>
                  <a:pt x="1267111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7730744" y="3970782"/>
            <a:ext cx="103505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5">
                <a:latin typeface="Times New Roman"/>
                <a:cs typeface="Times New Roman"/>
              </a:rPr>
              <a:t>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640571" y="3552444"/>
            <a:ext cx="101663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2.3</a:t>
            </a:r>
            <a:r>
              <a:rPr dirty="0" sz="2400" spc="45">
                <a:latin typeface="Times New Roman"/>
                <a:cs typeface="Times New Roman"/>
              </a:rPr>
              <a:t>4</a:t>
            </a:r>
            <a:r>
              <a:rPr dirty="0" sz="2400" spc="-50">
                <a:latin typeface="Times New Roman"/>
                <a:cs typeface="Times New Roman"/>
              </a:rPr>
              <a:t>m</a:t>
            </a:r>
            <a:r>
              <a:rPr dirty="0" sz="2400" spc="-5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044944" y="3404615"/>
            <a:ext cx="1255395" cy="352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70"/>
              </a:lnSpc>
              <a:tabLst>
                <a:tab pos="710565" algn="l"/>
              </a:tabLst>
            </a:pPr>
            <a:r>
              <a:rPr dirty="0" baseline="8101" sz="3600" spc="37">
                <a:latin typeface="Trebuchet MS"/>
                <a:cs typeface="Trebuchet MS"/>
              </a:rPr>
              <a:t>V</a:t>
            </a:r>
            <a:r>
              <a:rPr dirty="0" sz="1350" spc="-5">
                <a:latin typeface="Times New Roman"/>
                <a:cs typeface="Times New Roman"/>
              </a:rPr>
              <a:t>B</a:t>
            </a:r>
            <a:r>
              <a:rPr dirty="0" sz="1350" spc="25">
                <a:latin typeface="Times New Roman"/>
                <a:cs typeface="Times New Roman"/>
              </a:rPr>
              <a:t>Q</a:t>
            </a:r>
            <a:r>
              <a:rPr dirty="0" sz="1350">
                <a:latin typeface="Times New Roman"/>
                <a:cs typeface="Times New Roman"/>
              </a:rPr>
              <a:t>	</a:t>
            </a:r>
            <a:r>
              <a:rPr dirty="0" baseline="8101" sz="3600" spc="30">
                <a:latin typeface="Trebuchet MS"/>
                <a:cs typeface="Trebuchet MS"/>
              </a:rPr>
              <a:t>V</a:t>
            </a:r>
            <a:r>
              <a:rPr dirty="0" sz="1350" spc="10">
                <a:latin typeface="Times New Roman"/>
                <a:cs typeface="Times New Roman"/>
              </a:rPr>
              <a:t>B</a:t>
            </a:r>
            <a:r>
              <a:rPr dirty="0" sz="1350" spc="5">
                <a:latin typeface="Times New Roman"/>
                <a:cs typeface="Times New Roman"/>
              </a:rPr>
              <a:t>E</a:t>
            </a:r>
            <a:r>
              <a:rPr dirty="0" sz="1350" spc="25">
                <a:latin typeface="Times New Roman"/>
                <a:cs typeface="Times New Roman"/>
              </a:rPr>
              <a:t>Q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549388" y="3790188"/>
            <a:ext cx="211454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65">
                <a:latin typeface="Trebuchet MS"/>
                <a:cs typeface="Trebuchet MS"/>
              </a:rPr>
              <a:t>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8885883" y="5084064"/>
            <a:ext cx="62039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3.</a:t>
            </a:r>
            <a:r>
              <a:rPr dirty="0" sz="2400" spc="-50">
                <a:latin typeface="Times New Roman"/>
                <a:cs typeface="Times New Roman"/>
              </a:rPr>
              <a:t>3</a:t>
            </a:r>
            <a:r>
              <a:rPr dirty="0" sz="2400" spc="-5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519420" y="5131307"/>
            <a:ext cx="1287780" cy="352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70"/>
              </a:lnSpc>
              <a:tabLst>
                <a:tab pos="859790" algn="l"/>
              </a:tabLst>
            </a:pPr>
            <a:r>
              <a:rPr dirty="0" baseline="8101" sz="3600" spc="15">
                <a:latin typeface="Trebuchet MS"/>
                <a:cs typeface="Trebuchet MS"/>
              </a:rPr>
              <a:t>V</a:t>
            </a:r>
            <a:r>
              <a:rPr dirty="0" sz="1350" spc="20">
                <a:latin typeface="Times New Roman"/>
                <a:cs typeface="Times New Roman"/>
              </a:rPr>
              <a:t>C</a:t>
            </a:r>
            <a:r>
              <a:rPr dirty="0" sz="1350" spc="20">
                <a:latin typeface="Times New Roman"/>
                <a:cs typeface="Times New Roman"/>
              </a:rPr>
              <a:t>E</a:t>
            </a:r>
            <a:r>
              <a:rPr dirty="0" sz="1350" spc="25">
                <a:latin typeface="Times New Roman"/>
                <a:cs typeface="Times New Roman"/>
              </a:rPr>
              <a:t>Q</a:t>
            </a:r>
            <a:r>
              <a:rPr dirty="0" sz="1350">
                <a:latin typeface="Times New Roman"/>
                <a:cs typeface="Times New Roman"/>
              </a:rPr>
              <a:t>	</a:t>
            </a:r>
            <a:r>
              <a:rPr dirty="0" baseline="8101" sz="3600" spc="-22">
                <a:latin typeface="Trebuchet MS"/>
                <a:cs typeface="Trebuchet MS"/>
              </a:rPr>
              <a:t>V</a:t>
            </a:r>
            <a:r>
              <a:rPr dirty="0" sz="1350" spc="30">
                <a:latin typeface="Times New Roman"/>
                <a:cs typeface="Times New Roman"/>
              </a:rPr>
              <a:t>C</a:t>
            </a:r>
            <a:r>
              <a:rPr dirty="0" sz="1350" spc="20">
                <a:latin typeface="Times New Roman"/>
                <a:cs typeface="Times New Roman"/>
              </a:rPr>
              <a:t>C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092129" y="5084064"/>
            <a:ext cx="1521460" cy="3994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112520" algn="l"/>
              </a:tabLst>
            </a:pPr>
            <a:r>
              <a:rPr dirty="0" sz="2400" spc="105">
                <a:latin typeface="Trebuchet MS"/>
                <a:cs typeface="Trebuchet MS"/>
              </a:rPr>
              <a:t>I</a:t>
            </a:r>
            <a:r>
              <a:rPr dirty="0" baseline="-14403" sz="2025" spc="157">
                <a:latin typeface="Times New Roman"/>
                <a:cs typeface="Times New Roman"/>
              </a:rPr>
              <a:t>CQ</a:t>
            </a:r>
            <a:r>
              <a:rPr dirty="0" baseline="-14403" sz="2025" spc="-37">
                <a:latin typeface="Times New Roman"/>
                <a:cs typeface="Times New Roman"/>
              </a:rPr>
              <a:t> </a:t>
            </a:r>
            <a:r>
              <a:rPr dirty="0" sz="2400" spc="60">
                <a:latin typeface="Times New Roman"/>
                <a:cs typeface="Times New Roman"/>
              </a:rPr>
              <a:t>(</a:t>
            </a:r>
            <a:r>
              <a:rPr dirty="0" sz="2400" spc="60">
                <a:latin typeface="Trebuchet MS"/>
                <a:cs typeface="Trebuchet MS"/>
              </a:rPr>
              <a:t>R</a:t>
            </a:r>
            <a:r>
              <a:rPr dirty="0" baseline="-14403" sz="2025" spc="89">
                <a:latin typeface="Times New Roman"/>
                <a:cs typeface="Times New Roman"/>
              </a:rPr>
              <a:t>c	</a:t>
            </a:r>
            <a:r>
              <a:rPr dirty="0" sz="2400" spc="10">
                <a:latin typeface="Trebuchet MS"/>
                <a:cs typeface="Trebuchet MS"/>
              </a:rPr>
              <a:t>R</a:t>
            </a:r>
            <a:r>
              <a:rPr dirty="0" baseline="-14403" sz="2025" spc="15">
                <a:latin typeface="Times New Roman"/>
                <a:cs typeface="Times New Roman"/>
              </a:rPr>
              <a:t>e</a:t>
            </a:r>
            <a:r>
              <a:rPr dirty="0" baseline="-14403" sz="2025" spc="-217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6354984" y="4573047"/>
            <a:ext cx="442595" cy="0"/>
          </a:xfrm>
          <a:custGeom>
            <a:avLst/>
            <a:gdLst/>
            <a:ahLst/>
            <a:cxnLst/>
            <a:rect l="l" t="t" r="r" b="b"/>
            <a:pathLst>
              <a:path w="442595" h="0">
                <a:moveTo>
                  <a:pt x="0" y="0"/>
                </a:moveTo>
                <a:lnTo>
                  <a:pt x="442341" y="0"/>
                </a:lnTo>
              </a:path>
            </a:pathLst>
          </a:custGeom>
          <a:ln w="150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/>
          <p:nvPr/>
        </p:nvSpPr>
        <p:spPr>
          <a:xfrm>
            <a:off x="7102855" y="4344923"/>
            <a:ext cx="9359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23.</a:t>
            </a:r>
            <a:r>
              <a:rPr dirty="0" sz="2400" spc="-25">
                <a:latin typeface="Times New Roman"/>
                <a:cs typeface="Times New Roman"/>
              </a:rPr>
              <a:t>4</a:t>
            </a:r>
            <a:r>
              <a:rPr dirty="0" sz="2400" spc="-35">
                <a:latin typeface="Times New Roman"/>
                <a:cs typeface="Times New Roman"/>
              </a:rPr>
              <a:t>μ</a:t>
            </a:r>
            <a:r>
              <a:rPr dirty="0" sz="2400" spc="-5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629147" y="3368161"/>
            <a:ext cx="1134745" cy="1181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54380" marR="5080" indent="-742315">
              <a:lnSpc>
                <a:spcPct val="163300"/>
              </a:lnSpc>
              <a:tabLst>
                <a:tab pos="731520" algn="l"/>
              </a:tabLst>
            </a:pPr>
            <a:r>
              <a:rPr dirty="0" baseline="8101" sz="3600" spc="157">
                <a:latin typeface="Trebuchet MS"/>
                <a:cs typeface="Trebuchet MS"/>
              </a:rPr>
              <a:t>I</a:t>
            </a:r>
            <a:r>
              <a:rPr dirty="0" sz="1350" spc="105">
                <a:latin typeface="Times New Roman"/>
                <a:cs typeface="Times New Roman"/>
              </a:rPr>
              <a:t>CQ	</a:t>
            </a:r>
            <a:r>
              <a:rPr dirty="0" baseline="8101" sz="3600" spc="165">
                <a:latin typeface="Trebuchet MS"/>
                <a:cs typeface="Trebuchet MS"/>
              </a:rPr>
              <a:t>I</a:t>
            </a:r>
            <a:r>
              <a:rPr dirty="0" sz="1350" spc="110">
                <a:latin typeface="Times New Roman"/>
                <a:cs typeface="Times New Roman"/>
              </a:rPr>
              <a:t>EQ </a:t>
            </a:r>
            <a:r>
              <a:rPr dirty="0" sz="1350" spc="-305">
                <a:latin typeface="Times New Roman"/>
                <a:cs typeface="Times New Roman"/>
              </a:rPr>
              <a:t> </a:t>
            </a:r>
            <a:r>
              <a:rPr dirty="0" baseline="8101" sz="3600" spc="434">
                <a:latin typeface="Trebuchet MS"/>
                <a:cs typeface="Trebuchet MS"/>
              </a:rPr>
              <a:t>I</a:t>
            </a:r>
            <a:r>
              <a:rPr dirty="0" sz="1350" spc="20">
                <a:latin typeface="Times New Roman"/>
                <a:cs typeface="Times New Roman"/>
              </a:rPr>
              <a:t>C</a:t>
            </a:r>
            <a:r>
              <a:rPr dirty="0" sz="1350" spc="25">
                <a:latin typeface="Times New Roman"/>
                <a:cs typeface="Times New Roman"/>
              </a:rPr>
              <a:t>Q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629147" y="4392167"/>
            <a:ext cx="393700" cy="352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70"/>
              </a:lnSpc>
            </a:pPr>
            <a:r>
              <a:rPr dirty="0" baseline="8101" sz="3600" spc="487">
                <a:latin typeface="Trebuchet MS"/>
                <a:cs typeface="Trebuchet MS"/>
              </a:rPr>
              <a:t>I</a:t>
            </a:r>
            <a:r>
              <a:rPr dirty="0" sz="1350" spc="-5">
                <a:latin typeface="Times New Roman"/>
                <a:cs typeface="Times New Roman"/>
              </a:rPr>
              <a:t>B</a:t>
            </a:r>
            <a:r>
              <a:rPr dirty="0" sz="1350" spc="25">
                <a:latin typeface="Times New Roman"/>
                <a:cs typeface="Times New Roman"/>
              </a:rPr>
              <a:t>Q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6395275" y="2894457"/>
            <a:ext cx="1357630" cy="0"/>
          </a:xfrm>
          <a:custGeom>
            <a:avLst/>
            <a:gdLst/>
            <a:ahLst/>
            <a:cxnLst/>
            <a:rect l="l" t="t" r="r" b="b"/>
            <a:pathLst>
              <a:path w="1357629" h="0">
                <a:moveTo>
                  <a:pt x="0" y="0"/>
                </a:moveTo>
                <a:lnTo>
                  <a:pt x="1357598" y="0"/>
                </a:lnTo>
              </a:path>
            </a:pathLst>
          </a:custGeom>
          <a:ln w="187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 txBox="1"/>
          <p:nvPr/>
        </p:nvSpPr>
        <p:spPr>
          <a:xfrm>
            <a:off x="6645655" y="3090926"/>
            <a:ext cx="1049655" cy="233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834390" algn="l"/>
              </a:tabLst>
            </a:pPr>
            <a:r>
              <a:rPr dirty="0" sz="1450">
                <a:latin typeface="Times New Roman"/>
                <a:cs typeface="Times New Roman"/>
              </a:rPr>
              <a:t>b</a:t>
            </a:r>
            <a:r>
              <a:rPr dirty="0" sz="1450" spc="-23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1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>
                <a:latin typeface="Times New Roman"/>
                <a:cs typeface="Times New Roman"/>
              </a:rPr>
              <a:t>b</a:t>
            </a:r>
            <a:r>
              <a:rPr dirty="0" sz="1450" spc="-23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8131555" y="2657348"/>
            <a:ext cx="730885" cy="39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10">
                <a:latin typeface="Times New Roman"/>
                <a:cs typeface="Times New Roman"/>
              </a:rPr>
              <a:t>7</a:t>
            </a:r>
            <a:r>
              <a:rPr dirty="0" sz="2500" spc="-445">
                <a:latin typeface="Times New Roman"/>
                <a:cs typeface="Times New Roman"/>
              </a:rPr>
              <a:t> </a:t>
            </a:r>
            <a:r>
              <a:rPr dirty="0" sz="2500" spc="55">
                <a:latin typeface="Times New Roman"/>
                <a:cs typeface="Times New Roman"/>
              </a:rPr>
              <a:t>.5</a:t>
            </a:r>
            <a:r>
              <a:rPr dirty="0" sz="2500" spc="-425">
                <a:latin typeface="Times New Roman"/>
                <a:cs typeface="Times New Roman"/>
              </a:rPr>
              <a:t> </a:t>
            </a:r>
            <a:r>
              <a:rPr dirty="0" sz="2500" spc="15">
                <a:latin typeface="Times New Roman"/>
                <a:cs typeface="Times New Roman"/>
              </a:rPr>
              <a:t>V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6578600" y="2504948"/>
            <a:ext cx="948055" cy="366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85"/>
              </a:lnSpc>
            </a:pPr>
            <a:r>
              <a:rPr dirty="0" baseline="8888" sz="3750" spc="232">
                <a:latin typeface="Trebuchet MS"/>
                <a:cs typeface="Trebuchet MS"/>
              </a:rPr>
              <a:t>R</a:t>
            </a:r>
            <a:r>
              <a:rPr dirty="0" sz="1450" spc="155">
                <a:latin typeface="Times New Roman"/>
                <a:cs typeface="Times New Roman"/>
              </a:rPr>
              <a:t>b</a:t>
            </a:r>
            <a:r>
              <a:rPr dirty="0" sz="1450" spc="-265">
                <a:latin typeface="Times New Roman"/>
                <a:cs typeface="Times New Roman"/>
              </a:rPr>
              <a:t> </a:t>
            </a:r>
            <a:r>
              <a:rPr dirty="0" sz="1450" spc="95">
                <a:latin typeface="Times New Roman"/>
                <a:cs typeface="Times New Roman"/>
              </a:rPr>
              <a:t>2</a:t>
            </a:r>
            <a:r>
              <a:rPr dirty="0" baseline="8888" sz="3750" spc="142">
                <a:latin typeface="Trebuchet MS"/>
                <a:cs typeface="Trebuchet MS"/>
              </a:rPr>
              <a:t>V</a:t>
            </a:r>
            <a:r>
              <a:rPr dirty="0" sz="1450" spc="95">
                <a:latin typeface="Times New Roman"/>
                <a:cs typeface="Times New Roman"/>
              </a:rPr>
              <a:t>C</a:t>
            </a:r>
            <a:r>
              <a:rPr dirty="0" sz="1450" spc="-22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C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423407" y="2707640"/>
            <a:ext cx="528955" cy="366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85"/>
              </a:lnSpc>
            </a:pPr>
            <a:r>
              <a:rPr dirty="0" baseline="8888" sz="3750" spc="465">
                <a:latin typeface="Trebuchet MS"/>
                <a:cs typeface="Trebuchet MS"/>
              </a:rPr>
              <a:t>V</a:t>
            </a:r>
            <a:r>
              <a:rPr dirty="0" sz="1450" spc="150">
                <a:latin typeface="Times New Roman"/>
                <a:cs typeface="Times New Roman"/>
              </a:rPr>
              <a:t>B</a:t>
            </a:r>
            <a:r>
              <a:rPr dirty="0" sz="1450" spc="5">
                <a:latin typeface="Times New Roman"/>
                <a:cs typeface="Times New Roman"/>
              </a:rPr>
              <a:t>Q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6418579" y="2907284"/>
            <a:ext cx="1040765" cy="375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955"/>
              </a:lnSpc>
              <a:tabLst>
                <a:tab pos="832485" algn="l"/>
              </a:tabLst>
            </a:pPr>
            <a:r>
              <a:rPr dirty="0" sz="2500" spc="80">
                <a:latin typeface="Trebuchet MS"/>
                <a:cs typeface="Trebuchet MS"/>
              </a:rPr>
              <a:t>R</a:t>
            </a:r>
            <a:r>
              <a:rPr dirty="0" sz="2500" spc="80">
                <a:latin typeface="Trebuchet MS"/>
                <a:cs typeface="Trebuchet MS"/>
              </a:rPr>
              <a:t>	</a:t>
            </a:r>
            <a:r>
              <a:rPr dirty="0" sz="2500" spc="80">
                <a:latin typeface="Trebuchet MS"/>
                <a:cs typeface="Trebuchet MS"/>
              </a:rPr>
              <a:t>R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7800308" y="6580060"/>
            <a:ext cx="452755" cy="0"/>
          </a:xfrm>
          <a:custGeom>
            <a:avLst/>
            <a:gdLst/>
            <a:ahLst/>
            <a:cxnLst/>
            <a:rect l="l" t="t" r="r" b="b"/>
            <a:pathLst>
              <a:path w="452754" h="0">
                <a:moveTo>
                  <a:pt x="0" y="0"/>
                </a:moveTo>
                <a:lnTo>
                  <a:pt x="452437" y="0"/>
                </a:lnTo>
              </a:path>
            </a:pathLst>
          </a:custGeom>
          <a:ln w="15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8539539" y="6342380"/>
            <a:ext cx="841375" cy="647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>
                <a:latin typeface="Times New Roman"/>
                <a:cs typeface="Times New Roman"/>
              </a:rPr>
              <a:t>1.32k</a:t>
            </a:r>
            <a:endParaRPr sz="25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555"/>
              </a:spcBef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5531611" y="6142735"/>
            <a:ext cx="2607310" cy="614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ts val="2285"/>
              </a:lnSpc>
            </a:pPr>
            <a:r>
              <a:rPr dirty="0" sz="2500" spc="-70">
                <a:latin typeface="Trebuchet MS"/>
                <a:cs typeface="Trebuchet MS"/>
              </a:rPr>
              <a:t>V</a:t>
            </a:r>
            <a:r>
              <a:rPr dirty="0" baseline="-15325" sz="2175" spc="-60">
                <a:latin typeface="Trebuchet MS"/>
                <a:cs typeface="Trebuchet MS"/>
              </a:rPr>
              <a:t>T</a:t>
            </a:r>
            <a:endParaRPr baseline="-15325" sz="2175">
              <a:latin typeface="Trebuchet MS"/>
              <a:cs typeface="Trebuchet MS"/>
            </a:endParaRPr>
          </a:p>
          <a:p>
            <a:pPr marL="12700">
              <a:lnSpc>
                <a:spcPts val="2285"/>
              </a:lnSpc>
              <a:tabLst>
                <a:tab pos="640080" algn="l"/>
                <a:tab pos="1395730" algn="l"/>
                <a:tab pos="2112645" algn="l"/>
              </a:tabLst>
            </a:pPr>
            <a:r>
              <a:rPr dirty="0" sz="2500" spc="-70">
                <a:latin typeface="Trebuchet MS"/>
                <a:cs typeface="Trebuchet MS"/>
              </a:rPr>
              <a:t>r</a:t>
            </a:r>
            <a:r>
              <a:rPr dirty="0" baseline="-15325" sz="2175" spc="-104">
                <a:latin typeface="Times New Roman"/>
                <a:cs typeface="Times New Roman"/>
              </a:rPr>
              <a:t>be	</a:t>
            </a:r>
            <a:r>
              <a:rPr dirty="0" sz="2500" spc="-5">
                <a:latin typeface="Times New Roman"/>
                <a:cs typeface="Times New Roman"/>
              </a:rPr>
              <a:t>200	</a:t>
            </a:r>
            <a:r>
              <a:rPr dirty="0" sz="2500" spc="-110">
                <a:latin typeface="Times New Roman"/>
                <a:cs typeface="Times New Roman"/>
              </a:rPr>
              <a:t>(1	</a:t>
            </a:r>
            <a:r>
              <a:rPr dirty="0" sz="2500" spc="-5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7817611" y="6639560"/>
            <a:ext cx="401320" cy="366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80"/>
              </a:lnSpc>
            </a:pPr>
            <a:r>
              <a:rPr dirty="0" baseline="8888" sz="3750" spc="142">
                <a:latin typeface="Trebuchet MS"/>
                <a:cs typeface="Trebuchet MS"/>
              </a:rPr>
              <a:t>I</a:t>
            </a:r>
            <a:r>
              <a:rPr dirty="0" sz="1450" spc="95">
                <a:latin typeface="Times New Roman"/>
                <a:cs typeface="Times New Roman"/>
              </a:rPr>
              <a:t>EQ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5332002" y="1386776"/>
            <a:ext cx="3681729" cy="935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6385">
              <a:lnSpc>
                <a:spcPct val="100000"/>
              </a:lnSpc>
              <a:tabLst>
                <a:tab pos="1301750" algn="l"/>
              </a:tabLst>
            </a:pPr>
            <a:r>
              <a:rPr dirty="0" sz="2400">
                <a:latin typeface="Times New Roman"/>
                <a:cs typeface="Times New Roman"/>
              </a:rPr>
              <a:t>β</a:t>
            </a:r>
            <a:r>
              <a:rPr dirty="0" sz="2400">
                <a:latin typeface="Times New Roman"/>
                <a:cs typeface="Times New Roman"/>
              </a:rPr>
              <a:t>=100,	</a:t>
            </a:r>
            <a:r>
              <a:rPr dirty="0" sz="2400">
                <a:latin typeface="Times New Roman"/>
                <a:cs typeface="Times New Roman"/>
              </a:rPr>
              <a:t>V</a:t>
            </a:r>
            <a:r>
              <a:rPr dirty="0" baseline="-20833" sz="2400">
                <a:latin typeface="Times New Roman"/>
                <a:cs typeface="Times New Roman"/>
              </a:rPr>
              <a:t>BEQ</a:t>
            </a:r>
            <a:r>
              <a:rPr dirty="0" sz="2400">
                <a:latin typeface="Times New Roman"/>
                <a:cs typeface="Times New Roman"/>
              </a:rPr>
              <a:t>=0.7V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dirty="0" sz="2400" spc="15">
                <a:solidFill>
                  <a:srgbClr val="0000CC"/>
                </a:solidFill>
                <a:latin typeface="Times New Roman"/>
                <a:cs typeface="Times New Roman"/>
              </a:rPr>
              <a:t>(1)</a:t>
            </a:r>
            <a:r>
              <a:rPr dirty="0" sz="2400" spc="15">
                <a:solidFill>
                  <a:srgbClr val="0000CC"/>
                </a:solidFill>
                <a:latin typeface="宋体"/>
                <a:cs typeface="宋体"/>
              </a:rPr>
              <a:t>估算静态工作点</a:t>
            </a:r>
            <a:r>
              <a:rPr dirty="0" sz="2400" spc="15">
                <a:solidFill>
                  <a:srgbClr val="0000CC"/>
                </a:solidFill>
                <a:latin typeface="Times New Roman"/>
                <a:cs typeface="Times New Roman"/>
              </a:rPr>
              <a:t>Q</a:t>
            </a:r>
            <a:r>
              <a:rPr dirty="0" sz="2400" spc="15">
                <a:solidFill>
                  <a:srgbClr val="0000CC"/>
                </a:solidFill>
                <a:latin typeface="宋体"/>
                <a:cs typeface="宋体"/>
              </a:rPr>
              <a:t>的参数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5400462" y="5679678"/>
            <a:ext cx="2493645" cy="444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5">
                <a:solidFill>
                  <a:srgbClr val="0000CC"/>
                </a:solidFill>
                <a:latin typeface="Times New Roman"/>
                <a:cs typeface="Times New Roman"/>
              </a:rPr>
              <a:t>(2)</a:t>
            </a:r>
            <a:r>
              <a:rPr dirty="0" sz="2400" spc="-55">
                <a:solidFill>
                  <a:srgbClr val="0000CC"/>
                </a:solidFill>
                <a:latin typeface="宋体"/>
                <a:cs typeface="宋体"/>
              </a:rPr>
              <a:t>计算</a:t>
            </a:r>
            <a:r>
              <a:rPr dirty="0" sz="2400" spc="-55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dirty="0" baseline="-20833" sz="2400" spc="-82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sz="2500" spc="-55">
                <a:solidFill>
                  <a:srgbClr val="0000CC"/>
                </a:solidFill>
                <a:latin typeface="宋体"/>
                <a:cs typeface="宋体"/>
              </a:rPr>
              <a:t>、</a:t>
            </a:r>
            <a:r>
              <a:rPr dirty="0" sz="2400" spc="-55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-82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-37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及</a:t>
            </a: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</p:txBody>
      </p:sp>
      <p:graphicFrame>
        <p:nvGraphicFramePr>
          <p:cNvPr id="72" name="object 72"/>
          <p:cNvGraphicFramePr>
            <a:graphicFrameLocks noGrp="1"/>
          </p:cNvGraphicFramePr>
          <p:nvPr/>
        </p:nvGraphicFramePr>
        <p:xfrm>
          <a:off x="1296162" y="2700527"/>
          <a:ext cx="750570" cy="1148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925"/>
                <a:gridCol w="537210"/>
              </a:tblGrid>
              <a:tr h="329183">
                <a:tc gridSpan="2">
                  <a:txBody>
                    <a:bodyPr/>
                    <a:lstStyle/>
                    <a:p>
                      <a:pPr/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438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8194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1"/>
                        </a:spcBef>
                      </a:pPr>
                      <a:endParaRPr sz="30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2815"/>
                        </a:lnSpc>
                      </a:pPr>
                      <a:r>
                        <a:rPr dirty="0" sz="2400">
                          <a:latin typeface="宋体"/>
                          <a:cs typeface="宋体"/>
                        </a:rPr>
                        <a:t>+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R w="25908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25908">
                      <a:solidFill>
                        <a:srgbClr val="000000"/>
                      </a:solidFill>
                      <a:prstDash val="solid"/>
                    </a:lnL>
                    <a:lnR w="24384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517398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25908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2000" spc="4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60k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5908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47269" y="719284"/>
            <a:ext cx="389826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20">
                <a:latin typeface="宋体"/>
                <a:cs typeface="宋体"/>
              </a:rPr>
              <a:t>3.</a:t>
            </a:r>
            <a:r>
              <a:rPr dirty="0" sz="2400" spc="-505"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例题：教材</a:t>
            </a:r>
            <a:r>
              <a:rPr dirty="0" sz="2400" spc="-490">
                <a:latin typeface="宋体"/>
                <a:cs typeface="宋体"/>
              </a:rPr>
              <a:t> </a:t>
            </a:r>
            <a:r>
              <a:rPr dirty="0" sz="2400" spc="290">
                <a:latin typeface="宋体"/>
                <a:cs typeface="宋体"/>
              </a:rPr>
              <a:t>P146</a:t>
            </a:r>
            <a:r>
              <a:rPr dirty="0" sz="2400" spc="-505">
                <a:latin typeface="宋体"/>
                <a:cs typeface="宋体"/>
              </a:rPr>
              <a:t> </a:t>
            </a:r>
            <a:r>
              <a:rPr dirty="0" sz="2400" spc="-45">
                <a:latin typeface="宋体"/>
                <a:cs typeface="宋体"/>
              </a:rPr>
              <a:t>例4.5.2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0005">
              <a:lnSpc>
                <a:spcPct val="100000"/>
              </a:lnSpc>
            </a:pPr>
            <a:r>
              <a:rPr dirty="0" spc="-45"/>
              <a:t>4.5.2</a:t>
            </a:r>
            <a:r>
              <a:rPr dirty="0" spc="-680"/>
              <a:t> </a:t>
            </a:r>
            <a:r>
              <a:rPr dirty="0" spc="-5"/>
              <a:t>共基极放大电路</a:t>
            </a:r>
          </a:p>
        </p:txBody>
      </p:sp>
      <p:sp>
        <p:nvSpPr>
          <p:cNvPr id="4" name="object 4"/>
          <p:cNvSpPr/>
          <p:nvPr/>
        </p:nvSpPr>
        <p:spPr>
          <a:xfrm>
            <a:off x="2022348" y="1598675"/>
            <a:ext cx="0" cy="634365"/>
          </a:xfrm>
          <a:custGeom>
            <a:avLst/>
            <a:gdLst/>
            <a:ahLst/>
            <a:cxnLst/>
            <a:rect l="l" t="t" r="r" b="b"/>
            <a:pathLst>
              <a:path w="0" h="634364">
                <a:moveTo>
                  <a:pt x="0" y="0"/>
                </a:moveTo>
                <a:lnTo>
                  <a:pt x="0" y="633983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22348" y="3779520"/>
            <a:ext cx="0" cy="1203960"/>
          </a:xfrm>
          <a:custGeom>
            <a:avLst/>
            <a:gdLst/>
            <a:ahLst/>
            <a:cxnLst/>
            <a:rect l="l" t="t" r="r" b="b"/>
            <a:pathLst>
              <a:path w="0" h="1203960">
                <a:moveTo>
                  <a:pt x="0" y="0"/>
                </a:moveTo>
                <a:lnTo>
                  <a:pt x="0" y="120396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146795" y="2302243"/>
            <a:ext cx="408940" cy="328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85"/>
              </a:lnSpc>
            </a:pPr>
            <a:r>
              <a:rPr dirty="0" baseline="13888" sz="3300" spc="-7">
                <a:latin typeface="Times New Roman"/>
                <a:cs typeface="Times New Roman"/>
              </a:rPr>
              <a:t>R</a:t>
            </a:r>
            <a:r>
              <a:rPr dirty="0" sz="1450" spc="90">
                <a:latin typeface="Times New Roman"/>
                <a:cs typeface="Times New Roman"/>
              </a:rPr>
              <a:t>b</a:t>
            </a:r>
            <a:r>
              <a:rPr dirty="0" sz="1450" spc="5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46148" y="2232660"/>
            <a:ext cx="139065" cy="467995"/>
          </a:xfrm>
          <a:custGeom>
            <a:avLst/>
            <a:gdLst/>
            <a:ahLst/>
            <a:cxnLst/>
            <a:rect l="l" t="t" r="r" b="b"/>
            <a:pathLst>
              <a:path w="139064" h="467994">
                <a:moveTo>
                  <a:pt x="0" y="0"/>
                </a:moveTo>
                <a:lnTo>
                  <a:pt x="138683" y="0"/>
                </a:lnTo>
                <a:lnTo>
                  <a:pt x="138683" y="467867"/>
                </a:lnTo>
                <a:lnTo>
                  <a:pt x="0" y="4678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926336" y="2212848"/>
            <a:ext cx="178435" cy="506095"/>
          </a:xfrm>
          <a:custGeom>
            <a:avLst/>
            <a:gdLst/>
            <a:ahLst/>
            <a:cxnLst/>
            <a:rect l="l" t="t" r="r" b="b"/>
            <a:pathLst>
              <a:path w="178435" h="506094">
                <a:moveTo>
                  <a:pt x="178307" y="505967"/>
                </a:moveTo>
                <a:lnTo>
                  <a:pt x="0" y="505967"/>
                </a:lnTo>
                <a:lnTo>
                  <a:pt x="0" y="0"/>
                </a:lnTo>
                <a:lnTo>
                  <a:pt x="178307" y="0"/>
                </a:lnTo>
                <a:lnTo>
                  <a:pt x="178307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467867"/>
                </a:lnTo>
                <a:lnTo>
                  <a:pt x="19812" y="467867"/>
                </a:lnTo>
                <a:lnTo>
                  <a:pt x="38100" y="487680"/>
                </a:lnTo>
                <a:lnTo>
                  <a:pt x="178307" y="487680"/>
                </a:lnTo>
                <a:lnTo>
                  <a:pt x="178307" y="505967"/>
                </a:lnTo>
                <a:close/>
              </a:path>
              <a:path w="178435" h="506094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78435" h="506094">
                <a:moveTo>
                  <a:pt x="140208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40208" y="19812"/>
                </a:lnTo>
                <a:lnTo>
                  <a:pt x="140208" y="38100"/>
                </a:lnTo>
                <a:close/>
              </a:path>
              <a:path w="178435" h="506094">
                <a:moveTo>
                  <a:pt x="140208" y="487680"/>
                </a:moveTo>
                <a:lnTo>
                  <a:pt x="140208" y="19812"/>
                </a:lnTo>
                <a:lnTo>
                  <a:pt x="158495" y="38100"/>
                </a:lnTo>
                <a:lnTo>
                  <a:pt x="178307" y="38100"/>
                </a:lnTo>
                <a:lnTo>
                  <a:pt x="178307" y="467867"/>
                </a:lnTo>
                <a:lnTo>
                  <a:pt x="158495" y="467867"/>
                </a:lnTo>
                <a:lnTo>
                  <a:pt x="140208" y="487680"/>
                </a:lnTo>
                <a:close/>
              </a:path>
              <a:path w="178435" h="506094">
                <a:moveTo>
                  <a:pt x="178307" y="38100"/>
                </a:moveTo>
                <a:lnTo>
                  <a:pt x="158495" y="38100"/>
                </a:lnTo>
                <a:lnTo>
                  <a:pt x="140208" y="19812"/>
                </a:lnTo>
                <a:lnTo>
                  <a:pt x="178307" y="19812"/>
                </a:lnTo>
                <a:lnTo>
                  <a:pt x="178307" y="38100"/>
                </a:lnTo>
                <a:close/>
              </a:path>
              <a:path w="178435" h="506094">
                <a:moveTo>
                  <a:pt x="38100" y="487680"/>
                </a:moveTo>
                <a:lnTo>
                  <a:pt x="19812" y="467867"/>
                </a:lnTo>
                <a:lnTo>
                  <a:pt x="38100" y="467867"/>
                </a:lnTo>
                <a:lnTo>
                  <a:pt x="38100" y="487680"/>
                </a:lnTo>
                <a:close/>
              </a:path>
              <a:path w="178435" h="506094">
                <a:moveTo>
                  <a:pt x="140208" y="487680"/>
                </a:moveTo>
                <a:lnTo>
                  <a:pt x="38100" y="487680"/>
                </a:lnTo>
                <a:lnTo>
                  <a:pt x="38100" y="467867"/>
                </a:lnTo>
                <a:lnTo>
                  <a:pt x="140208" y="467867"/>
                </a:lnTo>
                <a:lnTo>
                  <a:pt x="140208" y="487680"/>
                </a:lnTo>
                <a:close/>
              </a:path>
              <a:path w="178435" h="506094">
                <a:moveTo>
                  <a:pt x="178307" y="487680"/>
                </a:moveTo>
                <a:lnTo>
                  <a:pt x="140208" y="487680"/>
                </a:lnTo>
                <a:lnTo>
                  <a:pt x="158495" y="467867"/>
                </a:lnTo>
                <a:lnTo>
                  <a:pt x="178307" y="467867"/>
                </a:lnTo>
                <a:lnTo>
                  <a:pt x="178307" y="487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95294" y="1584959"/>
            <a:ext cx="0" cy="375285"/>
          </a:xfrm>
          <a:custGeom>
            <a:avLst/>
            <a:gdLst/>
            <a:ahLst/>
            <a:cxnLst/>
            <a:rect l="l" t="t" r="r" b="b"/>
            <a:pathLst>
              <a:path w="0" h="375285">
                <a:moveTo>
                  <a:pt x="0" y="0"/>
                </a:moveTo>
                <a:lnTo>
                  <a:pt x="0" y="374904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495294" y="2427732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301746" y="2793492"/>
            <a:ext cx="0" cy="463550"/>
          </a:xfrm>
          <a:custGeom>
            <a:avLst/>
            <a:gdLst/>
            <a:ahLst/>
            <a:cxnLst/>
            <a:rect l="l" t="t" r="r" b="b"/>
            <a:pathLst>
              <a:path w="0" h="463550">
                <a:moveTo>
                  <a:pt x="0" y="0"/>
                </a:moveTo>
                <a:lnTo>
                  <a:pt x="0" y="46329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87267" y="3011424"/>
            <a:ext cx="227329" cy="253365"/>
          </a:xfrm>
          <a:custGeom>
            <a:avLst/>
            <a:gdLst/>
            <a:ahLst/>
            <a:cxnLst/>
            <a:rect l="l" t="t" r="r" b="b"/>
            <a:pathLst>
              <a:path w="227329" h="253364">
                <a:moveTo>
                  <a:pt x="87891" y="122929"/>
                </a:moveTo>
                <a:lnTo>
                  <a:pt x="0" y="24384"/>
                </a:lnTo>
                <a:lnTo>
                  <a:pt x="28955" y="0"/>
                </a:lnTo>
                <a:lnTo>
                  <a:pt x="115621" y="98665"/>
                </a:lnTo>
                <a:lnTo>
                  <a:pt x="87891" y="122929"/>
                </a:lnTo>
                <a:close/>
              </a:path>
              <a:path w="227329" h="253364">
                <a:moveTo>
                  <a:pt x="174071" y="137160"/>
                </a:moveTo>
                <a:lnTo>
                  <a:pt x="100583" y="137160"/>
                </a:lnTo>
                <a:lnTo>
                  <a:pt x="128015" y="112775"/>
                </a:lnTo>
                <a:lnTo>
                  <a:pt x="115621" y="98665"/>
                </a:lnTo>
                <a:lnTo>
                  <a:pt x="144779" y="73152"/>
                </a:lnTo>
                <a:lnTo>
                  <a:pt x="174071" y="137160"/>
                </a:lnTo>
                <a:close/>
              </a:path>
              <a:path w="227329" h="253364">
                <a:moveTo>
                  <a:pt x="100583" y="137160"/>
                </a:moveTo>
                <a:lnTo>
                  <a:pt x="87891" y="122929"/>
                </a:lnTo>
                <a:lnTo>
                  <a:pt x="115621" y="98665"/>
                </a:lnTo>
                <a:lnTo>
                  <a:pt x="128015" y="112775"/>
                </a:lnTo>
                <a:lnTo>
                  <a:pt x="100583" y="137160"/>
                </a:lnTo>
                <a:close/>
              </a:path>
              <a:path w="227329" h="253364">
                <a:moveTo>
                  <a:pt x="227075" y="252983"/>
                </a:moveTo>
                <a:lnTo>
                  <a:pt x="59435" y="147828"/>
                </a:lnTo>
                <a:lnTo>
                  <a:pt x="87891" y="122929"/>
                </a:lnTo>
                <a:lnTo>
                  <a:pt x="100583" y="137160"/>
                </a:lnTo>
                <a:lnTo>
                  <a:pt x="174071" y="137160"/>
                </a:lnTo>
                <a:lnTo>
                  <a:pt x="227075" y="2529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88791" y="2787396"/>
            <a:ext cx="239395" cy="234950"/>
          </a:xfrm>
          <a:custGeom>
            <a:avLst/>
            <a:gdLst/>
            <a:ahLst/>
            <a:cxnLst/>
            <a:rect l="l" t="t" r="r" b="b"/>
            <a:pathLst>
              <a:path w="239395" h="234950">
                <a:moveTo>
                  <a:pt x="27432" y="234695"/>
                </a:moveTo>
                <a:lnTo>
                  <a:pt x="0" y="208787"/>
                </a:lnTo>
                <a:lnTo>
                  <a:pt x="213359" y="0"/>
                </a:lnTo>
                <a:lnTo>
                  <a:pt x="239267" y="27431"/>
                </a:lnTo>
                <a:lnTo>
                  <a:pt x="27432" y="2346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502151" y="3249167"/>
            <a:ext cx="0" cy="812800"/>
          </a:xfrm>
          <a:custGeom>
            <a:avLst/>
            <a:gdLst/>
            <a:ahLst/>
            <a:cxnLst/>
            <a:rect l="l" t="t" r="r" b="b"/>
            <a:pathLst>
              <a:path w="0" h="812800">
                <a:moveTo>
                  <a:pt x="0" y="0"/>
                </a:moveTo>
                <a:lnTo>
                  <a:pt x="0" y="812291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502151" y="4529327"/>
            <a:ext cx="0" cy="448309"/>
          </a:xfrm>
          <a:custGeom>
            <a:avLst/>
            <a:gdLst/>
            <a:ahLst/>
            <a:cxnLst/>
            <a:rect l="l" t="t" r="r" b="b"/>
            <a:pathLst>
              <a:path w="0" h="448310">
                <a:moveTo>
                  <a:pt x="0" y="0"/>
                </a:moveTo>
                <a:lnTo>
                  <a:pt x="0" y="448056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430523" y="1959863"/>
            <a:ext cx="143510" cy="467995"/>
          </a:xfrm>
          <a:custGeom>
            <a:avLst/>
            <a:gdLst/>
            <a:ahLst/>
            <a:cxnLst/>
            <a:rect l="l" t="t" r="r" b="b"/>
            <a:pathLst>
              <a:path w="143510" h="467994">
                <a:moveTo>
                  <a:pt x="0" y="0"/>
                </a:moveTo>
                <a:lnTo>
                  <a:pt x="143256" y="0"/>
                </a:lnTo>
                <a:lnTo>
                  <a:pt x="143256" y="467868"/>
                </a:lnTo>
                <a:lnTo>
                  <a:pt x="0" y="46786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412235" y="1940051"/>
            <a:ext cx="180340" cy="508000"/>
          </a:xfrm>
          <a:custGeom>
            <a:avLst/>
            <a:gdLst/>
            <a:ahLst/>
            <a:cxnLst/>
            <a:rect l="l" t="t" r="r" b="b"/>
            <a:pathLst>
              <a:path w="180339" h="508000">
                <a:moveTo>
                  <a:pt x="179831" y="507491"/>
                </a:moveTo>
                <a:lnTo>
                  <a:pt x="0" y="507491"/>
                </a:lnTo>
                <a:lnTo>
                  <a:pt x="0" y="0"/>
                </a:lnTo>
                <a:lnTo>
                  <a:pt x="179831" y="0"/>
                </a:lnTo>
                <a:lnTo>
                  <a:pt x="179831" y="19811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469391"/>
                </a:lnTo>
                <a:lnTo>
                  <a:pt x="18288" y="469391"/>
                </a:lnTo>
                <a:lnTo>
                  <a:pt x="38100" y="487680"/>
                </a:lnTo>
                <a:lnTo>
                  <a:pt x="179831" y="487680"/>
                </a:lnTo>
                <a:lnTo>
                  <a:pt x="179831" y="507491"/>
                </a:lnTo>
                <a:close/>
              </a:path>
              <a:path w="180339" h="508000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80339" h="508000">
                <a:moveTo>
                  <a:pt x="141732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41732" y="19812"/>
                </a:lnTo>
                <a:lnTo>
                  <a:pt x="141732" y="38100"/>
                </a:lnTo>
                <a:close/>
              </a:path>
              <a:path w="180339" h="508000">
                <a:moveTo>
                  <a:pt x="141732" y="487680"/>
                </a:moveTo>
                <a:lnTo>
                  <a:pt x="141732" y="19812"/>
                </a:lnTo>
                <a:lnTo>
                  <a:pt x="161543" y="38100"/>
                </a:lnTo>
                <a:lnTo>
                  <a:pt x="179831" y="38100"/>
                </a:lnTo>
                <a:lnTo>
                  <a:pt x="179831" y="469391"/>
                </a:lnTo>
                <a:lnTo>
                  <a:pt x="161543" y="469391"/>
                </a:lnTo>
                <a:lnTo>
                  <a:pt x="141732" y="487680"/>
                </a:lnTo>
                <a:close/>
              </a:path>
              <a:path w="180339" h="508000">
                <a:moveTo>
                  <a:pt x="179831" y="38100"/>
                </a:moveTo>
                <a:lnTo>
                  <a:pt x="161543" y="38100"/>
                </a:lnTo>
                <a:lnTo>
                  <a:pt x="141732" y="19812"/>
                </a:lnTo>
                <a:lnTo>
                  <a:pt x="179831" y="19811"/>
                </a:lnTo>
                <a:lnTo>
                  <a:pt x="179831" y="38100"/>
                </a:lnTo>
                <a:close/>
              </a:path>
              <a:path w="180339" h="508000">
                <a:moveTo>
                  <a:pt x="38100" y="487680"/>
                </a:moveTo>
                <a:lnTo>
                  <a:pt x="18288" y="469391"/>
                </a:lnTo>
                <a:lnTo>
                  <a:pt x="38100" y="469391"/>
                </a:lnTo>
                <a:lnTo>
                  <a:pt x="38100" y="487680"/>
                </a:lnTo>
                <a:close/>
              </a:path>
              <a:path w="180339" h="508000">
                <a:moveTo>
                  <a:pt x="141732" y="487680"/>
                </a:moveTo>
                <a:lnTo>
                  <a:pt x="38100" y="487680"/>
                </a:lnTo>
                <a:lnTo>
                  <a:pt x="38100" y="469391"/>
                </a:lnTo>
                <a:lnTo>
                  <a:pt x="141732" y="469391"/>
                </a:lnTo>
                <a:lnTo>
                  <a:pt x="141732" y="487680"/>
                </a:lnTo>
                <a:close/>
              </a:path>
              <a:path w="180339" h="508000">
                <a:moveTo>
                  <a:pt x="179831" y="487680"/>
                </a:moveTo>
                <a:lnTo>
                  <a:pt x="141732" y="487680"/>
                </a:lnTo>
                <a:lnTo>
                  <a:pt x="161543" y="469391"/>
                </a:lnTo>
                <a:lnTo>
                  <a:pt x="179831" y="469391"/>
                </a:lnTo>
                <a:lnTo>
                  <a:pt x="179831" y="487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776472" y="1551432"/>
            <a:ext cx="140335" cy="146685"/>
          </a:xfrm>
          <a:custGeom>
            <a:avLst/>
            <a:gdLst/>
            <a:ahLst/>
            <a:cxnLst/>
            <a:rect l="l" t="t" r="r" b="b"/>
            <a:pathLst>
              <a:path w="140335" h="146685">
                <a:moveTo>
                  <a:pt x="82296" y="1523"/>
                </a:moveTo>
                <a:lnTo>
                  <a:pt x="57912" y="1523"/>
                </a:lnTo>
                <a:lnTo>
                  <a:pt x="68580" y="0"/>
                </a:lnTo>
                <a:lnTo>
                  <a:pt x="73152" y="0"/>
                </a:lnTo>
                <a:lnTo>
                  <a:pt x="82296" y="1523"/>
                </a:lnTo>
                <a:close/>
              </a:path>
              <a:path w="140335" h="146685">
                <a:moveTo>
                  <a:pt x="96012" y="6095"/>
                </a:moveTo>
                <a:lnTo>
                  <a:pt x="44196" y="6095"/>
                </a:lnTo>
                <a:lnTo>
                  <a:pt x="54864" y="3047"/>
                </a:lnTo>
                <a:lnTo>
                  <a:pt x="56388" y="1523"/>
                </a:lnTo>
                <a:lnTo>
                  <a:pt x="85344" y="1523"/>
                </a:lnTo>
                <a:lnTo>
                  <a:pt x="86868" y="3047"/>
                </a:lnTo>
                <a:lnTo>
                  <a:pt x="96012" y="6095"/>
                </a:lnTo>
                <a:close/>
              </a:path>
              <a:path w="140335" h="146685">
                <a:moveTo>
                  <a:pt x="118872" y="21335"/>
                </a:moveTo>
                <a:lnTo>
                  <a:pt x="22860" y="21335"/>
                </a:lnTo>
                <a:lnTo>
                  <a:pt x="28956" y="13715"/>
                </a:lnTo>
                <a:lnTo>
                  <a:pt x="30480" y="13715"/>
                </a:lnTo>
                <a:lnTo>
                  <a:pt x="32004" y="12191"/>
                </a:lnTo>
                <a:lnTo>
                  <a:pt x="41148" y="7619"/>
                </a:lnTo>
                <a:lnTo>
                  <a:pt x="42672" y="6095"/>
                </a:lnTo>
                <a:lnTo>
                  <a:pt x="99060" y="6095"/>
                </a:lnTo>
                <a:lnTo>
                  <a:pt x="100584" y="7619"/>
                </a:lnTo>
                <a:lnTo>
                  <a:pt x="108204" y="12191"/>
                </a:lnTo>
                <a:lnTo>
                  <a:pt x="109728" y="12191"/>
                </a:lnTo>
                <a:lnTo>
                  <a:pt x="118872" y="21335"/>
                </a:lnTo>
                <a:close/>
              </a:path>
              <a:path w="140335" h="146685">
                <a:moveTo>
                  <a:pt x="38100" y="74675"/>
                </a:moveTo>
                <a:lnTo>
                  <a:pt x="0" y="74675"/>
                </a:lnTo>
                <a:lnTo>
                  <a:pt x="0" y="73151"/>
                </a:lnTo>
                <a:lnTo>
                  <a:pt x="1524" y="71627"/>
                </a:lnTo>
                <a:lnTo>
                  <a:pt x="1524" y="57911"/>
                </a:lnTo>
                <a:lnTo>
                  <a:pt x="3048" y="57911"/>
                </a:lnTo>
                <a:lnTo>
                  <a:pt x="6096" y="47243"/>
                </a:lnTo>
                <a:lnTo>
                  <a:pt x="6096" y="44195"/>
                </a:lnTo>
                <a:lnTo>
                  <a:pt x="12192" y="35051"/>
                </a:lnTo>
                <a:lnTo>
                  <a:pt x="12192" y="32003"/>
                </a:lnTo>
                <a:lnTo>
                  <a:pt x="13716" y="32003"/>
                </a:lnTo>
                <a:lnTo>
                  <a:pt x="19812" y="22859"/>
                </a:lnTo>
                <a:lnTo>
                  <a:pt x="21336" y="21335"/>
                </a:lnTo>
                <a:lnTo>
                  <a:pt x="120396" y="21335"/>
                </a:lnTo>
                <a:lnTo>
                  <a:pt x="120396" y="22859"/>
                </a:lnTo>
                <a:lnTo>
                  <a:pt x="121920" y="22859"/>
                </a:lnTo>
                <a:lnTo>
                  <a:pt x="128016" y="32003"/>
                </a:lnTo>
                <a:lnTo>
                  <a:pt x="129540" y="33527"/>
                </a:lnTo>
                <a:lnTo>
                  <a:pt x="129540" y="35051"/>
                </a:lnTo>
                <a:lnTo>
                  <a:pt x="131064" y="38099"/>
                </a:lnTo>
                <a:lnTo>
                  <a:pt x="67056" y="38099"/>
                </a:lnTo>
                <a:lnTo>
                  <a:pt x="61722" y="39623"/>
                </a:lnTo>
                <a:lnTo>
                  <a:pt x="60960" y="39623"/>
                </a:lnTo>
                <a:lnTo>
                  <a:pt x="56388" y="41147"/>
                </a:lnTo>
                <a:lnTo>
                  <a:pt x="58674" y="41147"/>
                </a:lnTo>
                <a:lnTo>
                  <a:pt x="56388" y="42671"/>
                </a:lnTo>
                <a:lnTo>
                  <a:pt x="54864" y="42671"/>
                </a:lnTo>
                <a:lnTo>
                  <a:pt x="47244" y="48767"/>
                </a:lnTo>
                <a:lnTo>
                  <a:pt x="49072" y="48767"/>
                </a:lnTo>
                <a:lnTo>
                  <a:pt x="46634" y="51815"/>
                </a:lnTo>
                <a:lnTo>
                  <a:pt x="45720" y="51815"/>
                </a:lnTo>
                <a:lnTo>
                  <a:pt x="41148" y="60959"/>
                </a:lnTo>
                <a:lnTo>
                  <a:pt x="41656" y="60959"/>
                </a:lnTo>
                <a:lnTo>
                  <a:pt x="40640" y="64007"/>
                </a:lnTo>
                <a:lnTo>
                  <a:pt x="39624" y="64007"/>
                </a:lnTo>
                <a:lnTo>
                  <a:pt x="38535" y="71627"/>
                </a:lnTo>
                <a:lnTo>
                  <a:pt x="38100" y="71627"/>
                </a:lnTo>
                <a:lnTo>
                  <a:pt x="38100" y="74675"/>
                </a:lnTo>
                <a:close/>
              </a:path>
              <a:path w="140335" h="146685">
                <a:moveTo>
                  <a:pt x="62484" y="39623"/>
                </a:moveTo>
                <a:lnTo>
                  <a:pt x="67056" y="38099"/>
                </a:lnTo>
                <a:lnTo>
                  <a:pt x="68580" y="38099"/>
                </a:lnTo>
                <a:lnTo>
                  <a:pt x="70866" y="38426"/>
                </a:lnTo>
                <a:lnTo>
                  <a:pt x="62484" y="39623"/>
                </a:lnTo>
                <a:close/>
              </a:path>
              <a:path w="140335" h="146685">
                <a:moveTo>
                  <a:pt x="70866" y="38426"/>
                </a:moveTo>
                <a:lnTo>
                  <a:pt x="68580" y="38099"/>
                </a:lnTo>
                <a:lnTo>
                  <a:pt x="73152" y="38099"/>
                </a:lnTo>
                <a:lnTo>
                  <a:pt x="70866" y="38426"/>
                </a:lnTo>
                <a:close/>
              </a:path>
              <a:path w="140335" h="146685">
                <a:moveTo>
                  <a:pt x="79248" y="39623"/>
                </a:moveTo>
                <a:lnTo>
                  <a:pt x="70866" y="38426"/>
                </a:lnTo>
                <a:lnTo>
                  <a:pt x="73152" y="38099"/>
                </a:lnTo>
                <a:lnTo>
                  <a:pt x="74676" y="38099"/>
                </a:lnTo>
                <a:lnTo>
                  <a:pt x="79248" y="39623"/>
                </a:lnTo>
                <a:close/>
              </a:path>
              <a:path w="140335" h="146685">
                <a:moveTo>
                  <a:pt x="82296" y="40639"/>
                </a:moveTo>
                <a:lnTo>
                  <a:pt x="74676" y="38099"/>
                </a:lnTo>
                <a:lnTo>
                  <a:pt x="131064" y="38099"/>
                </a:lnTo>
                <a:lnTo>
                  <a:pt x="131826" y="39623"/>
                </a:lnTo>
                <a:lnTo>
                  <a:pt x="80772" y="39623"/>
                </a:lnTo>
                <a:lnTo>
                  <a:pt x="82296" y="40639"/>
                </a:lnTo>
                <a:close/>
              </a:path>
              <a:path w="140335" h="146685">
                <a:moveTo>
                  <a:pt x="56388" y="41147"/>
                </a:moveTo>
                <a:lnTo>
                  <a:pt x="60960" y="39623"/>
                </a:lnTo>
                <a:lnTo>
                  <a:pt x="60388" y="40004"/>
                </a:lnTo>
                <a:lnTo>
                  <a:pt x="56388" y="41147"/>
                </a:lnTo>
                <a:close/>
              </a:path>
              <a:path w="140335" h="146685">
                <a:moveTo>
                  <a:pt x="60388" y="40004"/>
                </a:moveTo>
                <a:lnTo>
                  <a:pt x="60960" y="39623"/>
                </a:lnTo>
                <a:lnTo>
                  <a:pt x="61722" y="39623"/>
                </a:lnTo>
                <a:lnTo>
                  <a:pt x="60388" y="40004"/>
                </a:lnTo>
                <a:close/>
              </a:path>
              <a:path w="140335" h="146685">
                <a:moveTo>
                  <a:pt x="83820" y="41147"/>
                </a:moveTo>
                <a:lnTo>
                  <a:pt x="82296" y="40639"/>
                </a:lnTo>
                <a:lnTo>
                  <a:pt x="80772" y="39623"/>
                </a:lnTo>
                <a:lnTo>
                  <a:pt x="83820" y="41147"/>
                </a:lnTo>
                <a:close/>
              </a:path>
              <a:path w="140335" h="146685">
                <a:moveTo>
                  <a:pt x="132588" y="41147"/>
                </a:moveTo>
                <a:lnTo>
                  <a:pt x="83820" y="41147"/>
                </a:lnTo>
                <a:lnTo>
                  <a:pt x="80772" y="39623"/>
                </a:lnTo>
                <a:lnTo>
                  <a:pt x="131826" y="39623"/>
                </a:lnTo>
                <a:lnTo>
                  <a:pt x="132588" y="41147"/>
                </a:lnTo>
                <a:close/>
              </a:path>
              <a:path w="140335" h="146685">
                <a:moveTo>
                  <a:pt x="58674" y="41147"/>
                </a:moveTo>
                <a:lnTo>
                  <a:pt x="56388" y="41147"/>
                </a:lnTo>
                <a:lnTo>
                  <a:pt x="60388" y="40004"/>
                </a:lnTo>
                <a:lnTo>
                  <a:pt x="58674" y="41147"/>
                </a:lnTo>
                <a:close/>
              </a:path>
              <a:path w="140335" h="146685">
                <a:moveTo>
                  <a:pt x="89916" y="45719"/>
                </a:moveTo>
                <a:lnTo>
                  <a:pt x="82296" y="40639"/>
                </a:lnTo>
                <a:lnTo>
                  <a:pt x="83820" y="41147"/>
                </a:lnTo>
                <a:lnTo>
                  <a:pt x="132588" y="41147"/>
                </a:lnTo>
                <a:lnTo>
                  <a:pt x="133350" y="42671"/>
                </a:lnTo>
                <a:lnTo>
                  <a:pt x="86868" y="42671"/>
                </a:lnTo>
                <a:lnTo>
                  <a:pt x="89916" y="45719"/>
                </a:lnTo>
                <a:close/>
              </a:path>
              <a:path w="140335" h="146685">
                <a:moveTo>
                  <a:pt x="51816" y="45719"/>
                </a:moveTo>
                <a:lnTo>
                  <a:pt x="54864" y="42671"/>
                </a:lnTo>
                <a:lnTo>
                  <a:pt x="56388" y="42671"/>
                </a:lnTo>
                <a:lnTo>
                  <a:pt x="51816" y="45719"/>
                </a:lnTo>
                <a:close/>
              </a:path>
              <a:path w="140335" h="146685">
                <a:moveTo>
                  <a:pt x="136071" y="48767"/>
                </a:moveTo>
                <a:lnTo>
                  <a:pt x="94488" y="48767"/>
                </a:lnTo>
                <a:lnTo>
                  <a:pt x="86868" y="42671"/>
                </a:lnTo>
                <a:lnTo>
                  <a:pt x="133350" y="42671"/>
                </a:lnTo>
                <a:lnTo>
                  <a:pt x="134112" y="44195"/>
                </a:lnTo>
                <a:lnTo>
                  <a:pt x="135636" y="44195"/>
                </a:lnTo>
                <a:lnTo>
                  <a:pt x="135636" y="47243"/>
                </a:lnTo>
                <a:lnTo>
                  <a:pt x="136071" y="48767"/>
                </a:lnTo>
                <a:close/>
              </a:path>
              <a:path w="140335" h="146685">
                <a:moveTo>
                  <a:pt x="49072" y="48767"/>
                </a:moveTo>
                <a:lnTo>
                  <a:pt x="47244" y="48767"/>
                </a:lnTo>
                <a:lnTo>
                  <a:pt x="50292" y="47243"/>
                </a:lnTo>
                <a:lnTo>
                  <a:pt x="49072" y="48767"/>
                </a:lnTo>
                <a:close/>
              </a:path>
              <a:path w="140335" h="146685">
                <a:moveTo>
                  <a:pt x="97536" y="54863"/>
                </a:moveTo>
                <a:lnTo>
                  <a:pt x="91440" y="47243"/>
                </a:lnTo>
                <a:lnTo>
                  <a:pt x="94488" y="48767"/>
                </a:lnTo>
                <a:lnTo>
                  <a:pt x="136071" y="48767"/>
                </a:lnTo>
                <a:lnTo>
                  <a:pt x="136942" y="51815"/>
                </a:lnTo>
                <a:lnTo>
                  <a:pt x="96012" y="51815"/>
                </a:lnTo>
                <a:lnTo>
                  <a:pt x="97536" y="54863"/>
                </a:lnTo>
                <a:close/>
              </a:path>
              <a:path w="140335" h="146685">
                <a:moveTo>
                  <a:pt x="44196" y="54863"/>
                </a:moveTo>
                <a:lnTo>
                  <a:pt x="45720" y="51815"/>
                </a:lnTo>
                <a:lnTo>
                  <a:pt x="46634" y="51815"/>
                </a:lnTo>
                <a:lnTo>
                  <a:pt x="44196" y="54863"/>
                </a:lnTo>
                <a:close/>
              </a:path>
              <a:path w="140335" h="146685">
                <a:moveTo>
                  <a:pt x="138684" y="60959"/>
                </a:moveTo>
                <a:lnTo>
                  <a:pt x="100584" y="60959"/>
                </a:lnTo>
                <a:lnTo>
                  <a:pt x="96012" y="51815"/>
                </a:lnTo>
                <a:lnTo>
                  <a:pt x="136942" y="51815"/>
                </a:lnTo>
                <a:lnTo>
                  <a:pt x="138684" y="57911"/>
                </a:lnTo>
                <a:lnTo>
                  <a:pt x="138684" y="60959"/>
                </a:lnTo>
                <a:close/>
              </a:path>
              <a:path w="140335" h="146685">
                <a:moveTo>
                  <a:pt x="41656" y="60959"/>
                </a:moveTo>
                <a:lnTo>
                  <a:pt x="41148" y="60959"/>
                </a:lnTo>
                <a:lnTo>
                  <a:pt x="42672" y="57911"/>
                </a:lnTo>
                <a:lnTo>
                  <a:pt x="41656" y="60959"/>
                </a:lnTo>
                <a:close/>
              </a:path>
              <a:path w="140335" h="146685">
                <a:moveTo>
                  <a:pt x="102108" y="67055"/>
                </a:moveTo>
                <a:lnTo>
                  <a:pt x="99060" y="57911"/>
                </a:lnTo>
                <a:lnTo>
                  <a:pt x="100584" y="60959"/>
                </a:lnTo>
                <a:lnTo>
                  <a:pt x="138684" y="60959"/>
                </a:lnTo>
                <a:lnTo>
                  <a:pt x="139119" y="64007"/>
                </a:lnTo>
                <a:lnTo>
                  <a:pt x="102108" y="64007"/>
                </a:lnTo>
                <a:lnTo>
                  <a:pt x="102108" y="67055"/>
                </a:lnTo>
                <a:close/>
              </a:path>
              <a:path w="140335" h="146685">
                <a:moveTo>
                  <a:pt x="39624" y="67055"/>
                </a:moveTo>
                <a:lnTo>
                  <a:pt x="39624" y="64007"/>
                </a:lnTo>
                <a:lnTo>
                  <a:pt x="40640" y="64007"/>
                </a:lnTo>
                <a:lnTo>
                  <a:pt x="39624" y="67055"/>
                </a:lnTo>
                <a:close/>
              </a:path>
              <a:path w="140335" h="146685">
                <a:moveTo>
                  <a:pt x="139119" y="82295"/>
                </a:moveTo>
                <a:lnTo>
                  <a:pt x="102108" y="82295"/>
                </a:lnTo>
                <a:lnTo>
                  <a:pt x="102108" y="64007"/>
                </a:lnTo>
                <a:lnTo>
                  <a:pt x="139119" y="64007"/>
                </a:lnTo>
                <a:lnTo>
                  <a:pt x="140208" y="71627"/>
                </a:lnTo>
                <a:lnTo>
                  <a:pt x="140208" y="74675"/>
                </a:lnTo>
                <a:lnTo>
                  <a:pt x="139119" y="82295"/>
                </a:lnTo>
                <a:close/>
              </a:path>
              <a:path w="140335" h="146685">
                <a:moveTo>
                  <a:pt x="38100" y="74675"/>
                </a:moveTo>
                <a:lnTo>
                  <a:pt x="38100" y="71627"/>
                </a:lnTo>
                <a:lnTo>
                  <a:pt x="38317" y="73151"/>
                </a:lnTo>
                <a:lnTo>
                  <a:pt x="38100" y="74675"/>
                </a:lnTo>
                <a:close/>
              </a:path>
              <a:path w="140335" h="146685">
                <a:moveTo>
                  <a:pt x="38317" y="73151"/>
                </a:moveTo>
                <a:lnTo>
                  <a:pt x="38100" y="71627"/>
                </a:lnTo>
                <a:lnTo>
                  <a:pt x="38535" y="71627"/>
                </a:lnTo>
                <a:lnTo>
                  <a:pt x="38317" y="73151"/>
                </a:lnTo>
                <a:close/>
              </a:path>
              <a:path w="140335" h="146685">
                <a:moveTo>
                  <a:pt x="100584" y="140207"/>
                </a:moveTo>
                <a:lnTo>
                  <a:pt x="41148" y="140207"/>
                </a:lnTo>
                <a:lnTo>
                  <a:pt x="32004" y="134111"/>
                </a:lnTo>
                <a:lnTo>
                  <a:pt x="30480" y="132587"/>
                </a:lnTo>
                <a:lnTo>
                  <a:pt x="28956" y="132587"/>
                </a:lnTo>
                <a:lnTo>
                  <a:pt x="19812" y="123443"/>
                </a:lnTo>
                <a:lnTo>
                  <a:pt x="13716" y="115823"/>
                </a:lnTo>
                <a:lnTo>
                  <a:pt x="12192" y="114299"/>
                </a:lnTo>
                <a:lnTo>
                  <a:pt x="12192" y="112775"/>
                </a:lnTo>
                <a:lnTo>
                  <a:pt x="6096" y="103631"/>
                </a:lnTo>
                <a:lnTo>
                  <a:pt x="6096" y="99059"/>
                </a:lnTo>
                <a:lnTo>
                  <a:pt x="3048" y="89915"/>
                </a:lnTo>
                <a:lnTo>
                  <a:pt x="1524" y="88391"/>
                </a:lnTo>
                <a:lnTo>
                  <a:pt x="1524" y="74675"/>
                </a:lnTo>
                <a:lnTo>
                  <a:pt x="38100" y="74675"/>
                </a:lnTo>
                <a:lnTo>
                  <a:pt x="38317" y="73151"/>
                </a:lnTo>
                <a:lnTo>
                  <a:pt x="39624" y="82295"/>
                </a:lnTo>
                <a:lnTo>
                  <a:pt x="40640" y="82295"/>
                </a:lnTo>
                <a:lnTo>
                  <a:pt x="41656" y="85343"/>
                </a:lnTo>
                <a:lnTo>
                  <a:pt x="41148" y="85343"/>
                </a:lnTo>
                <a:lnTo>
                  <a:pt x="45720" y="94487"/>
                </a:lnTo>
                <a:lnTo>
                  <a:pt x="46228" y="94487"/>
                </a:lnTo>
                <a:lnTo>
                  <a:pt x="48260" y="97535"/>
                </a:lnTo>
                <a:lnTo>
                  <a:pt x="47244" y="97535"/>
                </a:lnTo>
                <a:lnTo>
                  <a:pt x="50292" y="100583"/>
                </a:lnTo>
                <a:lnTo>
                  <a:pt x="51054" y="100583"/>
                </a:lnTo>
                <a:lnTo>
                  <a:pt x="52959" y="102107"/>
                </a:lnTo>
                <a:lnTo>
                  <a:pt x="51816" y="102107"/>
                </a:lnTo>
                <a:lnTo>
                  <a:pt x="57912" y="105155"/>
                </a:lnTo>
                <a:lnTo>
                  <a:pt x="56388" y="105155"/>
                </a:lnTo>
                <a:lnTo>
                  <a:pt x="60960" y="106679"/>
                </a:lnTo>
                <a:lnTo>
                  <a:pt x="61722" y="106679"/>
                </a:lnTo>
                <a:lnTo>
                  <a:pt x="67056" y="108203"/>
                </a:lnTo>
                <a:lnTo>
                  <a:pt x="131826" y="108203"/>
                </a:lnTo>
                <a:lnTo>
                  <a:pt x="129540" y="112775"/>
                </a:lnTo>
                <a:lnTo>
                  <a:pt x="128016" y="114299"/>
                </a:lnTo>
                <a:lnTo>
                  <a:pt x="128016" y="115823"/>
                </a:lnTo>
                <a:lnTo>
                  <a:pt x="121920" y="123443"/>
                </a:lnTo>
                <a:lnTo>
                  <a:pt x="120396" y="123443"/>
                </a:lnTo>
                <a:lnTo>
                  <a:pt x="120396" y="124967"/>
                </a:lnTo>
                <a:lnTo>
                  <a:pt x="118872" y="126491"/>
                </a:lnTo>
                <a:lnTo>
                  <a:pt x="111252" y="132587"/>
                </a:lnTo>
                <a:lnTo>
                  <a:pt x="109728" y="134111"/>
                </a:lnTo>
                <a:lnTo>
                  <a:pt x="108204" y="134111"/>
                </a:lnTo>
                <a:lnTo>
                  <a:pt x="100584" y="140207"/>
                </a:lnTo>
                <a:close/>
              </a:path>
              <a:path w="140335" h="146685">
                <a:moveTo>
                  <a:pt x="40640" y="82295"/>
                </a:moveTo>
                <a:lnTo>
                  <a:pt x="39624" y="82295"/>
                </a:lnTo>
                <a:lnTo>
                  <a:pt x="39624" y="79247"/>
                </a:lnTo>
                <a:lnTo>
                  <a:pt x="40640" y="82295"/>
                </a:lnTo>
                <a:close/>
              </a:path>
              <a:path w="140335" h="146685">
                <a:moveTo>
                  <a:pt x="99060" y="88391"/>
                </a:moveTo>
                <a:lnTo>
                  <a:pt x="102108" y="79247"/>
                </a:lnTo>
                <a:lnTo>
                  <a:pt x="102108" y="82295"/>
                </a:lnTo>
                <a:lnTo>
                  <a:pt x="139119" y="82295"/>
                </a:lnTo>
                <a:lnTo>
                  <a:pt x="138684" y="85343"/>
                </a:lnTo>
                <a:lnTo>
                  <a:pt x="100584" y="85343"/>
                </a:lnTo>
                <a:lnTo>
                  <a:pt x="99060" y="88391"/>
                </a:lnTo>
                <a:close/>
              </a:path>
              <a:path w="140335" h="146685">
                <a:moveTo>
                  <a:pt x="42672" y="88391"/>
                </a:moveTo>
                <a:lnTo>
                  <a:pt x="41148" y="85343"/>
                </a:lnTo>
                <a:lnTo>
                  <a:pt x="41656" y="85343"/>
                </a:lnTo>
                <a:lnTo>
                  <a:pt x="42672" y="88391"/>
                </a:lnTo>
                <a:close/>
              </a:path>
              <a:path w="140335" h="146685">
                <a:moveTo>
                  <a:pt x="137160" y="94487"/>
                </a:moveTo>
                <a:lnTo>
                  <a:pt x="96012" y="94487"/>
                </a:lnTo>
                <a:lnTo>
                  <a:pt x="100584" y="85343"/>
                </a:lnTo>
                <a:lnTo>
                  <a:pt x="138684" y="85343"/>
                </a:lnTo>
                <a:lnTo>
                  <a:pt x="138684" y="89915"/>
                </a:lnTo>
                <a:lnTo>
                  <a:pt x="137160" y="94487"/>
                </a:lnTo>
                <a:close/>
              </a:path>
              <a:path w="140335" h="146685">
                <a:moveTo>
                  <a:pt x="46228" y="94487"/>
                </a:moveTo>
                <a:lnTo>
                  <a:pt x="45720" y="94487"/>
                </a:lnTo>
                <a:lnTo>
                  <a:pt x="44196" y="91439"/>
                </a:lnTo>
                <a:lnTo>
                  <a:pt x="46228" y="94487"/>
                </a:lnTo>
                <a:close/>
              </a:path>
              <a:path w="140335" h="146685">
                <a:moveTo>
                  <a:pt x="92310" y="99277"/>
                </a:moveTo>
                <a:lnTo>
                  <a:pt x="97536" y="91439"/>
                </a:lnTo>
                <a:lnTo>
                  <a:pt x="96012" y="94487"/>
                </a:lnTo>
                <a:lnTo>
                  <a:pt x="137160" y="94487"/>
                </a:lnTo>
                <a:lnTo>
                  <a:pt x="136144" y="97535"/>
                </a:lnTo>
                <a:lnTo>
                  <a:pt x="94488" y="97535"/>
                </a:lnTo>
                <a:lnTo>
                  <a:pt x="92310" y="99277"/>
                </a:lnTo>
                <a:close/>
              </a:path>
              <a:path w="140335" h="146685">
                <a:moveTo>
                  <a:pt x="50292" y="100583"/>
                </a:moveTo>
                <a:lnTo>
                  <a:pt x="47244" y="97535"/>
                </a:lnTo>
                <a:lnTo>
                  <a:pt x="49421" y="99277"/>
                </a:lnTo>
                <a:lnTo>
                  <a:pt x="50292" y="100583"/>
                </a:lnTo>
                <a:close/>
              </a:path>
              <a:path w="140335" h="146685">
                <a:moveTo>
                  <a:pt x="49421" y="99277"/>
                </a:moveTo>
                <a:lnTo>
                  <a:pt x="47244" y="97535"/>
                </a:lnTo>
                <a:lnTo>
                  <a:pt x="48260" y="97535"/>
                </a:lnTo>
                <a:lnTo>
                  <a:pt x="49421" y="99277"/>
                </a:lnTo>
                <a:close/>
              </a:path>
              <a:path w="140335" h="146685">
                <a:moveTo>
                  <a:pt x="91440" y="100583"/>
                </a:moveTo>
                <a:lnTo>
                  <a:pt x="92310" y="99277"/>
                </a:lnTo>
                <a:lnTo>
                  <a:pt x="94488" y="97535"/>
                </a:lnTo>
                <a:lnTo>
                  <a:pt x="91440" y="100583"/>
                </a:lnTo>
                <a:close/>
              </a:path>
              <a:path w="140335" h="146685">
                <a:moveTo>
                  <a:pt x="135636" y="100583"/>
                </a:moveTo>
                <a:lnTo>
                  <a:pt x="91440" y="100583"/>
                </a:lnTo>
                <a:lnTo>
                  <a:pt x="94488" y="97535"/>
                </a:lnTo>
                <a:lnTo>
                  <a:pt x="136144" y="97535"/>
                </a:lnTo>
                <a:lnTo>
                  <a:pt x="135636" y="99059"/>
                </a:lnTo>
                <a:lnTo>
                  <a:pt x="135636" y="100583"/>
                </a:lnTo>
                <a:close/>
              </a:path>
              <a:path w="140335" h="146685">
                <a:moveTo>
                  <a:pt x="51054" y="100583"/>
                </a:moveTo>
                <a:lnTo>
                  <a:pt x="50292" y="100583"/>
                </a:lnTo>
                <a:lnTo>
                  <a:pt x="49421" y="99277"/>
                </a:lnTo>
                <a:lnTo>
                  <a:pt x="51054" y="100583"/>
                </a:lnTo>
                <a:close/>
              </a:path>
              <a:path w="140335" h="146685">
                <a:moveTo>
                  <a:pt x="86868" y="103631"/>
                </a:moveTo>
                <a:lnTo>
                  <a:pt x="92310" y="99277"/>
                </a:lnTo>
                <a:lnTo>
                  <a:pt x="91440" y="100583"/>
                </a:lnTo>
                <a:lnTo>
                  <a:pt x="135636" y="100583"/>
                </a:lnTo>
                <a:lnTo>
                  <a:pt x="135636" y="102107"/>
                </a:lnTo>
                <a:lnTo>
                  <a:pt x="89916" y="102107"/>
                </a:lnTo>
                <a:lnTo>
                  <a:pt x="86868" y="103631"/>
                </a:lnTo>
                <a:close/>
              </a:path>
              <a:path w="140335" h="146685">
                <a:moveTo>
                  <a:pt x="54864" y="103631"/>
                </a:moveTo>
                <a:lnTo>
                  <a:pt x="51816" y="102107"/>
                </a:lnTo>
                <a:lnTo>
                  <a:pt x="52959" y="102107"/>
                </a:lnTo>
                <a:lnTo>
                  <a:pt x="54864" y="103631"/>
                </a:lnTo>
                <a:close/>
              </a:path>
              <a:path w="140335" h="146685">
                <a:moveTo>
                  <a:pt x="132588" y="106679"/>
                </a:moveTo>
                <a:lnTo>
                  <a:pt x="80772" y="106679"/>
                </a:lnTo>
                <a:lnTo>
                  <a:pt x="89916" y="102107"/>
                </a:lnTo>
                <a:lnTo>
                  <a:pt x="135636" y="102107"/>
                </a:lnTo>
                <a:lnTo>
                  <a:pt x="134112" y="103631"/>
                </a:lnTo>
                <a:lnTo>
                  <a:pt x="132588" y="106679"/>
                </a:lnTo>
                <a:close/>
              </a:path>
              <a:path w="140335" h="146685">
                <a:moveTo>
                  <a:pt x="60960" y="106679"/>
                </a:moveTo>
                <a:lnTo>
                  <a:pt x="56388" y="105155"/>
                </a:lnTo>
                <a:lnTo>
                  <a:pt x="59944" y="106171"/>
                </a:lnTo>
                <a:lnTo>
                  <a:pt x="60960" y="106679"/>
                </a:lnTo>
                <a:close/>
              </a:path>
              <a:path w="140335" h="146685">
                <a:moveTo>
                  <a:pt x="59944" y="106171"/>
                </a:moveTo>
                <a:lnTo>
                  <a:pt x="56388" y="105155"/>
                </a:lnTo>
                <a:lnTo>
                  <a:pt x="57912" y="105155"/>
                </a:lnTo>
                <a:lnTo>
                  <a:pt x="59944" y="106171"/>
                </a:lnTo>
                <a:close/>
              </a:path>
              <a:path w="140335" h="146685">
                <a:moveTo>
                  <a:pt x="131826" y="108203"/>
                </a:moveTo>
                <a:lnTo>
                  <a:pt x="74676" y="108203"/>
                </a:lnTo>
                <a:lnTo>
                  <a:pt x="83820" y="105155"/>
                </a:lnTo>
                <a:lnTo>
                  <a:pt x="80772" y="106679"/>
                </a:lnTo>
                <a:lnTo>
                  <a:pt x="132588" y="106679"/>
                </a:lnTo>
                <a:lnTo>
                  <a:pt x="131826" y="108203"/>
                </a:lnTo>
                <a:close/>
              </a:path>
              <a:path w="140335" h="146685">
                <a:moveTo>
                  <a:pt x="61722" y="106679"/>
                </a:moveTo>
                <a:lnTo>
                  <a:pt x="60960" y="106679"/>
                </a:lnTo>
                <a:lnTo>
                  <a:pt x="59944" y="106171"/>
                </a:lnTo>
                <a:lnTo>
                  <a:pt x="61722" y="106679"/>
                </a:lnTo>
                <a:close/>
              </a:path>
              <a:path w="140335" h="146685">
                <a:moveTo>
                  <a:pt x="68580" y="108203"/>
                </a:moveTo>
                <a:lnTo>
                  <a:pt x="67056" y="108203"/>
                </a:lnTo>
                <a:lnTo>
                  <a:pt x="62484" y="106679"/>
                </a:lnTo>
                <a:lnTo>
                  <a:pt x="70866" y="107877"/>
                </a:lnTo>
                <a:lnTo>
                  <a:pt x="68580" y="108203"/>
                </a:lnTo>
                <a:close/>
              </a:path>
              <a:path w="140335" h="146685">
                <a:moveTo>
                  <a:pt x="74676" y="108203"/>
                </a:moveTo>
                <a:lnTo>
                  <a:pt x="73152" y="108203"/>
                </a:lnTo>
                <a:lnTo>
                  <a:pt x="70866" y="107877"/>
                </a:lnTo>
                <a:lnTo>
                  <a:pt x="79248" y="106679"/>
                </a:lnTo>
                <a:lnTo>
                  <a:pt x="74676" y="108203"/>
                </a:lnTo>
                <a:close/>
              </a:path>
              <a:path w="140335" h="146685">
                <a:moveTo>
                  <a:pt x="73152" y="108203"/>
                </a:moveTo>
                <a:lnTo>
                  <a:pt x="68580" y="108203"/>
                </a:lnTo>
                <a:lnTo>
                  <a:pt x="70866" y="107877"/>
                </a:lnTo>
                <a:lnTo>
                  <a:pt x="73152" y="108203"/>
                </a:lnTo>
                <a:close/>
              </a:path>
              <a:path w="140335" h="146685">
                <a:moveTo>
                  <a:pt x="86868" y="144779"/>
                </a:moveTo>
                <a:lnTo>
                  <a:pt x="54864" y="144779"/>
                </a:lnTo>
                <a:lnTo>
                  <a:pt x="44196" y="141731"/>
                </a:lnTo>
                <a:lnTo>
                  <a:pt x="44196" y="140207"/>
                </a:lnTo>
                <a:lnTo>
                  <a:pt x="97536" y="140207"/>
                </a:lnTo>
                <a:lnTo>
                  <a:pt x="96012" y="141731"/>
                </a:lnTo>
                <a:lnTo>
                  <a:pt x="86868" y="144779"/>
                </a:lnTo>
                <a:close/>
              </a:path>
              <a:path w="140335" h="146685">
                <a:moveTo>
                  <a:pt x="73152" y="146303"/>
                </a:moveTo>
                <a:lnTo>
                  <a:pt x="68580" y="146303"/>
                </a:lnTo>
                <a:lnTo>
                  <a:pt x="57912" y="144779"/>
                </a:lnTo>
                <a:lnTo>
                  <a:pt x="82296" y="144779"/>
                </a:lnTo>
                <a:lnTo>
                  <a:pt x="73152" y="146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059700" y="2013192"/>
            <a:ext cx="3181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32686" y="2860468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026920" y="1618488"/>
            <a:ext cx="1763395" cy="0"/>
          </a:xfrm>
          <a:custGeom>
            <a:avLst/>
            <a:gdLst/>
            <a:ahLst/>
            <a:cxnLst/>
            <a:rect l="l" t="t" r="r" b="b"/>
            <a:pathLst>
              <a:path w="1763395" h="0">
                <a:moveTo>
                  <a:pt x="0" y="0"/>
                </a:moveTo>
                <a:lnTo>
                  <a:pt x="1763268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468623" y="4942332"/>
            <a:ext cx="76200" cy="218440"/>
          </a:xfrm>
          <a:custGeom>
            <a:avLst/>
            <a:gdLst/>
            <a:ahLst/>
            <a:cxnLst/>
            <a:rect l="l" t="t" r="r" b="b"/>
            <a:pathLst>
              <a:path w="76200" h="218439">
                <a:moveTo>
                  <a:pt x="25908" y="73792"/>
                </a:moveTo>
                <a:lnTo>
                  <a:pt x="23145" y="73247"/>
                </a:lnTo>
                <a:lnTo>
                  <a:pt x="11049" y="65150"/>
                </a:lnTo>
                <a:lnTo>
                  <a:pt x="2952" y="53054"/>
                </a:lnTo>
                <a:lnTo>
                  <a:pt x="0" y="38099"/>
                </a:lnTo>
                <a:lnTo>
                  <a:pt x="2952" y="23788"/>
                </a:lnTo>
                <a:lnTo>
                  <a:pt x="11049" y="11620"/>
                </a:lnTo>
                <a:lnTo>
                  <a:pt x="23145" y="3167"/>
                </a:lnTo>
                <a:lnTo>
                  <a:pt x="38100" y="0"/>
                </a:lnTo>
                <a:lnTo>
                  <a:pt x="53054" y="3167"/>
                </a:lnTo>
                <a:lnTo>
                  <a:pt x="65151" y="11620"/>
                </a:lnTo>
                <a:lnTo>
                  <a:pt x="73247" y="23788"/>
                </a:lnTo>
                <a:lnTo>
                  <a:pt x="76200" y="38099"/>
                </a:lnTo>
                <a:lnTo>
                  <a:pt x="25908" y="38099"/>
                </a:lnTo>
                <a:lnTo>
                  <a:pt x="25908" y="73792"/>
                </a:lnTo>
                <a:close/>
              </a:path>
              <a:path w="76200" h="218439">
                <a:moveTo>
                  <a:pt x="38100" y="76199"/>
                </a:moveTo>
                <a:lnTo>
                  <a:pt x="25908" y="73792"/>
                </a:lnTo>
                <a:lnTo>
                  <a:pt x="25908" y="38099"/>
                </a:lnTo>
                <a:lnTo>
                  <a:pt x="50292" y="38099"/>
                </a:lnTo>
                <a:lnTo>
                  <a:pt x="50292" y="73792"/>
                </a:lnTo>
                <a:lnTo>
                  <a:pt x="38100" y="76199"/>
                </a:lnTo>
                <a:close/>
              </a:path>
              <a:path w="76200" h="218439">
                <a:moveTo>
                  <a:pt x="50292" y="73792"/>
                </a:moveTo>
                <a:lnTo>
                  <a:pt x="50292" y="38099"/>
                </a:lnTo>
                <a:lnTo>
                  <a:pt x="76200" y="38099"/>
                </a:lnTo>
                <a:lnTo>
                  <a:pt x="73247" y="53054"/>
                </a:lnTo>
                <a:lnTo>
                  <a:pt x="65151" y="65150"/>
                </a:lnTo>
                <a:lnTo>
                  <a:pt x="53054" y="73247"/>
                </a:lnTo>
                <a:lnTo>
                  <a:pt x="50292" y="73792"/>
                </a:lnTo>
                <a:close/>
              </a:path>
              <a:path w="76200" h="218439">
                <a:moveTo>
                  <a:pt x="50292" y="217931"/>
                </a:moveTo>
                <a:lnTo>
                  <a:pt x="25908" y="217931"/>
                </a:lnTo>
                <a:lnTo>
                  <a:pt x="25908" y="73792"/>
                </a:lnTo>
                <a:lnTo>
                  <a:pt x="38100" y="76199"/>
                </a:lnTo>
                <a:lnTo>
                  <a:pt x="50292" y="76199"/>
                </a:lnTo>
                <a:lnTo>
                  <a:pt x="50292" y="217931"/>
                </a:lnTo>
                <a:close/>
              </a:path>
              <a:path w="76200" h="218439">
                <a:moveTo>
                  <a:pt x="50292" y="76199"/>
                </a:moveTo>
                <a:lnTo>
                  <a:pt x="38100" y="76199"/>
                </a:lnTo>
                <a:lnTo>
                  <a:pt x="50292" y="73792"/>
                </a:lnTo>
                <a:lnTo>
                  <a:pt x="50292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396996" y="5150357"/>
            <a:ext cx="219710" cy="0"/>
          </a:xfrm>
          <a:custGeom>
            <a:avLst/>
            <a:gdLst/>
            <a:ahLst/>
            <a:cxnLst/>
            <a:rect l="l" t="t" r="r" b="b"/>
            <a:pathLst>
              <a:path w="219710" h="0">
                <a:moveTo>
                  <a:pt x="0" y="0"/>
                </a:moveTo>
                <a:lnTo>
                  <a:pt x="21945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953767" y="3311652"/>
            <a:ext cx="140335" cy="467995"/>
          </a:xfrm>
          <a:custGeom>
            <a:avLst/>
            <a:gdLst/>
            <a:ahLst/>
            <a:cxnLst/>
            <a:rect l="l" t="t" r="r" b="b"/>
            <a:pathLst>
              <a:path w="140335" h="467995">
                <a:moveTo>
                  <a:pt x="0" y="0"/>
                </a:moveTo>
                <a:lnTo>
                  <a:pt x="140208" y="0"/>
                </a:lnTo>
                <a:lnTo>
                  <a:pt x="140208" y="467867"/>
                </a:lnTo>
                <a:lnTo>
                  <a:pt x="0" y="4678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933955" y="3293364"/>
            <a:ext cx="178435" cy="506095"/>
          </a:xfrm>
          <a:custGeom>
            <a:avLst/>
            <a:gdLst/>
            <a:ahLst/>
            <a:cxnLst/>
            <a:rect l="l" t="t" r="r" b="b"/>
            <a:pathLst>
              <a:path w="178435" h="506095">
                <a:moveTo>
                  <a:pt x="178307" y="505967"/>
                </a:moveTo>
                <a:lnTo>
                  <a:pt x="0" y="505967"/>
                </a:lnTo>
                <a:lnTo>
                  <a:pt x="0" y="0"/>
                </a:lnTo>
                <a:lnTo>
                  <a:pt x="178307" y="0"/>
                </a:lnTo>
                <a:lnTo>
                  <a:pt x="178307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467867"/>
                </a:lnTo>
                <a:lnTo>
                  <a:pt x="19812" y="467867"/>
                </a:lnTo>
                <a:lnTo>
                  <a:pt x="38100" y="486156"/>
                </a:lnTo>
                <a:lnTo>
                  <a:pt x="178307" y="486156"/>
                </a:lnTo>
                <a:lnTo>
                  <a:pt x="178307" y="505967"/>
                </a:lnTo>
                <a:close/>
              </a:path>
              <a:path w="178435" h="506095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78435" h="506095">
                <a:moveTo>
                  <a:pt x="140208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40208" y="18288"/>
                </a:lnTo>
                <a:lnTo>
                  <a:pt x="140208" y="38100"/>
                </a:lnTo>
                <a:close/>
              </a:path>
              <a:path w="178435" h="506095">
                <a:moveTo>
                  <a:pt x="140208" y="486156"/>
                </a:moveTo>
                <a:lnTo>
                  <a:pt x="140208" y="18288"/>
                </a:lnTo>
                <a:lnTo>
                  <a:pt x="160019" y="38100"/>
                </a:lnTo>
                <a:lnTo>
                  <a:pt x="178307" y="38100"/>
                </a:lnTo>
                <a:lnTo>
                  <a:pt x="178307" y="467867"/>
                </a:lnTo>
                <a:lnTo>
                  <a:pt x="160019" y="467867"/>
                </a:lnTo>
                <a:lnTo>
                  <a:pt x="140208" y="486156"/>
                </a:lnTo>
                <a:close/>
              </a:path>
              <a:path w="178435" h="506095">
                <a:moveTo>
                  <a:pt x="178307" y="38100"/>
                </a:moveTo>
                <a:lnTo>
                  <a:pt x="160019" y="38100"/>
                </a:lnTo>
                <a:lnTo>
                  <a:pt x="140208" y="18288"/>
                </a:lnTo>
                <a:lnTo>
                  <a:pt x="178307" y="18288"/>
                </a:lnTo>
                <a:lnTo>
                  <a:pt x="178307" y="38100"/>
                </a:lnTo>
                <a:close/>
              </a:path>
              <a:path w="178435" h="506095">
                <a:moveTo>
                  <a:pt x="38100" y="486156"/>
                </a:moveTo>
                <a:lnTo>
                  <a:pt x="19812" y="467867"/>
                </a:lnTo>
                <a:lnTo>
                  <a:pt x="38100" y="467867"/>
                </a:lnTo>
                <a:lnTo>
                  <a:pt x="38100" y="486156"/>
                </a:lnTo>
                <a:close/>
              </a:path>
              <a:path w="178435" h="506095">
                <a:moveTo>
                  <a:pt x="140208" y="486156"/>
                </a:moveTo>
                <a:lnTo>
                  <a:pt x="38100" y="486156"/>
                </a:lnTo>
                <a:lnTo>
                  <a:pt x="38100" y="467867"/>
                </a:lnTo>
                <a:lnTo>
                  <a:pt x="140208" y="467867"/>
                </a:lnTo>
                <a:lnTo>
                  <a:pt x="140208" y="486156"/>
                </a:lnTo>
                <a:close/>
              </a:path>
              <a:path w="178435" h="506095">
                <a:moveTo>
                  <a:pt x="178307" y="486156"/>
                </a:moveTo>
                <a:lnTo>
                  <a:pt x="140208" y="486156"/>
                </a:lnTo>
                <a:lnTo>
                  <a:pt x="160019" y="467867"/>
                </a:lnTo>
                <a:lnTo>
                  <a:pt x="178307" y="467867"/>
                </a:lnTo>
                <a:lnTo>
                  <a:pt x="178307" y="4861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430523" y="4061459"/>
            <a:ext cx="143510" cy="467995"/>
          </a:xfrm>
          <a:custGeom>
            <a:avLst/>
            <a:gdLst/>
            <a:ahLst/>
            <a:cxnLst/>
            <a:rect l="l" t="t" r="r" b="b"/>
            <a:pathLst>
              <a:path w="143510" h="467995">
                <a:moveTo>
                  <a:pt x="0" y="0"/>
                </a:moveTo>
                <a:lnTo>
                  <a:pt x="143256" y="0"/>
                </a:lnTo>
                <a:lnTo>
                  <a:pt x="143256" y="467867"/>
                </a:lnTo>
                <a:lnTo>
                  <a:pt x="0" y="4678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412235" y="4041648"/>
            <a:ext cx="180340" cy="506095"/>
          </a:xfrm>
          <a:custGeom>
            <a:avLst/>
            <a:gdLst/>
            <a:ahLst/>
            <a:cxnLst/>
            <a:rect l="l" t="t" r="r" b="b"/>
            <a:pathLst>
              <a:path w="180339" h="506095">
                <a:moveTo>
                  <a:pt x="179831" y="505967"/>
                </a:moveTo>
                <a:lnTo>
                  <a:pt x="0" y="505967"/>
                </a:lnTo>
                <a:lnTo>
                  <a:pt x="0" y="0"/>
                </a:lnTo>
                <a:lnTo>
                  <a:pt x="179831" y="0"/>
                </a:lnTo>
                <a:lnTo>
                  <a:pt x="179831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467867"/>
                </a:lnTo>
                <a:lnTo>
                  <a:pt x="18288" y="467867"/>
                </a:lnTo>
                <a:lnTo>
                  <a:pt x="38100" y="487680"/>
                </a:lnTo>
                <a:lnTo>
                  <a:pt x="179831" y="487680"/>
                </a:lnTo>
                <a:lnTo>
                  <a:pt x="179831" y="505967"/>
                </a:lnTo>
                <a:close/>
              </a:path>
              <a:path w="180339" h="506095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80339" h="506095">
                <a:moveTo>
                  <a:pt x="141732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41732" y="19812"/>
                </a:lnTo>
                <a:lnTo>
                  <a:pt x="141732" y="38100"/>
                </a:lnTo>
                <a:close/>
              </a:path>
              <a:path w="180339" h="506095">
                <a:moveTo>
                  <a:pt x="141732" y="487680"/>
                </a:moveTo>
                <a:lnTo>
                  <a:pt x="141732" y="19812"/>
                </a:lnTo>
                <a:lnTo>
                  <a:pt x="161543" y="38100"/>
                </a:lnTo>
                <a:lnTo>
                  <a:pt x="179831" y="38100"/>
                </a:lnTo>
                <a:lnTo>
                  <a:pt x="179831" y="467867"/>
                </a:lnTo>
                <a:lnTo>
                  <a:pt x="161543" y="467867"/>
                </a:lnTo>
                <a:lnTo>
                  <a:pt x="141732" y="487680"/>
                </a:lnTo>
                <a:close/>
              </a:path>
              <a:path w="180339" h="506095">
                <a:moveTo>
                  <a:pt x="179831" y="38100"/>
                </a:moveTo>
                <a:lnTo>
                  <a:pt x="161543" y="38100"/>
                </a:lnTo>
                <a:lnTo>
                  <a:pt x="141732" y="19812"/>
                </a:lnTo>
                <a:lnTo>
                  <a:pt x="179831" y="19812"/>
                </a:lnTo>
                <a:lnTo>
                  <a:pt x="179831" y="38100"/>
                </a:lnTo>
                <a:close/>
              </a:path>
              <a:path w="180339" h="506095">
                <a:moveTo>
                  <a:pt x="38100" y="487680"/>
                </a:moveTo>
                <a:lnTo>
                  <a:pt x="18288" y="467867"/>
                </a:lnTo>
                <a:lnTo>
                  <a:pt x="38100" y="467867"/>
                </a:lnTo>
                <a:lnTo>
                  <a:pt x="38100" y="487680"/>
                </a:lnTo>
                <a:close/>
              </a:path>
              <a:path w="180339" h="506095">
                <a:moveTo>
                  <a:pt x="141732" y="487680"/>
                </a:moveTo>
                <a:lnTo>
                  <a:pt x="38100" y="487680"/>
                </a:lnTo>
                <a:lnTo>
                  <a:pt x="38100" y="467867"/>
                </a:lnTo>
                <a:lnTo>
                  <a:pt x="141732" y="467867"/>
                </a:lnTo>
                <a:lnTo>
                  <a:pt x="141732" y="487680"/>
                </a:lnTo>
                <a:close/>
              </a:path>
              <a:path w="180339" h="506095">
                <a:moveTo>
                  <a:pt x="179831" y="487680"/>
                </a:moveTo>
                <a:lnTo>
                  <a:pt x="141732" y="487680"/>
                </a:lnTo>
                <a:lnTo>
                  <a:pt x="161543" y="467867"/>
                </a:lnTo>
                <a:lnTo>
                  <a:pt x="179831" y="467867"/>
                </a:lnTo>
                <a:lnTo>
                  <a:pt x="179831" y="487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470147" y="1583436"/>
            <a:ext cx="50800" cy="62865"/>
          </a:xfrm>
          <a:custGeom>
            <a:avLst/>
            <a:gdLst/>
            <a:ahLst/>
            <a:cxnLst/>
            <a:rect l="l" t="t" r="r" b="b"/>
            <a:pathLst>
              <a:path w="50800" h="62864">
                <a:moveTo>
                  <a:pt x="25908" y="62483"/>
                </a:moveTo>
                <a:lnTo>
                  <a:pt x="16073" y="60055"/>
                </a:lnTo>
                <a:lnTo>
                  <a:pt x="7810" y="53339"/>
                </a:lnTo>
                <a:lnTo>
                  <a:pt x="2119" y="43195"/>
                </a:lnTo>
                <a:lnTo>
                  <a:pt x="0" y="30479"/>
                </a:lnTo>
                <a:lnTo>
                  <a:pt x="2119" y="18645"/>
                </a:lnTo>
                <a:lnTo>
                  <a:pt x="7810" y="8953"/>
                </a:lnTo>
                <a:lnTo>
                  <a:pt x="16073" y="2405"/>
                </a:lnTo>
                <a:lnTo>
                  <a:pt x="25908" y="0"/>
                </a:lnTo>
                <a:lnTo>
                  <a:pt x="35504" y="2405"/>
                </a:lnTo>
                <a:lnTo>
                  <a:pt x="43243" y="8953"/>
                </a:lnTo>
                <a:lnTo>
                  <a:pt x="48410" y="18645"/>
                </a:lnTo>
                <a:lnTo>
                  <a:pt x="50292" y="30479"/>
                </a:lnTo>
                <a:lnTo>
                  <a:pt x="48410" y="43195"/>
                </a:lnTo>
                <a:lnTo>
                  <a:pt x="43243" y="53339"/>
                </a:lnTo>
                <a:lnTo>
                  <a:pt x="35504" y="60055"/>
                </a:lnTo>
                <a:lnTo>
                  <a:pt x="25908" y="62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451859" y="1563624"/>
            <a:ext cx="88900" cy="100965"/>
          </a:xfrm>
          <a:custGeom>
            <a:avLst/>
            <a:gdLst/>
            <a:ahLst/>
            <a:cxnLst/>
            <a:rect l="l" t="t" r="r" b="b"/>
            <a:pathLst>
              <a:path w="88900" h="100964">
                <a:moveTo>
                  <a:pt x="45719" y="1523"/>
                </a:moveTo>
                <a:lnTo>
                  <a:pt x="41148" y="1523"/>
                </a:lnTo>
                <a:lnTo>
                  <a:pt x="42672" y="0"/>
                </a:lnTo>
                <a:lnTo>
                  <a:pt x="44195" y="0"/>
                </a:lnTo>
                <a:lnTo>
                  <a:pt x="45719" y="1523"/>
                </a:lnTo>
                <a:close/>
              </a:path>
              <a:path w="88900" h="100964">
                <a:moveTo>
                  <a:pt x="60960" y="4571"/>
                </a:moveTo>
                <a:lnTo>
                  <a:pt x="27432" y="4571"/>
                </a:lnTo>
                <a:lnTo>
                  <a:pt x="32004" y="3047"/>
                </a:lnTo>
                <a:lnTo>
                  <a:pt x="33528" y="1523"/>
                </a:lnTo>
                <a:lnTo>
                  <a:pt x="54864" y="1523"/>
                </a:lnTo>
                <a:lnTo>
                  <a:pt x="56387" y="3047"/>
                </a:lnTo>
                <a:lnTo>
                  <a:pt x="60960" y="4571"/>
                </a:lnTo>
                <a:close/>
              </a:path>
              <a:path w="88900" h="100964">
                <a:moveTo>
                  <a:pt x="76200" y="16763"/>
                </a:moveTo>
                <a:lnTo>
                  <a:pt x="12192" y="16763"/>
                </a:lnTo>
                <a:lnTo>
                  <a:pt x="12192" y="15239"/>
                </a:lnTo>
                <a:lnTo>
                  <a:pt x="16764" y="12191"/>
                </a:lnTo>
                <a:lnTo>
                  <a:pt x="16764" y="10667"/>
                </a:lnTo>
                <a:lnTo>
                  <a:pt x="18288" y="10667"/>
                </a:lnTo>
                <a:lnTo>
                  <a:pt x="22859" y="6095"/>
                </a:lnTo>
                <a:lnTo>
                  <a:pt x="24384" y="6095"/>
                </a:lnTo>
                <a:lnTo>
                  <a:pt x="25908" y="4571"/>
                </a:lnTo>
                <a:lnTo>
                  <a:pt x="62484" y="4571"/>
                </a:lnTo>
                <a:lnTo>
                  <a:pt x="64008" y="6095"/>
                </a:lnTo>
                <a:lnTo>
                  <a:pt x="68580" y="9143"/>
                </a:lnTo>
                <a:lnTo>
                  <a:pt x="76200" y="16763"/>
                </a:lnTo>
                <a:close/>
              </a:path>
              <a:path w="88900" h="100964">
                <a:moveTo>
                  <a:pt x="54864" y="99059"/>
                </a:moveTo>
                <a:lnTo>
                  <a:pt x="32004" y="99059"/>
                </a:lnTo>
                <a:lnTo>
                  <a:pt x="27432" y="97535"/>
                </a:lnTo>
                <a:lnTo>
                  <a:pt x="25908" y="96011"/>
                </a:lnTo>
                <a:lnTo>
                  <a:pt x="24384" y="96011"/>
                </a:lnTo>
                <a:lnTo>
                  <a:pt x="22859" y="94487"/>
                </a:lnTo>
                <a:lnTo>
                  <a:pt x="19812" y="92963"/>
                </a:lnTo>
                <a:lnTo>
                  <a:pt x="18288" y="91439"/>
                </a:lnTo>
                <a:lnTo>
                  <a:pt x="16764" y="91439"/>
                </a:lnTo>
                <a:lnTo>
                  <a:pt x="16764" y="89915"/>
                </a:lnTo>
                <a:lnTo>
                  <a:pt x="12192" y="86867"/>
                </a:lnTo>
                <a:lnTo>
                  <a:pt x="12192" y="85343"/>
                </a:lnTo>
                <a:lnTo>
                  <a:pt x="10668" y="83819"/>
                </a:lnTo>
                <a:lnTo>
                  <a:pt x="7620" y="79247"/>
                </a:lnTo>
                <a:lnTo>
                  <a:pt x="6096" y="77723"/>
                </a:lnTo>
                <a:lnTo>
                  <a:pt x="6096" y="76199"/>
                </a:lnTo>
                <a:lnTo>
                  <a:pt x="3048" y="70103"/>
                </a:lnTo>
                <a:lnTo>
                  <a:pt x="3048" y="68579"/>
                </a:lnTo>
                <a:lnTo>
                  <a:pt x="1524" y="67055"/>
                </a:lnTo>
                <a:lnTo>
                  <a:pt x="0" y="62483"/>
                </a:lnTo>
                <a:lnTo>
                  <a:pt x="54" y="39406"/>
                </a:lnTo>
                <a:lnTo>
                  <a:pt x="1524" y="33527"/>
                </a:lnTo>
                <a:lnTo>
                  <a:pt x="3048" y="33527"/>
                </a:lnTo>
                <a:lnTo>
                  <a:pt x="3048" y="30479"/>
                </a:lnTo>
                <a:lnTo>
                  <a:pt x="6096" y="25907"/>
                </a:lnTo>
                <a:lnTo>
                  <a:pt x="6096" y="24383"/>
                </a:lnTo>
                <a:lnTo>
                  <a:pt x="7620" y="22859"/>
                </a:lnTo>
                <a:lnTo>
                  <a:pt x="10668" y="18287"/>
                </a:lnTo>
                <a:lnTo>
                  <a:pt x="10668" y="16763"/>
                </a:lnTo>
                <a:lnTo>
                  <a:pt x="77724" y="16763"/>
                </a:lnTo>
                <a:lnTo>
                  <a:pt x="77724" y="18287"/>
                </a:lnTo>
                <a:lnTo>
                  <a:pt x="80772" y="22859"/>
                </a:lnTo>
                <a:lnTo>
                  <a:pt x="80772" y="24383"/>
                </a:lnTo>
                <a:lnTo>
                  <a:pt x="82296" y="24383"/>
                </a:lnTo>
                <a:lnTo>
                  <a:pt x="82296" y="25907"/>
                </a:lnTo>
                <a:lnTo>
                  <a:pt x="85344" y="30479"/>
                </a:lnTo>
                <a:lnTo>
                  <a:pt x="85344" y="33527"/>
                </a:lnTo>
                <a:lnTo>
                  <a:pt x="86487" y="38099"/>
                </a:lnTo>
                <a:lnTo>
                  <a:pt x="41148" y="38099"/>
                </a:lnTo>
                <a:lnTo>
                  <a:pt x="42367" y="38404"/>
                </a:lnTo>
                <a:lnTo>
                  <a:pt x="39624" y="41147"/>
                </a:lnTo>
                <a:lnTo>
                  <a:pt x="38481" y="45719"/>
                </a:lnTo>
                <a:lnTo>
                  <a:pt x="38100" y="45719"/>
                </a:lnTo>
                <a:lnTo>
                  <a:pt x="38100" y="54863"/>
                </a:lnTo>
                <a:lnTo>
                  <a:pt x="38862" y="57911"/>
                </a:lnTo>
                <a:lnTo>
                  <a:pt x="38100" y="57911"/>
                </a:lnTo>
                <a:lnTo>
                  <a:pt x="39624" y="60959"/>
                </a:lnTo>
                <a:lnTo>
                  <a:pt x="40538" y="61569"/>
                </a:lnTo>
                <a:lnTo>
                  <a:pt x="41148" y="62483"/>
                </a:lnTo>
                <a:lnTo>
                  <a:pt x="41910" y="62483"/>
                </a:lnTo>
                <a:lnTo>
                  <a:pt x="43434" y="63499"/>
                </a:lnTo>
                <a:lnTo>
                  <a:pt x="42672" y="64007"/>
                </a:lnTo>
                <a:lnTo>
                  <a:pt x="86360" y="64007"/>
                </a:lnTo>
                <a:lnTo>
                  <a:pt x="85344" y="67055"/>
                </a:lnTo>
                <a:lnTo>
                  <a:pt x="85344" y="70103"/>
                </a:lnTo>
                <a:lnTo>
                  <a:pt x="82296" y="76199"/>
                </a:lnTo>
                <a:lnTo>
                  <a:pt x="80772" y="77723"/>
                </a:lnTo>
                <a:lnTo>
                  <a:pt x="80772" y="79247"/>
                </a:lnTo>
                <a:lnTo>
                  <a:pt x="77724" y="83819"/>
                </a:lnTo>
                <a:lnTo>
                  <a:pt x="76200" y="85343"/>
                </a:lnTo>
                <a:lnTo>
                  <a:pt x="76200" y="86867"/>
                </a:lnTo>
                <a:lnTo>
                  <a:pt x="71628" y="89915"/>
                </a:lnTo>
                <a:lnTo>
                  <a:pt x="68580" y="92963"/>
                </a:lnTo>
                <a:lnTo>
                  <a:pt x="64008" y="94487"/>
                </a:lnTo>
                <a:lnTo>
                  <a:pt x="60960" y="97535"/>
                </a:lnTo>
                <a:lnTo>
                  <a:pt x="54864" y="99059"/>
                </a:lnTo>
                <a:close/>
              </a:path>
              <a:path w="88900" h="100964">
                <a:moveTo>
                  <a:pt x="42367" y="38404"/>
                </a:moveTo>
                <a:lnTo>
                  <a:pt x="41148" y="38099"/>
                </a:lnTo>
                <a:lnTo>
                  <a:pt x="42672" y="38099"/>
                </a:lnTo>
                <a:lnTo>
                  <a:pt x="42367" y="38404"/>
                </a:lnTo>
                <a:close/>
              </a:path>
              <a:path w="88900" h="100964">
                <a:moveTo>
                  <a:pt x="42454" y="38426"/>
                </a:moveTo>
                <a:lnTo>
                  <a:pt x="42672" y="38099"/>
                </a:lnTo>
                <a:lnTo>
                  <a:pt x="42454" y="38426"/>
                </a:lnTo>
                <a:close/>
              </a:path>
              <a:path w="88900" h="100964">
                <a:moveTo>
                  <a:pt x="43180" y="38607"/>
                </a:moveTo>
                <a:lnTo>
                  <a:pt x="42502" y="38438"/>
                </a:lnTo>
                <a:lnTo>
                  <a:pt x="42672" y="38099"/>
                </a:lnTo>
                <a:lnTo>
                  <a:pt x="43325" y="38535"/>
                </a:lnTo>
                <a:lnTo>
                  <a:pt x="43180" y="38607"/>
                </a:lnTo>
                <a:close/>
              </a:path>
              <a:path w="88900" h="100964">
                <a:moveTo>
                  <a:pt x="43325" y="38535"/>
                </a:moveTo>
                <a:lnTo>
                  <a:pt x="42672" y="38099"/>
                </a:lnTo>
                <a:lnTo>
                  <a:pt x="43586" y="38404"/>
                </a:lnTo>
                <a:lnTo>
                  <a:pt x="43325" y="38535"/>
                </a:lnTo>
                <a:close/>
              </a:path>
              <a:path w="88900" h="100964">
                <a:moveTo>
                  <a:pt x="43586" y="38404"/>
                </a:moveTo>
                <a:lnTo>
                  <a:pt x="42672" y="38099"/>
                </a:lnTo>
                <a:lnTo>
                  <a:pt x="44195" y="38099"/>
                </a:lnTo>
                <a:lnTo>
                  <a:pt x="43586" y="38404"/>
                </a:lnTo>
                <a:close/>
              </a:path>
              <a:path w="88900" h="100964">
                <a:moveTo>
                  <a:pt x="43688" y="38438"/>
                </a:moveTo>
                <a:lnTo>
                  <a:pt x="44195" y="38099"/>
                </a:lnTo>
                <a:lnTo>
                  <a:pt x="43688" y="38438"/>
                </a:lnTo>
                <a:close/>
              </a:path>
              <a:path w="88900" h="100964">
                <a:moveTo>
                  <a:pt x="44196" y="38607"/>
                </a:moveTo>
                <a:lnTo>
                  <a:pt x="43815" y="38480"/>
                </a:lnTo>
                <a:lnTo>
                  <a:pt x="44195" y="38099"/>
                </a:lnTo>
                <a:lnTo>
                  <a:pt x="44577" y="38480"/>
                </a:lnTo>
                <a:lnTo>
                  <a:pt x="44196" y="38607"/>
                </a:lnTo>
                <a:close/>
              </a:path>
              <a:path w="88900" h="100964">
                <a:moveTo>
                  <a:pt x="44577" y="38480"/>
                </a:moveTo>
                <a:lnTo>
                  <a:pt x="44195" y="38099"/>
                </a:lnTo>
                <a:lnTo>
                  <a:pt x="45719" y="38099"/>
                </a:lnTo>
                <a:lnTo>
                  <a:pt x="44577" y="38480"/>
                </a:lnTo>
                <a:close/>
              </a:path>
              <a:path w="88900" h="100964">
                <a:moveTo>
                  <a:pt x="86868" y="39623"/>
                </a:moveTo>
                <a:lnTo>
                  <a:pt x="47244" y="39623"/>
                </a:lnTo>
                <a:lnTo>
                  <a:pt x="44958" y="38861"/>
                </a:lnTo>
                <a:lnTo>
                  <a:pt x="44577" y="38480"/>
                </a:lnTo>
                <a:lnTo>
                  <a:pt x="45719" y="38099"/>
                </a:lnTo>
                <a:lnTo>
                  <a:pt x="86487" y="38099"/>
                </a:lnTo>
                <a:lnTo>
                  <a:pt x="86868" y="39623"/>
                </a:lnTo>
                <a:close/>
              </a:path>
              <a:path w="88900" h="100964">
                <a:moveTo>
                  <a:pt x="41148" y="39623"/>
                </a:moveTo>
                <a:lnTo>
                  <a:pt x="42367" y="38404"/>
                </a:lnTo>
                <a:lnTo>
                  <a:pt x="42302" y="38654"/>
                </a:lnTo>
                <a:lnTo>
                  <a:pt x="41910" y="39242"/>
                </a:lnTo>
                <a:lnTo>
                  <a:pt x="41148" y="39623"/>
                </a:lnTo>
                <a:close/>
              </a:path>
              <a:path w="88900" h="100964">
                <a:moveTo>
                  <a:pt x="43434" y="38607"/>
                </a:moveTo>
                <a:lnTo>
                  <a:pt x="43586" y="38404"/>
                </a:lnTo>
                <a:lnTo>
                  <a:pt x="43434" y="38607"/>
                </a:lnTo>
                <a:close/>
              </a:path>
              <a:path w="88900" h="100964">
                <a:moveTo>
                  <a:pt x="41910" y="39242"/>
                </a:moveTo>
                <a:lnTo>
                  <a:pt x="42454" y="38426"/>
                </a:lnTo>
                <a:lnTo>
                  <a:pt x="43179" y="38607"/>
                </a:lnTo>
                <a:lnTo>
                  <a:pt x="41910" y="39242"/>
                </a:lnTo>
                <a:close/>
              </a:path>
              <a:path w="88900" h="100964">
                <a:moveTo>
                  <a:pt x="43760" y="38753"/>
                </a:moveTo>
                <a:lnTo>
                  <a:pt x="43586" y="38709"/>
                </a:lnTo>
                <a:lnTo>
                  <a:pt x="43434" y="38607"/>
                </a:lnTo>
                <a:lnTo>
                  <a:pt x="43688" y="38438"/>
                </a:lnTo>
                <a:lnTo>
                  <a:pt x="44196" y="38607"/>
                </a:lnTo>
                <a:lnTo>
                  <a:pt x="43760" y="38753"/>
                </a:lnTo>
                <a:close/>
              </a:path>
              <a:path w="88900" h="100964">
                <a:moveTo>
                  <a:pt x="44958" y="38861"/>
                </a:moveTo>
                <a:lnTo>
                  <a:pt x="44196" y="38607"/>
                </a:lnTo>
                <a:lnTo>
                  <a:pt x="44577" y="38480"/>
                </a:lnTo>
                <a:lnTo>
                  <a:pt x="44958" y="38861"/>
                </a:lnTo>
                <a:close/>
              </a:path>
              <a:path w="88900" h="100964">
                <a:moveTo>
                  <a:pt x="43364" y="38654"/>
                </a:moveTo>
                <a:lnTo>
                  <a:pt x="43180" y="38607"/>
                </a:lnTo>
                <a:lnTo>
                  <a:pt x="43325" y="38535"/>
                </a:lnTo>
                <a:close/>
              </a:path>
              <a:path w="88900" h="100964">
                <a:moveTo>
                  <a:pt x="41801" y="39406"/>
                </a:moveTo>
                <a:lnTo>
                  <a:pt x="41910" y="39242"/>
                </a:lnTo>
                <a:lnTo>
                  <a:pt x="43180" y="38607"/>
                </a:lnTo>
                <a:lnTo>
                  <a:pt x="43364" y="38654"/>
                </a:lnTo>
                <a:lnTo>
                  <a:pt x="42671" y="39115"/>
                </a:lnTo>
                <a:lnTo>
                  <a:pt x="41801" y="39406"/>
                </a:lnTo>
                <a:close/>
              </a:path>
              <a:path w="88900" h="100964">
                <a:moveTo>
                  <a:pt x="43586" y="38709"/>
                </a:moveTo>
                <a:lnTo>
                  <a:pt x="43364" y="38654"/>
                </a:lnTo>
                <a:lnTo>
                  <a:pt x="43586" y="38709"/>
                </a:lnTo>
                <a:close/>
              </a:path>
              <a:path w="88900" h="100964">
                <a:moveTo>
                  <a:pt x="45211" y="39115"/>
                </a:moveTo>
                <a:lnTo>
                  <a:pt x="43760" y="38753"/>
                </a:lnTo>
                <a:lnTo>
                  <a:pt x="44196" y="38607"/>
                </a:lnTo>
                <a:lnTo>
                  <a:pt x="44958" y="38861"/>
                </a:lnTo>
                <a:lnTo>
                  <a:pt x="45211" y="39115"/>
                </a:lnTo>
                <a:close/>
              </a:path>
              <a:path w="88900" h="100964">
                <a:moveTo>
                  <a:pt x="42671" y="39115"/>
                </a:moveTo>
                <a:lnTo>
                  <a:pt x="43364" y="38654"/>
                </a:lnTo>
                <a:lnTo>
                  <a:pt x="43586" y="38709"/>
                </a:lnTo>
                <a:lnTo>
                  <a:pt x="42671" y="39115"/>
                </a:lnTo>
                <a:close/>
              </a:path>
              <a:path w="88900" h="100964">
                <a:moveTo>
                  <a:pt x="43688" y="38777"/>
                </a:moveTo>
                <a:close/>
              </a:path>
              <a:path w="88900" h="100964">
                <a:moveTo>
                  <a:pt x="46329" y="40538"/>
                </a:moveTo>
                <a:lnTo>
                  <a:pt x="43815" y="38861"/>
                </a:lnTo>
                <a:lnTo>
                  <a:pt x="45211" y="39115"/>
                </a:lnTo>
                <a:lnTo>
                  <a:pt x="45719" y="39623"/>
                </a:lnTo>
                <a:lnTo>
                  <a:pt x="46329" y="40538"/>
                </a:lnTo>
                <a:close/>
              </a:path>
              <a:path w="88900" h="100964">
                <a:moveTo>
                  <a:pt x="47244" y="39623"/>
                </a:moveTo>
                <a:lnTo>
                  <a:pt x="45211" y="39115"/>
                </a:lnTo>
                <a:lnTo>
                  <a:pt x="44958" y="38861"/>
                </a:lnTo>
                <a:lnTo>
                  <a:pt x="47244" y="39623"/>
                </a:lnTo>
                <a:close/>
              </a:path>
              <a:path w="88900" h="100964">
                <a:moveTo>
                  <a:pt x="41452" y="39928"/>
                </a:moveTo>
                <a:lnTo>
                  <a:pt x="41801" y="39406"/>
                </a:lnTo>
                <a:lnTo>
                  <a:pt x="42672" y="39115"/>
                </a:lnTo>
                <a:lnTo>
                  <a:pt x="41452" y="39928"/>
                </a:lnTo>
                <a:close/>
              </a:path>
              <a:path w="88900" h="100964">
                <a:moveTo>
                  <a:pt x="88391" y="42671"/>
                </a:moveTo>
                <a:lnTo>
                  <a:pt x="48768" y="42671"/>
                </a:lnTo>
                <a:lnTo>
                  <a:pt x="45211" y="39115"/>
                </a:lnTo>
                <a:lnTo>
                  <a:pt x="47244" y="39623"/>
                </a:lnTo>
                <a:lnTo>
                  <a:pt x="86868" y="39623"/>
                </a:lnTo>
                <a:lnTo>
                  <a:pt x="88391" y="41147"/>
                </a:lnTo>
                <a:lnTo>
                  <a:pt x="88391" y="42671"/>
                </a:lnTo>
                <a:close/>
              </a:path>
              <a:path w="88900" h="100964">
                <a:moveTo>
                  <a:pt x="41148" y="39623"/>
                </a:moveTo>
                <a:lnTo>
                  <a:pt x="41910" y="39242"/>
                </a:lnTo>
                <a:lnTo>
                  <a:pt x="41801" y="39406"/>
                </a:lnTo>
                <a:lnTo>
                  <a:pt x="41148" y="39623"/>
                </a:lnTo>
                <a:close/>
              </a:path>
              <a:path w="88900" h="100964">
                <a:moveTo>
                  <a:pt x="39624" y="41147"/>
                </a:moveTo>
                <a:lnTo>
                  <a:pt x="41148" y="39623"/>
                </a:lnTo>
                <a:lnTo>
                  <a:pt x="41801" y="39406"/>
                </a:lnTo>
                <a:lnTo>
                  <a:pt x="41452" y="39928"/>
                </a:lnTo>
                <a:lnTo>
                  <a:pt x="39624" y="41147"/>
                </a:lnTo>
                <a:close/>
              </a:path>
              <a:path w="88900" h="100964">
                <a:moveTo>
                  <a:pt x="39624" y="44195"/>
                </a:moveTo>
                <a:lnTo>
                  <a:pt x="39624" y="42671"/>
                </a:lnTo>
                <a:lnTo>
                  <a:pt x="42672" y="39623"/>
                </a:lnTo>
                <a:lnTo>
                  <a:pt x="39624" y="44195"/>
                </a:lnTo>
                <a:close/>
              </a:path>
              <a:path w="88900" h="100964">
                <a:moveTo>
                  <a:pt x="47244" y="41147"/>
                </a:moveTo>
                <a:lnTo>
                  <a:pt x="46329" y="40538"/>
                </a:lnTo>
                <a:lnTo>
                  <a:pt x="45719" y="39623"/>
                </a:lnTo>
                <a:lnTo>
                  <a:pt x="47244" y="41147"/>
                </a:lnTo>
                <a:close/>
              </a:path>
              <a:path w="88900" h="100964">
                <a:moveTo>
                  <a:pt x="39624" y="42671"/>
                </a:moveTo>
                <a:lnTo>
                  <a:pt x="39624" y="41147"/>
                </a:lnTo>
                <a:lnTo>
                  <a:pt x="41452" y="39928"/>
                </a:lnTo>
                <a:lnTo>
                  <a:pt x="39624" y="42671"/>
                </a:lnTo>
                <a:close/>
              </a:path>
              <a:path w="88900" h="100964">
                <a:moveTo>
                  <a:pt x="48768" y="44195"/>
                </a:moveTo>
                <a:lnTo>
                  <a:pt x="46329" y="40538"/>
                </a:lnTo>
                <a:lnTo>
                  <a:pt x="47244" y="41147"/>
                </a:lnTo>
                <a:lnTo>
                  <a:pt x="48768" y="44195"/>
                </a:lnTo>
                <a:close/>
              </a:path>
              <a:path w="88900" h="100964">
                <a:moveTo>
                  <a:pt x="50292" y="47243"/>
                </a:moveTo>
                <a:lnTo>
                  <a:pt x="47244" y="41147"/>
                </a:lnTo>
                <a:lnTo>
                  <a:pt x="48768" y="42671"/>
                </a:lnTo>
                <a:lnTo>
                  <a:pt x="88391" y="42671"/>
                </a:lnTo>
                <a:lnTo>
                  <a:pt x="88391" y="45719"/>
                </a:lnTo>
                <a:lnTo>
                  <a:pt x="50292" y="45719"/>
                </a:lnTo>
                <a:lnTo>
                  <a:pt x="50292" y="47243"/>
                </a:lnTo>
                <a:close/>
              </a:path>
              <a:path w="88900" h="100964">
                <a:moveTo>
                  <a:pt x="38100" y="48767"/>
                </a:moveTo>
                <a:lnTo>
                  <a:pt x="38100" y="47243"/>
                </a:lnTo>
                <a:lnTo>
                  <a:pt x="39624" y="44195"/>
                </a:lnTo>
                <a:lnTo>
                  <a:pt x="38100" y="48767"/>
                </a:lnTo>
                <a:close/>
              </a:path>
              <a:path w="88900" h="100964">
                <a:moveTo>
                  <a:pt x="50292" y="48767"/>
                </a:moveTo>
                <a:lnTo>
                  <a:pt x="48768" y="44195"/>
                </a:lnTo>
                <a:lnTo>
                  <a:pt x="50292" y="47243"/>
                </a:lnTo>
                <a:lnTo>
                  <a:pt x="50292" y="48767"/>
                </a:lnTo>
                <a:close/>
              </a:path>
              <a:path w="88900" h="100964">
                <a:moveTo>
                  <a:pt x="38100" y="47243"/>
                </a:moveTo>
                <a:lnTo>
                  <a:pt x="38100" y="45719"/>
                </a:lnTo>
                <a:lnTo>
                  <a:pt x="38481" y="45719"/>
                </a:lnTo>
                <a:lnTo>
                  <a:pt x="38100" y="47243"/>
                </a:lnTo>
                <a:close/>
              </a:path>
              <a:path w="88900" h="100964">
                <a:moveTo>
                  <a:pt x="47625" y="60197"/>
                </a:moveTo>
                <a:lnTo>
                  <a:pt x="50292" y="54863"/>
                </a:lnTo>
                <a:lnTo>
                  <a:pt x="50292" y="45719"/>
                </a:lnTo>
                <a:lnTo>
                  <a:pt x="88391" y="45719"/>
                </a:lnTo>
                <a:lnTo>
                  <a:pt x="88391" y="59435"/>
                </a:lnTo>
                <a:lnTo>
                  <a:pt x="48768" y="59435"/>
                </a:lnTo>
                <a:lnTo>
                  <a:pt x="47625" y="60197"/>
                </a:lnTo>
                <a:close/>
              </a:path>
              <a:path w="88900" h="100964">
                <a:moveTo>
                  <a:pt x="39624" y="57911"/>
                </a:moveTo>
                <a:lnTo>
                  <a:pt x="38100" y="54863"/>
                </a:lnTo>
                <a:lnTo>
                  <a:pt x="38100" y="51815"/>
                </a:lnTo>
                <a:lnTo>
                  <a:pt x="39624" y="57911"/>
                </a:lnTo>
                <a:close/>
              </a:path>
              <a:path w="88900" h="100964">
                <a:moveTo>
                  <a:pt x="48768" y="57911"/>
                </a:moveTo>
                <a:lnTo>
                  <a:pt x="50292" y="51815"/>
                </a:lnTo>
                <a:lnTo>
                  <a:pt x="50292" y="54863"/>
                </a:lnTo>
                <a:lnTo>
                  <a:pt x="48768" y="57911"/>
                </a:lnTo>
                <a:close/>
              </a:path>
              <a:path w="88900" h="100964">
                <a:moveTo>
                  <a:pt x="39624" y="60959"/>
                </a:moveTo>
                <a:lnTo>
                  <a:pt x="38100" y="57911"/>
                </a:lnTo>
                <a:lnTo>
                  <a:pt x="39319" y="59740"/>
                </a:lnTo>
                <a:lnTo>
                  <a:pt x="39624" y="60959"/>
                </a:lnTo>
                <a:close/>
              </a:path>
              <a:path w="88900" h="100964">
                <a:moveTo>
                  <a:pt x="39319" y="59740"/>
                </a:moveTo>
                <a:lnTo>
                  <a:pt x="38100" y="57911"/>
                </a:lnTo>
                <a:lnTo>
                  <a:pt x="38862" y="57911"/>
                </a:lnTo>
                <a:lnTo>
                  <a:pt x="39319" y="59740"/>
                </a:lnTo>
                <a:close/>
              </a:path>
              <a:path w="88900" h="100964">
                <a:moveTo>
                  <a:pt x="46939" y="60655"/>
                </a:moveTo>
                <a:lnTo>
                  <a:pt x="48768" y="57911"/>
                </a:lnTo>
                <a:lnTo>
                  <a:pt x="47625" y="60197"/>
                </a:lnTo>
                <a:lnTo>
                  <a:pt x="46939" y="60655"/>
                </a:lnTo>
                <a:close/>
              </a:path>
              <a:path w="88900" h="100964">
                <a:moveTo>
                  <a:pt x="42671" y="62483"/>
                </a:moveTo>
                <a:lnTo>
                  <a:pt x="40640" y="61467"/>
                </a:lnTo>
                <a:lnTo>
                  <a:pt x="39624" y="59435"/>
                </a:lnTo>
                <a:lnTo>
                  <a:pt x="42671" y="62483"/>
                </a:lnTo>
                <a:close/>
              </a:path>
              <a:path w="88900" h="100964">
                <a:moveTo>
                  <a:pt x="47244" y="60959"/>
                </a:moveTo>
                <a:lnTo>
                  <a:pt x="47625" y="60197"/>
                </a:lnTo>
                <a:lnTo>
                  <a:pt x="48768" y="59435"/>
                </a:lnTo>
                <a:lnTo>
                  <a:pt x="47244" y="60959"/>
                </a:lnTo>
                <a:close/>
              </a:path>
              <a:path w="88900" h="100964">
                <a:moveTo>
                  <a:pt x="86868" y="62483"/>
                </a:moveTo>
                <a:lnTo>
                  <a:pt x="45719" y="62483"/>
                </a:lnTo>
                <a:lnTo>
                  <a:pt x="48768" y="59435"/>
                </a:lnTo>
                <a:lnTo>
                  <a:pt x="88391" y="59435"/>
                </a:lnTo>
                <a:lnTo>
                  <a:pt x="88391" y="60959"/>
                </a:lnTo>
                <a:lnTo>
                  <a:pt x="86868" y="62483"/>
                </a:lnTo>
                <a:close/>
              </a:path>
              <a:path w="88900" h="100964">
                <a:moveTo>
                  <a:pt x="40386" y="61340"/>
                </a:moveTo>
                <a:lnTo>
                  <a:pt x="39624" y="60959"/>
                </a:lnTo>
                <a:lnTo>
                  <a:pt x="39319" y="59740"/>
                </a:lnTo>
                <a:lnTo>
                  <a:pt x="40386" y="61340"/>
                </a:lnTo>
                <a:close/>
              </a:path>
              <a:path w="88900" h="100964">
                <a:moveTo>
                  <a:pt x="46590" y="61177"/>
                </a:moveTo>
                <a:lnTo>
                  <a:pt x="46939" y="60655"/>
                </a:lnTo>
                <a:lnTo>
                  <a:pt x="47625" y="60197"/>
                </a:lnTo>
                <a:lnTo>
                  <a:pt x="47244" y="60959"/>
                </a:lnTo>
                <a:lnTo>
                  <a:pt x="46590" y="61177"/>
                </a:lnTo>
                <a:close/>
              </a:path>
              <a:path w="88900" h="100964">
                <a:moveTo>
                  <a:pt x="45719" y="61467"/>
                </a:moveTo>
                <a:lnTo>
                  <a:pt x="46939" y="60655"/>
                </a:lnTo>
                <a:lnTo>
                  <a:pt x="46590" y="61177"/>
                </a:lnTo>
                <a:lnTo>
                  <a:pt x="45719" y="61467"/>
                </a:lnTo>
                <a:close/>
              </a:path>
              <a:path w="88900" h="100964">
                <a:moveTo>
                  <a:pt x="42672" y="62483"/>
                </a:moveTo>
                <a:lnTo>
                  <a:pt x="41148" y="60959"/>
                </a:lnTo>
                <a:lnTo>
                  <a:pt x="44196" y="61975"/>
                </a:lnTo>
                <a:lnTo>
                  <a:pt x="42672" y="62483"/>
                </a:lnTo>
                <a:close/>
              </a:path>
              <a:path w="88900" h="100964">
                <a:moveTo>
                  <a:pt x="46482" y="61340"/>
                </a:moveTo>
                <a:lnTo>
                  <a:pt x="46590" y="61177"/>
                </a:lnTo>
                <a:lnTo>
                  <a:pt x="47244" y="60959"/>
                </a:lnTo>
                <a:lnTo>
                  <a:pt x="46482" y="61340"/>
                </a:lnTo>
                <a:close/>
              </a:path>
              <a:path w="88900" h="100964">
                <a:moveTo>
                  <a:pt x="46329" y="61569"/>
                </a:moveTo>
                <a:lnTo>
                  <a:pt x="46482" y="61340"/>
                </a:lnTo>
                <a:lnTo>
                  <a:pt x="47244" y="60959"/>
                </a:lnTo>
                <a:lnTo>
                  <a:pt x="46329" y="61569"/>
                </a:lnTo>
                <a:close/>
              </a:path>
              <a:path w="88900" h="100964">
                <a:moveTo>
                  <a:pt x="45719" y="62483"/>
                </a:moveTo>
                <a:lnTo>
                  <a:pt x="46329" y="61569"/>
                </a:lnTo>
                <a:lnTo>
                  <a:pt x="47244" y="60959"/>
                </a:lnTo>
                <a:lnTo>
                  <a:pt x="45719" y="62483"/>
                </a:lnTo>
                <a:close/>
              </a:path>
              <a:path w="88900" h="100964">
                <a:moveTo>
                  <a:pt x="44805" y="62179"/>
                </a:moveTo>
                <a:lnTo>
                  <a:pt x="45719" y="61467"/>
                </a:lnTo>
                <a:lnTo>
                  <a:pt x="46590" y="61177"/>
                </a:lnTo>
                <a:lnTo>
                  <a:pt x="46482" y="61340"/>
                </a:lnTo>
                <a:lnTo>
                  <a:pt x="44805" y="62179"/>
                </a:lnTo>
                <a:close/>
              </a:path>
              <a:path w="88900" h="100964">
                <a:moveTo>
                  <a:pt x="40767" y="61721"/>
                </a:moveTo>
                <a:lnTo>
                  <a:pt x="40538" y="61569"/>
                </a:lnTo>
                <a:lnTo>
                  <a:pt x="40386" y="61340"/>
                </a:lnTo>
                <a:lnTo>
                  <a:pt x="40640" y="61467"/>
                </a:lnTo>
                <a:lnTo>
                  <a:pt x="40767" y="61721"/>
                </a:lnTo>
                <a:close/>
              </a:path>
              <a:path w="88900" h="100964">
                <a:moveTo>
                  <a:pt x="45212" y="62314"/>
                </a:moveTo>
                <a:lnTo>
                  <a:pt x="44805" y="62179"/>
                </a:lnTo>
                <a:lnTo>
                  <a:pt x="46482" y="61340"/>
                </a:lnTo>
                <a:lnTo>
                  <a:pt x="46329" y="61569"/>
                </a:lnTo>
                <a:lnTo>
                  <a:pt x="45212" y="62314"/>
                </a:lnTo>
                <a:close/>
              </a:path>
              <a:path w="88900" h="100964">
                <a:moveTo>
                  <a:pt x="44704" y="62145"/>
                </a:moveTo>
                <a:lnTo>
                  <a:pt x="44196" y="61975"/>
                </a:lnTo>
                <a:lnTo>
                  <a:pt x="45719" y="61467"/>
                </a:lnTo>
                <a:lnTo>
                  <a:pt x="44704" y="62145"/>
                </a:lnTo>
                <a:close/>
              </a:path>
              <a:path w="88900" h="100964">
                <a:moveTo>
                  <a:pt x="45719" y="62483"/>
                </a:moveTo>
                <a:lnTo>
                  <a:pt x="45212" y="62314"/>
                </a:lnTo>
                <a:lnTo>
                  <a:pt x="46329" y="61569"/>
                </a:lnTo>
                <a:lnTo>
                  <a:pt x="45719" y="62483"/>
                </a:lnTo>
                <a:close/>
              </a:path>
              <a:path w="88900" h="100964">
                <a:moveTo>
                  <a:pt x="41910" y="62483"/>
                </a:moveTo>
                <a:lnTo>
                  <a:pt x="41148" y="62483"/>
                </a:lnTo>
                <a:lnTo>
                  <a:pt x="40767" y="61721"/>
                </a:lnTo>
                <a:lnTo>
                  <a:pt x="41910" y="62483"/>
                </a:lnTo>
                <a:close/>
              </a:path>
              <a:path w="88900" h="100964">
                <a:moveTo>
                  <a:pt x="43586" y="63398"/>
                </a:moveTo>
                <a:lnTo>
                  <a:pt x="42672" y="62483"/>
                </a:lnTo>
                <a:lnTo>
                  <a:pt x="44196" y="61975"/>
                </a:lnTo>
                <a:lnTo>
                  <a:pt x="44704" y="62145"/>
                </a:lnTo>
                <a:lnTo>
                  <a:pt x="44195" y="62483"/>
                </a:lnTo>
                <a:lnTo>
                  <a:pt x="44958" y="62483"/>
                </a:lnTo>
                <a:lnTo>
                  <a:pt x="43586" y="63398"/>
                </a:lnTo>
                <a:close/>
              </a:path>
              <a:path w="88900" h="100964">
                <a:moveTo>
                  <a:pt x="44195" y="62483"/>
                </a:moveTo>
                <a:lnTo>
                  <a:pt x="44704" y="62145"/>
                </a:lnTo>
                <a:lnTo>
                  <a:pt x="44195" y="62483"/>
                </a:lnTo>
                <a:close/>
              </a:path>
              <a:path w="88900" h="100964">
                <a:moveTo>
                  <a:pt x="44958" y="62483"/>
                </a:moveTo>
                <a:lnTo>
                  <a:pt x="44195" y="62483"/>
                </a:lnTo>
                <a:lnTo>
                  <a:pt x="44805" y="62179"/>
                </a:lnTo>
                <a:lnTo>
                  <a:pt x="45212" y="62314"/>
                </a:lnTo>
                <a:lnTo>
                  <a:pt x="44958" y="62483"/>
                </a:lnTo>
                <a:close/>
              </a:path>
              <a:path w="88900" h="100964">
                <a:moveTo>
                  <a:pt x="86360" y="64007"/>
                </a:moveTo>
                <a:lnTo>
                  <a:pt x="44195" y="64007"/>
                </a:lnTo>
                <a:lnTo>
                  <a:pt x="43586" y="63398"/>
                </a:lnTo>
                <a:lnTo>
                  <a:pt x="45212" y="62314"/>
                </a:lnTo>
                <a:lnTo>
                  <a:pt x="45719" y="62483"/>
                </a:lnTo>
                <a:lnTo>
                  <a:pt x="86868" y="62483"/>
                </a:lnTo>
                <a:lnTo>
                  <a:pt x="86360" y="64007"/>
                </a:lnTo>
                <a:close/>
              </a:path>
              <a:path w="88900" h="100964">
                <a:moveTo>
                  <a:pt x="44195" y="64007"/>
                </a:moveTo>
                <a:lnTo>
                  <a:pt x="42672" y="64007"/>
                </a:lnTo>
                <a:lnTo>
                  <a:pt x="43434" y="63499"/>
                </a:lnTo>
                <a:lnTo>
                  <a:pt x="44195" y="64007"/>
                </a:lnTo>
                <a:close/>
              </a:path>
              <a:path w="88900" h="100964">
                <a:moveTo>
                  <a:pt x="51816" y="100583"/>
                </a:moveTo>
                <a:lnTo>
                  <a:pt x="36576" y="100583"/>
                </a:lnTo>
                <a:lnTo>
                  <a:pt x="35052" y="99059"/>
                </a:lnTo>
                <a:lnTo>
                  <a:pt x="53339" y="99059"/>
                </a:lnTo>
                <a:lnTo>
                  <a:pt x="51816" y="100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990344" y="2991611"/>
            <a:ext cx="1298575" cy="76200"/>
          </a:xfrm>
          <a:custGeom>
            <a:avLst/>
            <a:gdLst/>
            <a:ahLst/>
            <a:cxnLst/>
            <a:rect l="l" t="t" r="r" b="b"/>
            <a:pathLst>
              <a:path w="1298575" h="76200">
                <a:moveTo>
                  <a:pt x="38100" y="76200"/>
                </a:moveTo>
                <a:lnTo>
                  <a:pt x="23788" y="73247"/>
                </a:lnTo>
                <a:lnTo>
                  <a:pt x="11620" y="65151"/>
                </a:lnTo>
                <a:lnTo>
                  <a:pt x="3167" y="53054"/>
                </a:lnTo>
                <a:lnTo>
                  <a:pt x="0" y="38100"/>
                </a:lnTo>
                <a:lnTo>
                  <a:pt x="3167" y="23145"/>
                </a:lnTo>
                <a:lnTo>
                  <a:pt x="11620" y="11049"/>
                </a:lnTo>
                <a:lnTo>
                  <a:pt x="23788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3792" y="25908"/>
                </a:lnTo>
                <a:lnTo>
                  <a:pt x="38100" y="25908"/>
                </a:lnTo>
                <a:lnTo>
                  <a:pt x="38100" y="50292"/>
                </a:lnTo>
                <a:lnTo>
                  <a:pt x="73792" y="50292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38100" y="76200"/>
                </a:lnTo>
                <a:close/>
              </a:path>
              <a:path w="1298575" h="76200">
                <a:moveTo>
                  <a:pt x="73792" y="50292"/>
                </a:moveTo>
                <a:lnTo>
                  <a:pt x="38100" y="50292"/>
                </a:lnTo>
                <a:lnTo>
                  <a:pt x="38100" y="25908"/>
                </a:lnTo>
                <a:lnTo>
                  <a:pt x="73792" y="25908"/>
                </a:lnTo>
                <a:lnTo>
                  <a:pt x="76200" y="38100"/>
                </a:lnTo>
                <a:lnTo>
                  <a:pt x="73792" y="50292"/>
                </a:lnTo>
                <a:close/>
              </a:path>
              <a:path w="1298575" h="76200">
                <a:moveTo>
                  <a:pt x="1298448" y="50292"/>
                </a:moveTo>
                <a:lnTo>
                  <a:pt x="73792" y="50292"/>
                </a:lnTo>
                <a:lnTo>
                  <a:pt x="76200" y="38100"/>
                </a:lnTo>
                <a:lnTo>
                  <a:pt x="73792" y="25908"/>
                </a:lnTo>
                <a:lnTo>
                  <a:pt x="1298448" y="25908"/>
                </a:lnTo>
                <a:lnTo>
                  <a:pt x="1298448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019300" y="4981194"/>
            <a:ext cx="1475740" cy="0"/>
          </a:xfrm>
          <a:custGeom>
            <a:avLst/>
            <a:gdLst/>
            <a:ahLst/>
            <a:cxnLst/>
            <a:rect l="l" t="t" r="r" b="b"/>
            <a:pathLst>
              <a:path w="1475739" h="0">
                <a:moveTo>
                  <a:pt x="0" y="0"/>
                </a:moveTo>
                <a:lnTo>
                  <a:pt x="1475232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344866" y="4486101"/>
            <a:ext cx="10477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215639" y="3447288"/>
            <a:ext cx="326390" cy="76200"/>
          </a:xfrm>
          <a:custGeom>
            <a:avLst/>
            <a:gdLst/>
            <a:ahLst/>
            <a:cxnLst/>
            <a:rect l="l" t="t" r="r" b="b"/>
            <a:pathLst>
              <a:path w="326389" h="76200">
                <a:moveTo>
                  <a:pt x="288036" y="76200"/>
                </a:moveTo>
                <a:lnTo>
                  <a:pt x="273081" y="73032"/>
                </a:lnTo>
                <a:lnTo>
                  <a:pt x="260984" y="64579"/>
                </a:lnTo>
                <a:lnTo>
                  <a:pt x="252888" y="52411"/>
                </a:lnTo>
                <a:lnTo>
                  <a:pt x="249936" y="38100"/>
                </a:lnTo>
                <a:lnTo>
                  <a:pt x="252888" y="23145"/>
                </a:lnTo>
                <a:lnTo>
                  <a:pt x="260984" y="11049"/>
                </a:lnTo>
                <a:lnTo>
                  <a:pt x="273081" y="2952"/>
                </a:lnTo>
                <a:lnTo>
                  <a:pt x="288036" y="0"/>
                </a:lnTo>
                <a:lnTo>
                  <a:pt x="302347" y="2952"/>
                </a:lnTo>
                <a:lnTo>
                  <a:pt x="314515" y="11049"/>
                </a:lnTo>
                <a:lnTo>
                  <a:pt x="322968" y="23145"/>
                </a:lnTo>
                <a:lnTo>
                  <a:pt x="323231" y="24384"/>
                </a:lnTo>
                <a:lnTo>
                  <a:pt x="288036" y="24384"/>
                </a:lnTo>
                <a:lnTo>
                  <a:pt x="288036" y="50292"/>
                </a:lnTo>
                <a:lnTo>
                  <a:pt x="323437" y="50292"/>
                </a:lnTo>
                <a:lnTo>
                  <a:pt x="322968" y="52411"/>
                </a:lnTo>
                <a:lnTo>
                  <a:pt x="314515" y="64579"/>
                </a:lnTo>
                <a:lnTo>
                  <a:pt x="302347" y="73032"/>
                </a:lnTo>
                <a:lnTo>
                  <a:pt x="288036" y="76200"/>
                </a:lnTo>
                <a:close/>
              </a:path>
              <a:path w="326389" h="76200">
                <a:moveTo>
                  <a:pt x="252451" y="50292"/>
                </a:moveTo>
                <a:lnTo>
                  <a:pt x="0" y="50292"/>
                </a:lnTo>
                <a:lnTo>
                  <a:pt x="0" y="24384"/>
                </a:lnTo>
                <a:lnTo>
                  <a:pt x="252644" y="24384"/>
                </a:lnTo>
                <a:lnTo>
                  <a:pt x="249936" y="38100"/>
                </a:lnTo>
                <a:lnTo>
                  <a:pt x="252451" y="50292"/>
                </a:lnTo>
                <a:close/>
              </a:path>
              <a:path w="326389" h="76200">
                <a:moveTo>
                  <a:pt x="323437" y="50292"/>
                </a:moveTo>
                <a:lnTo>
                  <a:pt x="288036" y="50292"/>
                </a:lnTo>
                <a:lnTo>
                  <a:pt x="288036" y="24384"/>
                </a:lnTo>
                <a:lnTo>
                  <a:pt x="323231" y="24384"/>
                </a:lnTo>
                <a:lnTo>
                  <a:pt x="326136" y="38100"/>
                </a:lnTo>
                <a:lnTo>
                  <a:pt x="323437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748833" y="3045906"/>
            <a:ext cx="211454" cy="346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5">
                <a:latin typeface="Times New Roman"/>
                <a:cs typeface="Times New Roman"/>
              </a:rPr>
              <a:t>C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34715" y="3209744"/>
            <a:ext cx="118745" cy="233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5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660903" y="3481578"/>
            <a:ext cx="433070" cy="0"/>
          </a:xfrm>
          <a:custGeom>
            <a:avLst/>
            <a:gdLst/>
            <a:ahLst/>
            <a:cxnLst/>
            <a:rect l="l" t="t" r="r" b="b"/>
            <a:pathLst>
              <a:path w="433069" h="0">
                <a:moveTo>
                  <a:pt x="0" y="0"/>
                </a:moveTo>
                <a:lnTo>
                  <a:pt x="432816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625851" y="3468623"/>
            <a:ext cx="76200" cy="1550035"/>
          </a:xfrm>
          <a:custGeom>
            <a:avLst/>
            <a:gdLst/>
            <a:ahLst/>
            <a:cxnLst/>
            <a:rect l="l" t="t" r="r" b="b"/>
            <a:pathLst>
              <a:path w="76200" h="1550035">
                <a:moveTo>
                  <a:pt x="24384" y="1476612"/>
                </a:moveTo>
                <a:lnTo>
                  <a:pt x="24384" y="0"/>
                </a:lnTo>
                <a:lnTo>
                  <a:pt x="50292" y="0"/>
                </a:lnTo>
                <a:lnTo>
                  <a:pt x="50292" y="1473708"/>
                </a:lnTo>
                <a:lnTo>
                  <a:pt x="38100" y="1473708"/>
                </a:lnTo>
                <a:lnTo>
                  <a:pt x="24384" y="1476612"/>
                </a:lnTo>
                <a:close/>
              </a:path>
              <a:path w="76200" h="1550035">
                <a:moveTo>
                  <a:pt x="50292" y="1511808"/>
                </a:moveTo>
                <a:lnTo>
                  <a:pt x="24384" y="1511808"/>
                </a:lnTo>
                <a:lnTo>
                  <a:pt x="24384" y="1476612"/>
                </a:lnTo>
                <a:lnTo>
                  <a:pt x="38100" y="1473708"/>
                </a:lnTo>
                <a:lnTo>
                  <a:pt x="50292" y="1476290"/>
                </a:lnTo>
                <a:lnTo>
                  <a:pt x="50292" y="1511808"/>
                </a:lnTo>
                <a:close/>
              </a:path>
              <a:path w="76200" h="1550035">
                <a:moveTo>
                  <a:pt x="50292" y="1476290"/>
                </a:moveTo>
                <a:lnTo>
                  <a:pt x="38100" y="1473708"/>
                </a:lnTo>
                <a:lnTo>
                  <a:pt x="50292" y="1473708"/>
                </a:lnTo>
                <a:lnTo>
                  <a:pt x="50292" y="1476290"/>
                </a:lnTo>
                <a:close/>
              </a:path>
              <a:path w="76200" h="1550035">
                <a:moveTo>
                  <a:pt x="76200" y="1511808"/>
                </a:moveTo>
                <a:lnTo>
                  <a:pt x="50292" y="1511808"/>
                </a:lnTo>
                <a:lnTo>
                  <a:pt x="50292" y="1476290"/>
                </a:lnTo>
                <a:lnTo>
                  <a:pt x="53054" y="1476875"/>
                </a:lnTo>
                <a:lnTo>
                  <a:pt x="65151" y="1485328"/>
                </a:lnTo>
                <a:lnTo>
                  <a:pt x="73247" y="1497496"/>
                </a:lnTo>
                <a:lnTo>
                  <a:pt x="76200" y="1511808"/>
                </a:lnTo>
                <a:close/>
              </a:path>
              <a:path w="76200" h="1550035">
                <a:moveTo>
                  <a:pt x="38100" y="1549908"/>
                </a:moveTo>
                <a:lnTo>
                  <a:pt x="23145" y="1546955"/>
                </a:lnTo>
                <a:lnTo>
                  <a:pt x="11049" y="1538859"/>
                </a:lnTo>
                <a:lnTo>
                  <a:pt x="2952" y="1526762"/>
                </a:lnTo>
                <a:lnTo>
                  <a:pt x="0" y="1511808"/>
                </a:lnTo>
                <a:lnTo>
                  <a:pt x="2952" y="1497496"/>
                </a:lnTo>
                <a:lnTo>
                  <a:pt x="11049" y="1485328"/>
                </a:lnTo>
                <a:lnTo>
                  <a:pt x="23145" y="1476875"/>
                </a:lnTo>
                <a:lnTo>
                  <a:pt x="24384" y="1476612"/>
                </a:lnTo>
                <a:lnTo>
                  <a:pt x="24384" y="1511808"/>
                </a:lnTo>
                <a:lnTo>
                  <a:pt x="76200" y="1511808"/>
                </a:lnTo>
                <a:lnTo>
                  <a:pt x="73247" y="1526762"/>
                </a:lnTo>
                <a:lnTo>
                  <a:pt x="65151" y="1538859"/>
                </a:lnTo>
                <a:lnTo>
                  <a:pt x="53054" y="1546955"/>
                </a:lnTo>
                <a:lnTo>
                  <a:pt x="38100" y="1549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467356" y="4360164"/>
            <a:ext cx="393700" cy="394970"/>
          </a:xfrm>
          <a:custGeom>
            <a:avLst/>
            <a:gdLst/>
            <a:ahLst/>
            <a:cxnLst/>
            <a:rect l="l" t="t" r="r" b="b"/>
            <a:pathLst>
              <a:path w="393700" h="394970">
                <a:moveTo>
                  <a:pt x="217931" y="394715"/>
                </a:moveTo>
                <a:lnTo>
                  <a:pt x="176783" y="394715"/>
                </a:lnTo>
                <a:lnTo>
                  <a:pt x="156972" y="391667"/>
                </a:lnTo>
                <a:lnTo>
                  <a:pt x="86868" y="362711"/>
                </a:lnTo>
                <a:lnTo>
                  <a:pt x="44195" y="324611"/>
                </a:lnTo>
                <a:lnTo>
                  <a:pt x="22859" y="292607"/>
                </a:lnTo>
                <a:lnTo>
                  <a:pt x="3048" y="239267"/>
                </a:lnTo>
                <a:lnTo>
                  <a:pt x="0" y="219455"/>
                </a:lnTo>
                <a:lnTo>
                  <a:pt x="0" y="178307"/>
                </a:lnTo>
                <a:lnTo>
                  <a:pt x="7620" y="140207"/>
                </a:lnTo>
                <a:lnTo>
                  <a:pt x="22859" y="105155"/>
                </a:lnTo>
                <a:lnTo>
                  <a:pt x="56387" y="57911"/>
                </a:lnTo>
                <a:lnTo>
                  <a:pt x="102108" y="24383"/>
                </a:lnTo>
                <a:lnTo>
                  <a:pt x="137160" y="9143"/>
                </a:lnTo>
                <a:lnTo>
                  <a:pt x="175260" y="1523"/>
                </a:lnTo>
                <a:lnTo>
                  <a:pt x="195072" y="0"/>
                </a:lnTo>
                <a:lnTo>
                  <a:pt x="214883" y="1523"/>
                </a:lnTo>
                <a:lnTo>
                  <a:pt x="254507" y="9143"/>
                </a:lnTo>
                <a:lnTo>
                  <a:pt x="306323" y="33527"/>
                </a:lnTo>
                <a:lnTo>
                  <a:pt x="312202" y="38099"/>
                </a:lnTo>
                <a:lnTo>
                  <a:pt x="181356" y="38099"/>
                </a:lnTo>
                <a:lnTo>
                  <a:pt x="164592" y="41147"/>
                </a:lnTo>
                <a:lnTo>
                  <a:pt x="149352" y="45719"/>
                </a:lnTo>
                <a:lnTo>
                  <a:pt x="135636" y="50291"/>
                </a:lnTo>
                <a:lnTo>
                  <a:pt x="121920" y="56387"/>
                </a:lnTo>
                <a:lnTo>
                  <a:pt x="108204" y="65531"/>
                </a:lnTo>
                <a:lnTo>
                  <a:pt x="96012" y="73151"/>
                </a:lnTo>
                <a:lnTo>
                  <a:pt x="56387" y="120395"/>
                </a:lnTo>
                <a:lnTo>
                  <a:pt x="38100" y="179831"/>
                </a:lnTo>
                <a:lnTo>
                  <a:pt x="38100" y="213359"/>
                </a:lnTo>
                <a:lnTo>
                  <a:pt x="50292" y="259079"/>
                </a:lnTo>
                <a:lnTo>
                  <a:pt x="73152" y="298703"/>
                </a:lnTo>
                <a:lnTo>
                  <a:pt x="106679" y="329183"/>
                </a:lnTo>
                <a:lnTo>
                  <a:pt x="147828" y="350519"/>
                </a:lnTo>
                <a:lnTo>
                  <a:pt x="178307" y="356615"/>
                </a:lnTo>
                <a:lnTo>
                  <a:pt x="312039" y="356615"/>
                </a:lnTo>
                <a:lnTo>
                  <a:pt x="306323" y="361187"/>
                </a:lnTo>
                <a:lnTo>
                  <a:pt x="291083" y="370331"/>
                </a:lnTo>
                <a:lnTo>
                  <a:pt x="274319" y="379475"/>
                </a:lnTo>
                <a:lnTo>
                  <a:pt x="256031" y="385571"/>
                </a:lnTo>
                <a:lnTo>
                  <a:pt x="236219" y="391667"/>
                </a:lnTo>
                <a:lnTo>
                  <a:pt x="217931" y="394715"/>
                </a:lnTo>
                <a:close/>
              </a:path>
              <a:path w="393700" h="394970">
                <a:moveTo>
                  <a:pt x="312039" y="356615"/>
                </a:moveTo>
                <a:lnTo>
                  <a:pt x="211836" y="356615"/>
                </a:lnTo>
                <a:lnTo>
                  <a:pt x="242316" y="350519"/>
                </a:lnTo>
                <a:lnTo>
                  <a:pt x="257556" y="345947"/>
                </a:lnTo>
                <a:lnTo>
                  <a:pt x="297180" y="321563"/>
                </a:lnTo>
                <a:lnTo>
                  <a:pt x="327660" y="288035"/>
                </a:lnTo>
                <a:lnTo>
                  <a:pt x="347472" y="245363"/>
                </a:lnTo>
                <a:lnTo>
                  <a:pt x="355091" y="198119"/>
                </a:lnTo>
                <a:lnTo>
                  <a:pt x="353567" y="182879"/>
                </a:lnTo>
                <a:lnTo>
                  <a:pt x="352043" y="166115"/>
                </a:lnTo>
                <a:lnTo>
                  <a:pt x="336804" y="121919"/>
                </a:lnTo>
                <a:lnTo>
                  <a:pt x="309372" y="85343"/>
                </a:lnTo>
                <a:lnTo>
                  <a:pt x="272795" y="57911"/>
                </a:lnTo>
                <a:lnTo>
                  <a:pt x="228600" y="41147"/>
                </a:lnTo>
                <a:lnTo>
                  <a:pt x="196595" y="38099"/>
                </a:lnTo>
                <a:lnTo>
                  <a:pt x="312202" y="38099"/>
                </a:lnTo>
                <a:lnTo>
                  <a:pt x="347472" y="71627"/>
                </a:lnTo>
                <a:lnTo>
                  <a:pt x="377952" y="120395"/>
                </a:lnTo>
                <a:lnTo>
                  <a:pt x="391667" y="176783"/>
                </a:lnTo>
                <a:lnTo>
                  <a:pt x="393191" y="196595"/>
                </a:lnTo>
                <a:lnTo>
                  <a:pt x="391667" y="216407"/>
                </a:lnTo>
                <a:lnTo>
                  <a:pt x="384048" y="256031"/>
                </a:lnTo>
                <a:lnTo>
                  <a:pt x="359663" y="307847"/>
                </a:lnTo>
                <a:lnTo>
                  <a:pt x="336804" y="336803"/>
                </a:lnTo>
                <a:lnTo>
                  <a:pt x="312039" y="3566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604516" y="3779520"/>
            <a:ext cx="140335" cy="361315"/>
          </a:xfrm>
          <a:custGeom>
            <a:avLst/>
            <a:gdLst/>
            <a:ahLst/>
            <a:cxnLst/>
            <a:rect l="l" t="t" r="r" b="b"/>
            <a:pathLst>
              <a:path w="140335" h="361314">
                <a:moveTo>
                  <a:pt x="0" y="0"/>
                </a:moveTo>
                <a:lnTo>
                  <a:pt x="140208" y="0"/>
                </a:lnTo>
                <a:lnTo>
                  <a:pt x="140208" y="361188"/>
                </a:lnTo>
                <a:lnTo>
                  <a:pt x="0" y="3611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586227" y="3761232"/>
            <a:ext cx="177165" cy="398145"/>
          </a:xfrm>
          <a:custGeom>
            <a:avLst/>
            <a:gdLst/>
            <a:ahLst/>
            <a:cxnLst/>
            <a:rect l="l" t="t" r="r" b="b"/>
            <a:pathLst>
              <a:path w="177164" h="398145">
                <a:moveTo>
                  <a:pt x="176783" y="397763"/>
                </a:moveTo>
                <a:lnTo>
                  <a:pt x="0" y="397763"/>
                </a:lnTo>
                <a:lnTo>
                  <a:pt x="0" y="0"/>
                </a:lnTo>
                <a:lnTo>
                  <a:pt x="176783" y="0"/>
                </a:lnTo>
                <a:lnTo>
                  <a:pt x="176783" y="18287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359663"/>
                </a:lnTo>
                <a:lnTo>
                  <a:pt x="18288" y="359663"/>
                </a:lnTo>
                <a:lnTo>
                  <a:pt x="38100" y="379476"/>
                </a:lnTo>
                <a:lnTo>
                  <a:pt x="176783" y="379476"/>
                </a:lnTo>
                <a:lnTo>
                  <a:pt x="176783" y="397763"/>
                </a:lnTo>
                <a:close/>
              </a:path>
              <a:path w="177164" h="398145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77164" h="398145">
                <a:moveTo>
                  <a:pt x="138684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38684" y="18288"/>
                </a:lnTo>
                <a:lnTo>
                  <a:pt x="138684" y="38100"/>
                </a:lnTo>
                <a:close/>
              </a:path>
              <a:path w="177164" h="398145">
                <a:moveTo>
                  <a:pt x="138684" y="379476"/>
                </a:moveTo>
                <a:lnTo>
                  <a:pt x="138684" y="18288"/>
                </a:lnTo>
                <a:lnTo>
                  <a:pt x="158495" y="38100"/>
                </a:lnTo>
                <a:lnTo>
                  <a:pt x="176783" y="38100"/>
                </a:lnTo>
                <a:lnTo>
                  <a:pt x="176783" y="359663"/>
                </a:lnTo>
                <a:lnTo>
                  <a:pt x="158495" y="359663"/>
                </a:lnTo>
                <a:lnTo>
                  <a:pt x="138684" y="379476"/>
                </a:lnTo>
                <a:close/>
              </a:path>
              <a:path w="177164" h="398145">
                <a:moveTo>
                  <a:pt x="176783" y="38100"/>
                </a:moveTo>
                <a:lnTo>
                  <a:pt x="158495" y="38100"/>
                </a:lnTo>
                <a:lnTo>
                  <a:pt x="138684" y="18288"/>
                </a:lnTo>
                <a:lnTo>
                  <a:pt x="176783" y="18287"/>
                </a:lnTo>
                <a:lnTo>
                  <a:pt x="176783" y="38100"/>
                </a:lnTo>
                <a:close/>
              </a:path>
              <a:path w="177164" h="398145">
                <a:moveTo>
                  <a:pt x="38100" y="379476"/>
                </a:moveTo>
                <a:lnTo>
                  <a:pt x="18288" y="359663"/>
                </a:lnTo>
                <a:lnTo>
                  <a:pt x="38100" y="359663"/>
                </a:lnTo>
                <a:lnTo>
                  <a:pt x="38100" y="379476"/>
                </a:lnTo>
                <a:close/>
              </a:path>
              <a:path w="177164" h="398145">
                <a:moveTo>
                  <a:pt x="138684" y="379476"/>
                </a:moveTo>
                <a:lnTo>
                  <a:pt x="38100" y="379476"/>
                </a:lnTo>
                <a:lnTo>
                  <a:pt x="38100" y="359663"/>
                </a:lnTo>
                <a:lnTo>
                  <a:pt x="138684" y="359663"/>
                </a:lnTo>
                <a:lnTo>
                  <a:pt x="138684" y="379476"/>
                </a:lnTo>
                <a:close/>
              </a:path>
              <a:path w="177164" h="398145">
                <a:moveTo>
                  <a:pt x="176783" y="379476"/>
                </a:moveTo>
                <a:lnTo>
                  <a:pt x="138684" y="379476"/>
                </a:lnTo>
                <a:lnTo>
                  <a:pt x="158495" y="359663"/>
                </a:lnTo>
                <a:lnTo>
                  <a:pt x="176783" y="359663"/>
                </a:lnTo>
                <a:lnTo>
                  <a:pt x="176783" y="3794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2142176" y="3284031"/>
            <a:ext cx="443230" cy="8616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1445" marR="5080" indent="-119380">
              <a:lnSpc>
                <a:spcPct val="108800"/>
              </a:lnSpc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2 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311394" y="4601009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209298" y="4044553"/>
            <a:ext cx="237490" cy="642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1755">
              <a:lnSpc>
                <a:spcPts val="2485"/>
              </a:lnSpc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ts val="2485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936172" y="3924289"/>
            <a:ext cx="217804" cy="784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3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  <a:p>
            <a:pPr marL="36830">
              <a:lnSpc>
                <a:spcPct val="100000"/>
              </a:lnSpc>
              <a:spcBef>
                <a:spcPts val="320"/>
              </a:spcBef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35287" y="3577828"/>
            <a:ext cx="177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100577" y="3268980"/>
            <a:ext cx="0" cy="421005"/>
          </a:xfrm>
          <a:custGeom>
            <a:avLst/>
            <a:gdLst/>
            <a:ahLst/>
            <a:cxnLst/>
            <a:rect l="l" t="t" r="r" b="b"/>
            <a:pathLst>
              <a:path w="0" h="421004">
                <a:moveTo>
                  <a:pt x="0" y="0"/>
                </a:moveTo>
                <a:lnTo>
                  <a:pt x="0" y="42062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201161" y="3268980"/>
            <a:ext cx="0" cy="421005"/>
          </a:xfrm>
          <a:custGeom>
            <a:avLst/>
            <a:gdLst/>
            <a:ahLst/>
            <a:cxnLst/>
            <a:rect l="l" t="t" r="r" b="b"/>
            <a:pathLst>
              <a:path w="0" h="421004">
                <a:moveTo>
                  <a:pt x="0" y="0"/>
                </a:moveTo>
                <a:lnTo>
                  <a:pt x="0" y="42062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3273425" y="3445668"/>
            <a:ext cx="177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729993" y="3448784"/>
            <a:ext cx="1606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865634" y="3625061"/>
            <a:ext cx="1270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080509" y="2410967"/>
            <a:ext cx="0" cy="421005"/>
          </a:xfrm>
          <a:custGeom>
            <a:avLst/>
            <a:gdLst/>
            <a:ahLst/>
            <a:cxnLst/>
            <a:rect l="l" t="t" r="r" b="b"/>
            <a:pathLst>
              <a:path w="0" h="421005">
                <a:moveTo>
                  <a:pt x="0" y="0"/>
                </a:moveTo>
                <a:lnTo>
                  <a:pt x="0" y="42062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996690" y="2410967"/>
            <a:ext cx="0" cy="421005"/>
          </a:xfrm>
          <a:custGeom>
            <a:avLst/>
            <a:gdLst/>
            <a:ahLst/>
            <a:cxnLst/>
            <a:rect l="l" t="t" r="r" b="b"/>
            <a:pathLst>
              <a:path w="0" h="421005">
                <a:moveTo>
                  <a:pt x="0" y="0"/>
                </a:moveTo>
                <a:lnTo>
                  <a:pt x="0" y="42062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090415" y="2608326"/>
            <a:ext cx="684530" cy="0"/>
          </a:xfrm>
          <a:custGeom>
            <a:avLst/>
            <a:gdLst/>
            <a:ahLst/>
            <a:cxnLst/>
            <a:rect l="l" t="t" r="r" b="b"/>
            <a:pathLst>
              <a:path w="684529" h="0">
                <a:moveTo>
                  <a:pt x="0" y="0"/>
                </a:moveTo>
                <a:lnTo>
                  <a:pt x="684275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462527" y="2570988"/>
            <a:ext cx="542925" cy="76200"/>
          </a:xfrm>
          <a:custGeom>
            <a:avLst/>
            <a:gdLst/>
            <a:ahLst/>
            <a:cxnLst/>
            <a:rect l="l" t="t" r="r" b="b"/>
            <a:pathLst>
              <a:path w="542925" h="76200">
                <a:moveTo>
                  <a:pt x="38100" y="76200"/>
                </a:moveTo>
                <a:lnTo>
                  <a:pt x="23145" y="73247"/>
                </a:lnTo>
                <a:lnTo>
                  <a:pt x="11049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788"/>
                </a:lnTo>
                <a:lnTo>
                  <a:pt x="11049" y="11620"/>
                </a:lnTo>
                <a:lnTo>
                  <a:pt x="23145" y="3167"/>
                </a:lnTo>
                <a:lnTo>
                  <a:pt x="38100" y="0"/>
                </a:lnTo>
                <a:lnTo>
                  <a:pt x="53054" y="3167"/>
                </a:lnTo>
                <a:lnTo>
                  <a:pt x="65151" y="11620"/>
                </a:lnTo>
                <a:lnTo>
                  <a:pt x="73247" y="23788"/>
                </a:lnTo>
                <a:lnTo>
                  <a:pt x="73684" y="25908"/>
                </a:lnTo>
                <a:lnTo>
                  <a:pt x="38100" y="25908"/>
                </a:lnTo>
                <a:lnTo>
                  <a:pt x="38100" y="51816"/>
                </a:lnTo>
                <a:lnTo>
                  <a:pt x="73491" y="51816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38100" y="76200"/>
                </a:lnTo>
                <a:close/>
              </a:path>
              <a:path w="542925" h="76200">
                <a:moveTo>
                  <a:pt x="73491" y="51816"/>
                </a:moveTo>
                <a:lnTo>
                  <a:pt x="38100" y="51816"/>
                </a:lnTo>
                <a:lnTo>
                  <a:pt x="38100" y="25908"/>
                </a:lnTo>
                <a:lnTo>
                  <a:pt x="73684" y="25908"/>
                </a:lnTo>
                <a:lnTo>
                  <a:pt x="76200" y="38100"/>
                </a:lnTo>
                <a:lnTo>
                  <a:pt x="73491" y="51816"/>
                </a:lnTo>
                <a:close/>
              </a:path>
              <a:path w="542925" h="76200">
                <a:moveTo>
                  <a:pt x="542543" y="51816"/>
                </a:moveTo>
                <a:lnTo>
                  <a:pt x="73491" y="51816"/>
                </a:lnTo>
                <a:lnTo>
                  <a:pt x="76200" y="38100"/>
                </a:lnTo>
                <a:lnTo>
                  <a:pt x="73684" y="25908"/>
                </a:lnTo>
                <a:lnTo>
                  <a:pt x="542543" y="25908"/>
                </a:lnTo>
                <a:lnTo>
                  <a:pt x="542543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4210285" y="2140737"/>
            <a:ext cx="304800" cy="397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5">
                <a:latin typeface="Times New Roman"/>
                <a:cs typeface="Times New Roman"/>
              </a:rPr>
              <a:t>C</a:t>
            </a:r>
            <a:r>
              <a:rPr dirty="0" baseline="-21072" sz="2175" spc="7">
                <a:latin typeface="Times New Roman"/>
                <a:cs typeface="Times New Roman"/>
              </a:rPr>
              <a:t>2</a:t>
            </a:r>
            <a:endParaRPr baseline="-21072" sz="2175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398264" y="2569464"/>
            <a:ext cx="76200" cy="2452370"/>
          </a:xfrm>
          <a:custGeom>
            <a:avLst/>
            <a:gdLst/>
            <a:ahLst/>
            <a:cxnLst/>
            <a:rect l="l" t="t" r="r" b="b"/>
            <a:pathLst>
              <a:path w="76200" h="2452370">
                <a:moveTo>
                  <a:pt x="25907" y="73792"/>
                </a:moveTo>
                <a:lnTo>
                  <a:pt x="23145" y="73247"/>
                </a:lnTo>
                <a:lnTo>
                  <a:pt x="11048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8" y="11049"/>
                </a:lnTo>
                <a:lnTo>
                  <a:pt x="23145" y="2952"/>
                </a:lnTo>
                <a:lnTo>
                  <a:pt x="38099" y="0"/>
                </a:lnTo>
                <a:lnTo>
                  <a:pt x="53054" y="2952"/>
                </a:lnTo>
                <a:lnTo>
                  <a:pt x="65150" y="11049"/>
                </a:lnTo>
                <a:lnTo>
                  <a:pt x="73247" y="23145"/>
                </a:lnTo>
                <a:lnTo>
                  <a:pt x="76199" y="38100"/>
                </a:lnTo>
                <a:lnTo>
                  <a:pt x="25907" y="38100"/>
                </a:lnTo>
                <a:lnTo>
                  <a:pt x="25907" y="73792"/>
                </a:lnTo>
                <a:close/>
              </a:path>
              <a:path w="76200" h="2452370">
                <a:moveTo>
                  <a:pt x="38099" y="76200"/>
                </a:moveTo>
                <a:lnTo>
                  <a:pt x="25907" y="73792"/>
                </a:lnTo>
                <a:lnTo>
                  <a:pt x="25907" y="38100"/>
                </a:lnTo>
                <a:lnTo>
                  <a:pt x="51815" y="38100"/>
                </a:lnTo>
                <a:lnTo>
                  <a:pt x="51815" y="73491"/>
                </a:lnTo>
                <a:lnTo>
                  <a:pt x="38099" y="76200"/>
                </a:lnTo>
                <a:close/>
              </a:path>
              <a:path w="76200" h="2452370">
                <a:moveTo>
                  <a:pt x="51815" y="73491"/>
                </a:moveTo>
                <a:lnTo>
                  <a:pt x="51815" y="38100"/>
                </a:lnTo>
                <a:lnTo>
                  <a:pt x="76199" y="38100"/>
                </a:lnTo>
                <a:lnTo>
                  <a:pt x="73247" y="53054"/>
                </a:lnTo>
                <a:lnTo>
                  <a:pt x="65150" y="65151"/>
                </a:lnTo>
                <a:lnTo>
                  <a:pt x="53054" y="73247"/>
                </a:lnTo>
                <a:lnTo>
                  <a:pt x="51815" y="73491"/>
                </a:lnTo>
                <a:close/>
              </a:path>
              <a:path w="76200" h="2452370">
                <a:moveTo>
                  <a:pt x="51815" y="76200"/>
                </a:moveTo>
                <a:lnTo>
                  <a:pt x="38099" y="76200"/>
                </a:lnTo>
                <a:lnTo>
                  <a:pt x="51815" y="73491"/>
                </a:lnTo>
                <a:lnTo>
                  <a:pt x="51815" y="76200"/>
                </a:lnTo>
                <a:close/>
              </a:path>
              <a:path w="76200" h="2452370">
                <a:moveTo>
                  <a:pt x="25907" y="2378498"/>
                </a:moveTo>
                <a:lnTo>
                  <a:pt x="25907" y="73792"/>
                </a:lnTo>
                <a:lnTo>
                  <a:pt x="38099" y="76200"/>
                </a:lnTo>
                <a:lnTo>
                  <a:pt x="51815" y="76200"/>
                </a:lnTo>
                <a:lnTo>
                  <a:pt x="51815" y="2375916"/>
                </a:lnTo>
                <a:lnTo>
                  <a:pt x="38099" y="2375916"/>
                </a:lnTo>
                <a:lnTo>
                  <a:pt x="25907" y="2378498"/>
                </a:lnTo>
                <a:close/>
              </a:path>
              <a:path w="76200" h="2452370">
                <a:moveTo>
                  <a:pt x="51815" y="2414016"/>
                </a:moveTo>
                <a:lnTo>
                  <a:pt x="25907" y="2414016"/>
                </a:lnTo>
                <a:lnTo>
                  <a:pt x="25907" y="2378498"/>
                </a:lnTo>
                <a:lnTo>
                  <a:pt x="38099" y="2375916"/>
                </a:lnTo>
                <a:lnTo>
                  <a:pt x="51815" y="2378820"/>
                </a:lnTo>
                <a:lnTo>
                  <a:pt x="51815" y="2414016"/>
                </a:lnTo>
                <a:close/>
              </a:path>
              <a:path w="76200" h="2452370">
                <a:moveTo>
                  <a:pt x="51815" y="2378820"/>
                </a:moveTo>
                <a:lnTo>
                  <a:pt x="38099" y="2375916"/>
                </a:lnTo>
                <a:lnTo>
                  <a:pt x="51815" y="2375916"/>
                </a:lnTo>
                <a:lnTo>
                  <a:pt x="51815" y="2378820"/>
                </a:lnTo>
                <a:close/>
              </a:path>
              <a:path w="76200" h="2452370">
                <a:moveTo>
                  <a:pt x="38099" y="2452116"/>
                </a:moveTo>
                <a:lnTo>
                  <a:pt x="23145" y="2449163"/>
                </a:lnTo>
                <a:lnTo>
                  <a:pt x="11048" y="2441066"/>
                </a:lnTo>
                <a:lnTo>
                  <a:pt x="2952" y="2428970"/>
                </a:lnTo>
                <a:lnTo>
                  <a:pt x="0" y="2414016"/>
                </a:lnTo>
                <a:lnTo>
                  <a:pt x="2952" y="2399704"/>
                </a:lnTo>
                <a:lnTo>
                  <a:pt x="11048" y="2387536"/>
                </a:lnTo>
                <a:lnTo>
                  <a:pt x="23145" y="2379083"/>
                </a:lnTo>
                <a:lnTo>
                  <a:pt x="25907" y="2378498"/>
                </a:lnTo>
                <a:lnTo>
                  <a:pt x="25907" y="2414016"/>
                </a:lnTo>
                <a:lnTo>
                  <a:pt x="76199" y="2414016"/>
                </a:lnTo>
                <a:lnTo>
                  <a:pt x="73247" y="2428970"/>
                </a:lnTo>
                <a:lnTo>
                  <a:pt x="65150" y="2441066"/>
                </a:lnTo>
                <a:lnTo>
                  <a:pt x="53054" y="2449163"/>
                </a:lnTo>
                <a:lnTo>
                  <a:pt x="38099" y="2452116"/>
                </a:lnTo>
                <a:close/>
              </a:path>
              <a:path w="76200" h="2452370">
                <a:moveTo>
                  <a:pt x="76199" y="2414016"/>
                </a:moveTo>
                <a:lnTo>
                  <a:pt x="51815" y="2414016"/>
                </a:lnTo>
                <a:lnTo>
                  <a:pt x="51815" y="2378820"/>
                </a:lnTo>
                <a:lnTo>
                  <a:pt x="53054" y="2379083"/>
                </a:lnTo>
                <a:lnTo>
                  <a:pt x="65150" y="2387536"/>
                </a:lnTo>
                <a:lnTo>
                  <a:pt x="73247" y="2399704"/>
                </a:lnTo>
                <a:lnTo>
                  <a:pt x="76199" y="2414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364735" y="3541776"/>
            <a:ext cx="142240" cy="467995"/>
          </a:xfrm>
          <a:custGeom>
            <a:avLst/>
            <a:gdLst/>
            <a:ahLst/>
            <a:cxnLst/>
            <a:rect l="l" t="t" r="r" b="b"/>
            <a:pathLst>
              <a:path w="142239" h="467995">
                <a:moveTo>
                  <a:pt x="0" y="0"/>
                </a:moveTo>
                <a:lnTo>
                  <a:pt x="141732" y="0"/>
                </a:lnTo>
                <a:lnTo>
                  <a:pt x="141732" y="467867"/>
                </a:lnTo>
                <a:lnTo>
                  <a:pt x="0" y="4678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344923" y="3521964"/>
            <a:ext cx="180340" cy="506095"/>
          </a:xfrm>
          <a:custGeom>
            <a:avLst/>
            <a:gdLst/>
            <a:ahLst/>
            <a:cxnLst/>
            <a:rect l="l" t="t" r="r" b="b"/>
            <a:pathLst>
              <a:path w="180339" h="506095">
                <a:moveTo>
                  <a:pt x="179831" y="505967"/>
                </a:moveTo>
                <a:lnTo>
                  <a:pt x="0" y="505967"/>
                </a:lnTo>
                <a:lnTo>
                  <a:pt x="0" y="0"/>
                </a:lnTo>
                <a:lnTo>
                  <a:pt x="179831" y="0"/>
                </a:lnTo>
                <a:lnTo>
                  <a:pt x="179831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099"/>
                </a:lnTo>
                <a:lnTo>
                  <a:pt x="38100" y="467867"/>
                </a:lnTo>
                <a:lnTo>
                  <a:pt x="19812" y="467867"/>
                </a:lnTo>
                <a:lnTo>
                  <a:pt x="38100" y="487680"/>
                </a:lnTo>
                <a:lnTo>
                  <a:pt x="179831" y="487680"/>
                </a:lnTo>
                <a:lnTo>
                  <a:pt x="179831" y="505967"/>
                </a:lnTo>
                <a:close/>
              </a:path>
              <a:path w="180339" h="506095">
                <a:moveTo>
                  <a:pt x="38100" y="38099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099"/>
                </a:lnTo>
                <a:close/>
              </a:path>
              <a:path w="180339" h="506095">
                <a:moveTo>
                  <a:pt x="141732" y="38099"/>
                </a:moveTo>
                <a:lnTo>
                  <a:pt x="38100" y="38099"/>
                </a:lnTo>
                <a:lnTo>
                  <a:pt x="38100" y="19812"/>
                </a:lnTo>
                <a:lnTo>
                  <a:pt x="141732" y="19812"/>
                </a:lnTo>
                <a:lnTo>
                  <a:pt x="141732" y="38099"/>
                </a:lnTo>
                <a:close/>
              </a:path>
              <a:path w="180339" h="506095">
                <a:moveTo>
                  <a:pt x="141732" y="487680"/>
                </a:moveTo>
                <a:lnTo>
                  <a:pt x="141732" y="19812"/>
                </a:lnTo>
                <a:lnTo>
                  <a:pt x="161543" y="38100"/>
                </a:lnTo>
                <a:lnTo>
                  <a:pt x="179831" y="38099"/>
                </a:lnTo>
                <a:lnTo>
                  <a:pt x="179831" y="467867"/>
                </a:lnTo>
                <a:lnTo>
                  <a:pt x="161543" y="467867"/>
                </a:lnTo>
                <a:lnTo>
                  <a:pt x="141732" y="487680"/>
                </a:lnTo>
                <a:close/>
              </a:path>
              <a:path w="180339" h="506095">
                <a:moveTo>
                  <a:pt x="179831" y="38099"/>
                </a:moveTo>
                <a:lnTo>
                  <a:pt x="161543" y="38100"/>
                </a:lnTo>
                <a:lnTo>
                  <a:pt x="141732" y="19812"/>
                </a:lnTo>
                <a:lnTo>
                  <a:pt x="179831" y="19812"/>
                </a:lnTo>
                <a:lnTo>
                  <a:pt x="179831" y="38099"/>
                </a:lnTo>
                <a:close/>
              </a:path>
              <a:path w="180339" h="506095">
                <a:moveTo>
                  <a:pt x="38100" y="487680"/>
                </a:moveTo>
                <a:lnTo>
                  <a:pt x="19812" y="467867"/>
                </a:lnTo>
                <a:lnTo>
                  <a:pt x="38100" y="467867"/>
                </a:lnTo>
                <a:lnTo>
                  <a:pt x="38100" y="487680"/>
                </a:lnTo>
                <a:close/>
              </a:path>
              <a:path w="180339" h="506095">
                <a:moveTo>
                  <a:pt x="141732" y="487680"/>
                </a:moveTo>
                <a:lnTo>
                  <a:pt x="38100" y="487680"/>
                </a:lnTo>
                <a:lnTo>
                  <a:pt x="38100" y="467867"/>
                </a:lnTo>
                <a:lnTo>
                  <a:pt x="141732" y="467867"/>
                </a:lnTo>
                <a:lnTo>
                  <a:pt x="141732" y="487680"/>
                </a:lnTo>
                <a:close/>
              </a:path>
              <a:path w="180339" h="506095">
                <a:moveTo>
                  <a:pt x="179831" y="487680"/>
                </a:moveTo>
                <a:lnTo>
                  <a:pt x="141732" y="487680"/>
                </a:lnTo>
                <a:lnTo>
                  <a:pt x="161543" y="467867"/>
                </a:lnTo>
                <a:lnTo>
                  <a:pt x="179831" y="467867"/>
                </a:lnTo>
                <a:lnTo>
                  <a:pt x="179831" y="487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4737583" y="4169705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711700" y="2749153"/>
            <a:ext cx="177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768596" y="2549651"/>
            <a:ext cx="100965" cy="108585"/>
          </a:xfrm>
          <a:custGeom>
            <a:avLst/>
            <a:gdLst/>
            <a:ahLst/>
            <a:cxnLst/>
            <a:rect l="l" t="t" r="r" b="b"/>
            <a:pathLst>
              <a:path w="100964" h="108585">
                <a:moveTo>
                  <a:pt x="50292" y="108203"/>
                </a:moveTo>
                <a:lnTo>
                  <a:pt x="30218" y="103941"/>
                </a:lnTo>
                <a:lnTo>
                  <a:pt x="14287" y="92392"/>
                </a:lnTo>
                <a:lnTo>
                  <a:pt x="3786" y="75414"/>
                </a:lnTo>
                <a:lnTo>
                  <a:pt x="0" y="54863"/>
                </a:lnTo>
                <a:lnTo>
                  <a:pt x="3786" y="33432"/>
                </a:lnTo>
                <a:lnTo>
                  <a:pt x="14287" y="16001"/>
                </a:lnTo>
                <a:lnTo>
                  <a:pt x="30218" y="4286"/>
                </a:lnTo>
                <a:lnTo>
                  <a:pt x="50292" y="0"/>
                </a:lnTo>
                <a:lnTo>
                  <a:pt x="69723" y="4286"/>
                </a:lnTo>
                <a:lnTo>
                  <a:pt x="85725" y="16001"/>
                </a:lnTo>
                <a:lnTo>
                  <a:pt x="96583" y="33432"/>
                </a:lnTo>
                <a:lnTo>
                  <a:pt x="100584" y="54863"/>
                </a:lnTo>
                <a:lnTo>
                  <a:pt x="96583" y="75414"/>
                </a:lnTo>
                <a:lnTo>
                  <a:pt x="85725" y="92392"/>
                </a:lnTo>
                <a:lnTo>
                  <a:pt x="69723" y="103941"/>
                </a:lnTo>
                <a:lnTo>
                  <a:pt x="50292" y="1082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748784" y="2531364"/>
            <a:ext cx="140335" cy="146685"/>
          </a:xfrm>
          <a:custGeom>
            <a:avLst/>
            <a:gdLst/>
            <a:ahLst/>
            <a:cxnLst/>
            <a:rect l="l" t="t" r="r" b="b"/>
            <a:pathLst>
              <a:path w="140335" h="146685">
                <a:moveTo>
                  <a:pt x="82296" y="1523"/>
                </a:moveTo>
                <a:lnTo>
                  <a:pt x="57912" y="1523"/>
                </a:lnTo>
                <a:lnTo>
                  <a:pt x="68580" y="0"/>
                </a:lnTo>
                <a:lnTo>
                  <a:pt x="71628" y="0"/>
                </a:lnTo>
                <a:lnTo>
                  <a:pt x="82296" y="1523"/>
                </a:lnTo>
                <a:close/>
              </a:path>
              <a:path w="140335" h="146685">
                <a:moveTo>
                  <a:pt x="97536" y="6095"/>
                </a:moveTo>
                <a:lnTo>
                  <a:pt x="42672" y="6095"/>
                </a:lnTo>
                <a:lnTo>
                  <a:pt x="44195" y="4571"/>
                </a:lnTo>
                <a:lnTo>
                  <a:pt x="53339" y="1523"/>
                </a:lnTo>
                <a:lnTo>
                  <a:pt x="85344" y="1523"/>
                </a:lnTo>
                <a:lnTo>
                  <a:pt x="96012" y="4571"/>
                </a:lnTo>
                <a:lnTo>
                  <a:pt x="97536" y="6095"/>
                </a:lnTo>
                <a:close/>
              </a:path>
              <a:path w="140335" h="146685">
                <a:moveTo>
                  <a:pt x="108204" y="12191"/>
                </a:moveTo>
                <a:lnTo>
                  <a:pt x="32004" y="12191"/>
                </a:lnTo>
                <a:lnTo>
                  <a:pt x="41148" y="6095"/>
                </a:lnTo>
                <a:lnTo>
                  <a:pt x="99060" y="6095"/>
                </a:lnTo>
                <a:lnTo>
                  <a:pt x="108204" y="12191"/>
                </a:lnTo>
                <a:close/>
              </a:path>
              <a:path w="140335" h="146685">
                <a:moveTo>
                  <a:pt x="111252" y="132587"/>
                </a:moveTo>
                <a:lnTo>
                  <a:pt x="28956" y="132587"/>
                </a:lnTo>
                <a:lnTo>
                  <a:pt x="21336" y="124967"/>
                </a:lnTo>
                <a:lnTo>
                  <a:pt x="19812" y="124967"/>
                </a:lnTo>
                <a:lnTo>
                  <a:pt x="19812" y="123443"/>
                </a:lnTo>
                <a:lnTo>
                  <a:pt x="18288" y="121919"/>
                </a:lnTo>
                <a:lnTo>
                  <a:pt x="12192" y="114299"/>
                </a:lnTo>
                <a:lnTo>
                  <a:pt x="10668" y="112775"/>
                </a:lnTo>
                <a:lnTo>
                  <a:pt x="10668" y="111251"/>
                </a:lnTo>
                <a:lnTo>
                  <a:pt x="6096" y="102107"/>
                </a:lnTo>
                <a:lnTo>
                  <a:pt x="4572" y="100583"/>
                </a:lnTo>
                <a:lnTo>
                  <a:pt x="4572" y="99059"/>
                </a:lnTo>
                <a:lnTo>
                  <a:pt x="1524" y="88391"/>
                </a:lnTo>
                <a:lnTo>
                  <a:pt x="1524" y="85343"/>
                </a:lnTo>
                <a:lnTo>
                  <a:pt x="0" y="74675"/>
                </a:lnTo>
                <a:lnTo>
                  <a:pt x="0" y="71627"/>
                </a:lnTo>
                <a:lnTo>
                  <a:pt x="1460" y="59943"/>
                </a:lnTo>
                <a:lnTo>
                  <a:pt x="1524" y="56387"/>
                </a:lnTo>
                <a:lnTo>
                  <a:pt x="4572" y="45719"/>
                </a:lnTo>
                <a:lnTo>
                  <a:pt x="6096" y="44195"/>
                </a:lnTo>
                <a:lnTo>
                  <a:pt x="6096" y="42671"/>
                </a:lnTo>
                <a:lnTo>
                  <a:pt x="10668" y="33527"/>
                </a:lnTo>
                <a:lnTo>
                  <a:pt x="12192" y="32003"/>
                </a:lnTo>
                <a:lnTo>
                  <a:pt x="12192" y="30479"/>
                </a:lnTo>
                <a:lnTo>
                  <a:pt x="18288" y="22859"/>
                </a:lnTo>
                <a:lnTo>
                  <a:pt x="21336" y="19811"/>
                </a:lnTo>
                <a:lnTo>
                  <a:pt x="28956" y="13715"/>
                </a:lnTo>
                <a:lnTo>
                  <a:pt x="30480" y="12191"/>
                </a:lnTo>
                <a:lnTo>
                  <a:pt x="109728" y="12191"/>
                </a:lnTo>
                <a:lnTo>
                  <a:pt x="111252" y="13715"/>
                </a:lnTo>
                <a:lnTo>
                  <a:pt x="118872" y="19811"/>
                </a:lnTo>
                <a:lnTo>
                  <a:pt x="118872" y="21335"/>
                </a:lnTo>
                <a:lnTo>
                  <a:pt x="120396" y="21335"/>
                </a:lnTo>
                <a:lnTo>
                  <a:pt x="120396" y="22859"/>
                </a:lnTo>
                <a:lnTo>
                  <a:pt x="126491" y="30479"/>
                </a:lnTo>
                <a:lnTo>
                  <a:pt x="128016" y="32003"/>
                </a:lnTo>
                <a:lnTo>
                  <a:pt x="128016" y="33527"/>
                </a:lnTo>
                <a:lnTo>
                  <a:pt x="129539" y="33527"/>
                </a:lnTo>
                <a:lnTo>
                  <a:pt x="131826" y="38099"/>
                </a:lnTo>
                <a:lnTo>
                  <a:pt x="65532" y="38099"/>
                </a:lnTo>
                <a:lnTo>
                  <a:pt x="60960" y="39623"/>
                </a:lnTo>
                <a:lnTo>
                  <a:pt x="59436" y="39623"/>
                </a:lnTo>
                <a:lnTo>
                  <a:pt x="50292" y="44195"/>
                </a:lnTo>
                <a:lnTo>
                  <a:pt x="51435" y="44195"/>
                </a:lnTo>
                <a:lnTo>
                  <a:pt x="49530" y="45719"/>
                </a:lnTo>
                <a:lnTo>
                  <a:pt x="48768" y="45719"/>
                </a:lnTo>
                <a:lnTo>
                  <a:pt x="45719" y="48767"/>
                </a:lnTo>
                <a:lnTo>
                  <a:pt x="46736" y="48767"/>
                </a:lnTo>
                <a:lnTo>
                  <a:pt x="44704" y="51815"/>
                </a:lnTo>
                <a:lnTo>
                  <a:pt x="44195" y="51815"/>
                </a:lnTo>
                <a:lnTo>
                  <a:pt x="41910" y="56387"/>
                </a:lnTo>
                <a:lnTo>
                  <a:pt x="41148" y="56387"/>
                </a:lnTo>
                <a:lnTo>
                  <a:pt x="39624" y="60959"/>
                </a:lnTo>
                <a:lnTo>
                  <a:pt x="39841" y="60959"/>
                </a:lnTo>
                <a:lnTo>
                  <a:pt x="38100" y="67055"/>
                </a:lnTo>
                <a:lnTo>
                  <a:pt x="39188" y="67055"/>
                </a:lnTo>
                <a:lnTo>
                  <a:pt x="38535" y="71627"/>
                </a:lnTo>
                <a:lnTo>
                  <a:pt x="38100" y="71627"/>
                </a:lnTo>
                <a:lnTo>
                  <a:pt x="38100" y="74675"/>
                </a:lnTo>
                <a:lnTo>
                  <a:pt x="38535" y="74675"/>
                </a:lnTo>
                <a:lnTo>
                  <a:pt x="38970" y="77723"/>
                </a:lnTo>
                <a:lnTo>
                  <a:pt x="38100" y="77723"/>
                </a:lnTo>
                <a:lnTo>
                  <a:pt x="40277" y="85343"/>
                </a:lnTo>
                <a:lnTo>
                  <a:pt x="39624" y="85343"/>
                </a:lnTo>
                <a:lnTo>
                  <a:pt x="44195" y="94487"/>
                </a:lnTo>
                <a:lnTo>
                  <a:pt x="45110" y="94487"/>
                </a:lnTo>
                <a:lnTo>
                  <a:pt x="46329" y="96011"/>
                </a:lnTo>
                <a:lnTo>
                  <a:pt x="45719" y="96011"/>
                </a:lnTo>
                <a:lnTo>
                  <a:pt x="53339" y="103631"/>
                </a:lnTo>
                <a:lnTo>
                  <a:pt x="54864" y="103631"/>
                </a:lnTo>
                <a:lnTo>
                  <a:pt x="57150" y="105155"/>
                </a:lnTo>
                <a:lnTo>
                  <a:pt x="56387" y="105155"/>
                </a:lnTo>
                <a:lnTo>
                  <a:pt x="59436" y="106679"/>
                </a:lnTo>
                <a:lnTo>
                  <a:pt x="60960" y="106679"/>
                </a:lnTo>
                <a:lnTo>
                  <a:pt x="65532" y="108203"/>
                </a:lnTo>
                <a:lnTo>
                  <a:pt x="131064" y="108203"/>
                </a:lnTo>
                <a:lnTo>
                  <a:pt x="129539" y="111251"/>
                </a:lnTo>
                <a:lnTo>
                  <a:pt x="128016" y="112775"/>
                </a:lnTo>
                <a:lnTo>
                  <a:pt x="128016" y="114299"/>
                </a:lnTo>
                <a:lnTo>
                  <a:pt x="126491" y="114299"/>
                </a:lnTo>
                <a:lnTo>
                  <a:pt x="120396" y="121919"/>
                </a:lnTo>
                <a:lnTo>
                  <a:pt x="120396" y="123443"/>
                </a:lnTo>
                <a:lnTo>
                  <a:pt x="111252" y="132587"/>
                </a:lnTo>
                <a:close/>
              </a:path>
              <a:path w="140335" h="146685">
                <a:moveTo>
                  <a:pt x="62484" y="39623"/>
                </a:moveTo>
                <a:lnTo>
                  <a:pt x="65532" y="38099"/>
                </a:lnTo>
                <a:lnTo>
                  <a:pt x="67056" y="38099"/>
                </a:lnTo>
                <a:lnTo>
                  <a:pt x="69517" y="38451"/>
                </a:lnTo>
                <a:lnTo>
                  <a:pt x="62484" y="39623"/>
                </a:lnTo>
                <a:close/>
              </a:path>
              <a:path w="140335" h="146685">
                <a:moveTo>
                  <a:pt x="69517" y="38451"/>
                </a:moveTo>
                <a:lnTo>
                  <a:pt x="67056" y="38099"/>
                </a:lnTo>
                <a:lnTo>
                  <a:pt x="71628" y="38099"/>
                </a:lnTo>
                <a:lnTo>
                  <a:pt x="69517" y="38451"/>
                </a:lnTo>
                <a:close/>
              </a:path>
              <a:path w="140335" h="146685">
                <a:moveTo>
                  <a:pt x="77724" y="39623"/>
                </a:moveTo>
                <a:lnTo>
                  <a:pt x="69517" y="38451"/>
                </a:lnTo>
                <a:lnTo>
                  <a:pt x="71628" y="38099"/>
                </a:lnTo>
                <a:lnTo>
                  <a:pt x="74676" y="38099"/>
                </a:lnTo>
                <a:lnTo>
                  <a:pt x="77724" y="39623"/>
                </a:lnTo>
                <a:close/>
              </a:path>
              <a:path w="140335" h="146685">
                <a:moveTo>
                  <a:pt x="82677" y="40766"/>
                </a:moveTo>
                <a:lnTo>
                  <a:pt x="74676" y="38099"/>
                </a:lnTo>
                <a:lnTo>
                  <a:pt x="131826" y="38099"/>
                </a:lnTo>
                <a:lnTo>
                  <a:pt x="132588" y="39623"/>
                </a:lnTo>
                <a:lnTo>
                  <a:pt x="80772" y="39623"/>
                </a:lnTo>
                <a:lnTo>
                  <a:pt x="82677" y="40766"/>
                </a:lnTo>
                <a:close/>
              </a:path>
              <a:path w="140335" h="146685">
                <a:moveTo>
                  <a:pt x="56387" y="41147"/>
                </a:moveTo>
                <a:lnTo>
                  <a:pt x="59436" y="39623"/>
                </a:lnTo>
                <a:lnTo>
                  <a:pt x="60960" y="39623"/>
                </a:lnTo>
                <a:lnTo>
                  <a:pt x="56387" y="41147"/>
                </a:lnTo>
                <a:close/>
              </a:path>
              <a:path w="140335" h="146685">
                <a:moveTo>
                  <a:pt x="83820" y="41147"/>
                </a:moveTo>
                <a:lnTo>
                  <a:pt x="82677" y="40766"/>
                </a:lnTo>
                <a:lnTo>
                  <a:pt x="80772" y="39623"/>
                </a:lnTo>
                <a:lnTo>
                  <a:pt x="83820" y="41147"/>
                </a:lnTo>
                <a:close/>
              </a:path>
              <a:path w="140335" h="146685">
                <a:moveTo>
                  <a:pt x="133350" y="41147"/>
                </a:moveTo>
                <a:lnTo>
                  <a:pt x="83820" y="41147"/>
                </a:lnTo>
                <a:lnTo>
                  <a:pt x="80772" y="39623"/>
                </a:lnTo>
                <a:lnTo>
                  <a:pt x="132588" y="39623"/>
                </a:lnTo>
                <a:lnTo>
                  <a:pt x="133350" y="41147"/>
                </a:lnTo>
                <a:close/>
              </a:path>
              <a:path w="140335" h="146685">
                <a:moveTo>
                  <a:pt x="134112" y="44195"/>
                </a:moveTo>
                <a:lnTo>
                  <a:pt x="88391" y="44195"/>
                </a:lnTo>
                <a:lnTo>
                  <a:pt x="82677" y="40766"/>
                </a:lnTo>
                <a:lnTo>
                  <a:pt x="83820" y="41147"/>
                </a:lnTo>
                <a:lnTo>
                  <a:pt x="133350" y="41147"/>
                </a:lnTo>
                <a:lnTo>
                  <a:pt x="134112" y="42671"/>
                </a:lnTo>
                <a:lnTo>
                  <a:pt x="134112" y="44195"/>
                </a:lnTo>
                <a:close/>
              </a:path>
              <a:path w="140335" h="146685">
                <a:moveTo>
                  <a:pt x="51435" y="44195"/>
                </a:moveTo>
                <a:lnTo>
                  <a:pt x="50292" y="44195"/>
                </a:lnTo>
                <a:lnTo>
                  <a:pt x="53339" y="42671"/>
                </a:lnTo>
                <a:lnTo>
                  <a:pt x="51435" y="44195"/>
                </a:lnTo>
                <a:close/>
              </a:path>
              <a:path w="140335" h="146685">
                <a:moveTo>
                  <a:pt x="92964" y="48767"/>
                </a:moveTo>
                <a:lnTo>
                  <a:pt x="85344" y="42671"/>
                </a:lnTo>
                <a:lnTo>
                  <a:pt x="88391" y="44195"/>
                </a:lnTo>
                <a:lnTo>
                  <a:pt x="134112" y="44195"/>
                </a:lnTo>
                <a:lnTo>
                  <a:pt x="134112" y="45719"/>
                </a:lnTo>
                <a:lnTo>
                  <a:pt x="91439" y="45719"/>
                </a:lnTo>
                <a:lnTo>
                  <a:pt x="92964" y="48767"/>
                </a:lnTo>
                <a:close/>
              </a:path>
              <a:path w="140335" h="146685">
                <a:moveTo>
                  <a:pt x="45719" y="48767"/>
                </a:moveTo>
                <a:lnTo>
                  <a:pt x="48768" y="45719"/>
                </a:lnTo>
                <a:lnTo>
                  <a:pt x="47897" y="47026"/>
                </a:lnTo>
                <a:lnTo>
                  <a:pt x="45719" y="48767"/>
                </a:lnTo>
                <a:close/>
              </a:path>
              <a:path w="140335" h="146685">
                <a:moveTo>
                  <a:pt x="47897" y="47026"/>
                </a:moveTo>
                <a:lnTo>
                  <a:pt x="48768" y="45719"/>
                </a:lnTo>
                <a:lnTo>
                  <a:pt x="49530" y="45719"/>
                </a:lnTo>
                <a:lnTo>
                  <a:pt x="47897" y="47026"/>
                </a:lnTo>
                <a:close/>
              </a:path>
              <a:path w="140335" h="146685">
                <a:moveTo>
                  <a:pt x="138248" y="54863"/>
                </a:moveTo>
                <a:lnTo>
                  <a:pt x="97536" y="54863"/>
                </a:lnTo>
                <a:lnTo>
                  <a:pt x="91439" y="45719"/>
                </a:lnTo>
                <a:lnTo>
                  <a:pt x="135636" y="45719"/>
                </a:lnTo>
                <a:lnTo>
                  <a:pt x="138248" y="54863"/>
                </a:lnTo>
                <a:close/>
              </a:path>
              <a:path w="140335" h="146685">
                <a:moveTo>
                  <a:pt x="46736" y="48767"/>
                </a:moveTo>
                <a:lnTo>
                  <a:pt x="45719" y="48767"/>
                </a:lnTo>
                <a:lnTo>
                  <a:pt x="47897" y="47026"/>
                </a:lnTo>
                <a:lnTo>
                  <a:pt x="46736" y="48767"/>
                </a:lnTo>
                <a:close/>
              </a:path>
              <a:path w="140335" h="146685">
                <a:moveTo>
                  <a:pt x="42672" y="54863"/>
                </a:moveTo>
                <a:lnTo>
                  <a:pt x="44195" y="51815"/>
                </a:lnTo>
                <a:lnTo>
                  <a:pt x="44704" y="51815"/>
                </a:lnTo>
                <a:lnTo>
                  <a:pt x="42672" y="54863"/>
                </a:lnTo>
                <a:close/>
              </a:path>
              <a:path w="140335" h="146685">
                <a:moveTo>
                  <a:pt x="99060" y="60959"/>
                </a:moveTo>
                <a:lnTo>
                  <a:pt x="94488" y="51815"/>
                </a:lnTo>
                <a:lnTo>
                  <a:pt x="97536" y="54863"/>
                </a:lnTo>
                <a:lnTo>
                  <a:pt x="138248" y="54863"/>
                </a:lnTo>
                <a:lnTo>
                  <a:pt x="138684" y="56387"/>
                </a:lnTo>
                <a:lnTo>
                  <a:pt x="99060" y="56387"/>
                </a:lnTo>
                <a:lnTo>
                  <a:pt x="99060" y="60959"/>
                </a:lnTo>
                <a:close/>
              </a:path>
              <a:path w="140335" h="146685">
                <a:moveTo>
                  <a:pt x="39624" y="60959"/>
                </a:moveTo>
                <a:lnTo>
                  <a:pt x="41148" y="56387"/>
                </a:lnTo>
                <a:lnTo>
                  <a:pt x="40132" y="59943"/>
                </a:lnTo>
                <a:lnTo>
                  <a:pt x="39624" y="60959"/>
                </a:lnTo>
                <a:close/>
              </a:path>
              <a:path w="140335" h="146685">
                <a:moveTo>
                  <a:pt x="40132" y="59943"/>
                </a:moveTo>
                <a:lnTo>
                  <a:pt x="41148" y="56387"/>
                </a:lnTo>
                <a:lnTo>
                  <a:pt x="41910" y="56387"/>
                </a:lnTo>
                <a:lnTo>
                  <a:pt x="40132" y="59943"/>
                </a:lnTo>
                <a:close/>
              </a:path>
              <a:path w="140335" h="146685">
                <a:moveTo>
                  <a:pt x="139636" y="67055"/>
                </a:moveTo>
                <a:lnTo>
                  <a:pt x="102108" y="67055"/>
                </a:lnTo>
                <a:lnTo>
                  <a:pt x="99060" y="56387"/>
                </a:lnTo>
                <a:lnTo>
                  <a:pt x="138684" y="56387"/>
                </a:lnTo>
                <a:lnTo>
                  <a:pt x="138747" y="59943"/>
                </a:lnTo>
                <a:lnTo>
                  <a:pt x="139636" y="67055"/>
                </a:lnTo>
                <a:close/>
              </a:path>
              <a:path w="140335" h="146685">
                <a:moveTo>
                  <a:pt x="39841" y="60959"/>
                </a:moveTo>
                <a:lnTo>
                  <a:pt x="39624" y="60959"/>
                </a:lnTo>
                <a:lnTo>
                  <a:pt x="40132" y="59943"/>
                </a:lnTo>
                <a:lnTo>
                  <a:pt x="39841" y="60959"/>
                </a:lnTo>
                <a:close/>
              </a:path>
              <a:path w="140335" h="146685">
                <a:moveTo>
                  <a:pt x="39188" y="67055"/>
                </a:moveTo>
                <a:lnTo>
                  <a:pt x="38100" y="67055"/>
                </a:lnTo>
                <a:lnTo>
                  <a:pt x="39624" y="64007"/>
                </a:lnTo>
                <a:lnTo>
                  <a:pt x="39188" y="67055"/>
                </a:lnTo>
                <a:close/>
              </a:path>
              <a:path w="140335" h="146685">
                <a:moveTo>
                  <a:pt x="101890" y="73151"/>
                </a:moveTo>
                <a:lnTo>
                  <a:pt x="100584" y="64007"/>
                </a:lnTo>
                <a:lnTo>
                  <a:pt x="102108" y="67055"/>
                </a:lnTo>
                <a:lnTo>
                  <a:pt x="139636" y="67055"/>
                </a:lnTo>
                <a:lnTo>
                  <a:pt x="140208" y="71627"/>
                </a:lnTo>
                <a:lnTo>
                  <a:pt x="102108" y="71627"/>
                </a:lnTo>
                <a:lnTo>
                  <a:pt x="101890" y="73151"/>
                </a:lnTo>
                <a:close/>
              </a:path>
              <a:path w="140335" h="146685">
                <a:moveTo>
                  <a:pt x="38100" y="74675"/>
                </a:moveTo>
                <a:lnTo>
                  <a:pt x="38100" y="71627"/>
                </a:lnTo>
                <a:lnTo>
                  <a:pt x="38317" y="73151"/>
                </a:lnTo>
                <a:lnTo>
                  <a:pt x="38100" y="74675"/>
                </a:lnTo>
                <a:close/>
              </a:path>
              <a:path w="140335" h="146685">
                <a:moveTo>
                  <a:pt x="38317" y="73151"/>
                </a:moveTo>
                <a:lnTo>
                  <a:pt x="38100" y="71627"/>
                </a:lnTo>
                <a:lnTo>
                  <a:pt x="38535" y="71627"/>
                </a:lnTo>
                <a:lnTo>
                  <a:pt x="38317" y="73151"/>
                </a:lnTo>
                <a:close/>
              </a:path>
              <a:path w="140335" h="146685">
                <a:moveTo>
                  <a:pt x="102108" y="74675"/>
                </a:moveTo>
                <a:lnTo>
                  <a:pt x="101890" y="73151"/>
                </a:lnTo>
                <a:lnTo>
                  <a:pt x="102108" y="71627"/>
                </a:lnTo>
                <a:lnTo>
                  <a:pt x="102108" y="74675"/>
                </a:lnTo>
                <a:close/>
              </a:path>
              <a:path w="140335" h="146685">
                <a:moveTo>
                  <a:pt x="140208" y="74675"/>
                </a:moveTo>
                <a:lnTo>
                  <a:pt x="102108" y="74675"/>
                </a:lnTo>
                <a:lnTo>
                  <a:pt x="102108" y="71627"/>
                </a:lnTo>
                <a:lnTo>
                  <a:pt x="140208" y="71627"/>
                </a:lnTo>
                <a:lnTo>
                  <a:pt x="140208" y="74675"/>
                </a:lnTo>
                <a:close/>
              </a:path>
              <a:path w="140335" h="146685">
                <a:moveTo>
                  <a:pt x="38535" y="74675"/>
                </a:moveTo>
                <a:lnTo>
                  <a:pt x="38100" y="74675"/>
                </a:lnTo>
                <a:lnTo>
                  <a:pt x="38317" y="73151"/>
                </a:lnTo>
                <a:lnTo>
                  <a:pt x="38535" y="74675"/>
                </a:lnTo>
                <a:close/>
              </a:path>
              <a:path w="140335" h="146685">
                <a:moveTo>
                  <a:pt x="100584" y="82295"/>
                </a:moveTo>
                <a:lnTo>
                  <a:pt x="101890" y="73151"/>
                </a:lnTo>
                <a:lnTo>
                  <a:pt x="102108" y="74675"/>
                </a:lnTo>
                <a:lnTo>
                  <a:pt x="140208" y="74675"/>
                </a:lnTo>
                <a:lnTo>
                  <a:pt x="139772" y="77723"/>
                </a:lnTo>
                <a:lnTo>
                  <a:pt x="102108" y="77723"/>
                </a:lnTo>
                <a:lnTo>
                  <a:pt x="100584" y="82295"/>
                </a:lnTo>
                <a:close/>
              </a:path>
              <a:path w="140335" h="146685">
                <a:moveTo>
                  <a:pt x="39624" y="82295"/>
                </a:moveTo>
                <a:lnTo>
                  <a:pt x="38100" y="77723"/>
                </a:lnTo>
                <a:lnTo>
                  <a:pt x="38970" y="77723"/>
                </a:lnTo>
                <a:lnTo>
                  <a:pt x="39624" y="82295"/>
                </a:lnTo>
                <a:close/>
              </a:path>
              <a:path w="140335" h="146685">
                <a:moveTo>
                  <a:pt x="138684" y="88391"/>
                </a:moveTo>
                <a:lnTo>
                  <a:pt x="99060" y="88391"/>
                </a:lnTo>
                <a:lnTo>
                  <a:pt x="102108" y="77723"/>
                </a:lnTo>
                <a:lnTo>
                  <a:pt x="139772" y="77723"/>
                </a:lnTo>
                <a:lnTo>
                  <a:pt x="138684" y="85343"/>
                </a:lnTo>
                <a:lnTo>
                  <a:pt x="138684" y="88391"/>
                </a:lnTo>
                <a:close/>
              </a:path>
              <a:path w="140335" h="146685">
                <a:moveTo>
                  <a:pt x="41148" y="88391"/>
                </a:moveTo>
                <a:lnTo>
                  <a:pt x="39624" y="85343"/>
                </a:lnTo>
                <a:lnTo>
                  <a:pt x="40277" y="85343"/>
                </a:lnTo>
                <a:lnTo>
                  <a:pt x="41148" y="88391"/>
                </a:lnTo>
                <a:close/>
              </a:path>
              <a:path w="140335" h="146685">
                <a:moveTo>
                  <a:pt x="94488" y="94487"/>
                </a:moveTo>
                <a:lnTo>
                  <a:pt x="99060" y="85343"/>
                </a:lnTo>
                <a:lnTo>
                  <a:pt x="99060" y="88391"/>
                </a:lnTo>
                <a:lnTo>
                  <a:pt x="138684" y="88391"/>
                </a:lnTo>
                <a:lnTo>
                  <a:pt x="137813" y="91439"/>
                </a:lnTo>
                <a:lnTo>
                  <a:pt x="97536" y="91439"/>
                </a:lnTo>
                <a:lnTo>
                  <a:pt x="94488" y="94487"/>
                </a:lnTo>
                <a:close/>
              </a:path>
              <a:path w="140335" h="146685">
                <a:moveTo>
                  <a:pt x="45110" y="94487"/>
                </a:moveTo>
                <a:lnTo>
                  <a:pt x="44195" y="94487"/>
                </a:lnTo>
                <a:lnTo>
                  <a:pt x="42671" y="91439"/>
                </a:lnTo>
                <a:lnTo>
                  <a:pt x="45110" y="94487"/>
                </a:lnTo>
                <a:close/>
              </a:path>
              <a:path w="140335" h="146685">
                <a:moveTo>
                  <a:pt x="135636" y="99059"/>
                </a:moveTo>
                <a:lnTo>
                  <a:pt x="91439" y="99059"/>
                </a:lnTo>
                <a:lnTo>
                  <a:pt x="97536" y="91439"/>
                </a:lnTo>
                <a:lnTo>
                  <a:pt x="137813" y="91439"/>
                </a:lnTo>
                <a:lnTo>
                  <a:pt x="135636" y="99059"/>
                </a:lnTo>
                <a:close/>
              </a:path>
              <a:path w="140335" h="146685">
                <a:moveTo>
                  <a:pt x="48768" y="99059"/>
                </a:moveTo>
                <a:lnTo>
                  <a:pt x="45719" y="96011"/>
                </a:lnTo>
                <a:lnTo>
                  <a:pt x="46329" y="96011"/>
                </a:lnTo>
                <a:lnTo>
                  <a:pt x="48768" y="99059"/>
                </a:lnTo>
                <a:close/>
              </a:path>
              <a:path w="140335" h="146685">
                <a:moveTo>
                  <a:pt x="133350" y="103631"/>
                </a:moveTo>
                <a:lnTo>
                  <a:pt x="85344" y="103631"/>
                </a:lnTo>
                <a:lnTo>
                  <a:pt x="92964" y="96011"/>
                </a:lnTo>
                <a:lnTo>
                  <a:pt x="91439" y="99059"/>
                </a:lnTo>
                <a:lnTo>
                  <a:pt x="135636" y="99059"/>
                </a:lnTo>
                <a:lnTo>
                  <a:pt x="134112" y="100583"/>
                </a:lnTo>
                <a:lnTo>
                  <a:pt x="134112" y="102107"/>
                </a:lnTo>
                <a:lnTo>
                  <a:pt x="133350" y="103631"/>
                </a:lnTo>
                <a:close/>
              </a:path>
              <a:path w="140335" h="146685">
                <a:moveTo>
                  <a:pt x="54864" y="103631"/>
                </a:moveTo>
                <a:lnTo>
                  <a:pt x="53339" y="103631"/>
                </a:lnTo>
                <a:lnTo>
                  <a:pt x="50291" y="100583"/>
                </a:lnTo>
                <a:lnTo>
                  <a:pt x="54864" y="103631"/>
                </a:lnTo>
                <a:close/>
              </a:path>
              <a:path w="140335" h="146685">
                <a:moveTo>
                  <a:pt x="81860" y="105809"/>
                </a:moveTo>
                <a:lnTo>
                  <a:pt x="88391" y="100583"/>
                </a:lnTo>
                <a:lnTo>
                  <a:pt x="85344" y="103631"/>
                </a:lnTo>
                <a:lnTo>
                  <a:pt x="133350" y="103631"/>
                </a:lnTo>
                <a:lnTo>
                  <a:pt x="132588" y="105155"/>
                </a:lnTo>
                <a:lnTo>
                  <a:pt x="83820" y="105155"/>
                </a:lnTo>
                <a:lnTo>
                  <a:pt x="81860" y="105809"/>
                </a:lnTo>
                <a:close/>
              </a:path>
              <a:path w="140335" h="146685">
                <a:moveTo>
                  <a:pt x="59436" y="106679"/>
                </a:moveTo>
                <a:lnTo>
                  <a:pt x="56387" y="105155"/>
                </a:lnTo>
                <a:lnTo>
                  <a:pt x="57912" y="105663"/>
                </a:lnTo>
                <a:lnTo>
                  <a:pt x="59436" y="106679"/>
                </a:lnTo>
                <a:close/>
              </a:path>
              <a:path w="140335" h="146685">
                <a:moveTo>
                  <a:pt x="57912" y="105663"/>
                </a:moveTo>
                <a:lnTo>
                  <a:pt x="56387" y="105155"/>
                </a:lnTo>
                <a:lnTo>
                  <a:pt x="57150" y="105155"/>
                </a:lnTo>
                <a:lnTo>
                  <a:pt x="57912" y="105663"/>
                </a:lnTo>
                <a:close/>
              </a:path>
              <a:path w="140335" h="146685">
                <a:moveTo>
                  <a:pt x="80772" y="106679"/>
                </a:moveTo>
                <a:lnTo>
                  <a:pt x="81860" y="105809"/>
                </a:lnTo>
                <a:lnTo>
                  <a:pt x="83820" y="105155"/>
                </a:lnTo>
                <a:lnTo>
                  <a:pt x="80772" y="106679"/>
                </a:lnTo>
                <a:close/>
              </a:path>
              <a:path w="140335" h="146685">
                <a:moveTo>
                  <a:pt x="131826" y="106679"/>
                </a:moveTo>
                <a:lnTo>
                  <a:pt x="80772" y="106679"/>
                </a:lnTo>
                <a:lnTo>
                  <a:pt x="83820" y="105155"/>
                </a:lnTo>
                <a:lnTo>
                  <a:pt x="132588" y="105155"/>
                </a:lnTo>
                <a:lnTo>
                  <a:pt x="131826" y="106679"/>
                </a:lnTo>
                <a:close/>
              </a:path>
              <a:path w="140335" h="146685">
                <a:moveTo>
                  <a:pt x="60960" y="106679"/>
                </a:moveTo>
                <a:lnTo>
                  <a:pt x="59436" y="106679"/>
                </a:lnTo>
                <a:lnTo>
                  <a:pt x="57912" y="105663"/>
                </a:lnTo>
                <a:lnTo>
                  <a:pt x="60960" y="106679"/>
                </a:lnTo>
                <a:close/>
              </a:path>
              <a:path w="140335" h="146685">
                <a:moveTo>
                  <a:pt x="131064" y="108203"/>
                </a:moveTo>
                <a:lnTo>
                  <a:pt x="74676" y="108203"/>
                </a:lnTo>
                <a:lnTo>
                  <a:pt x="81860" y="105809"/>
                </a:lnTo>
                <a:lnTo>
                  <a:pt x="80772" y="106679"/>
                </a:lnTo>
                <a:lnTo>
                  <a:pt x="131826" y="106679"/>
                </a:lnTo>
                <a:lnTo>
                  <a:pt x="131064" y="108203"/>
                </a:lnTo>
                <a:close/>
              </a:path>
              <a:path w="140335" h="146685">
                <a:moveTo>
                  <a:pt x="67056" y="108203"/>
                </a:moveTo>
                <a:lnTo>
                  <a:pt x="65532" y="108203"/>
                </a:lnTo>
                <a:lnTo>
                  <a:pt x="62484" y="106679"/>
                </a:lnTo>
                <a:lnTo>
                  <a:pt x="69517" y="107852"/>
                </a:lnTo>
                <a:lnTo>
                  <a:pt x="67056" y="108203"/>
                </a:lnTo>
                <a:close/>
              </a:path>
              <a:path w="140335" h="146685">
                <a:moveTo>
                  <a:pt x="74676" y="108203"/>
                </a:moveTo>
                <a:lnTo>
                  <a:pt x="71628" y="108203"/>
                </a:lnTo>
                <a:lnTo>
                  <a:pt x="69517" y="107852"/>
                </a:lnTo>
                <a:lnTo>
                  <a:pt x="77724" y="106679"/>
                </a:lnTo>
                <a:lnTo>
                  <a:pt x="74676" y="108203"/>
                </a:lnTo>
                <a:close/>
              </a:path>
              <a:path w="140335" h="146685">
                <a:moveTo>
                  <a:pt x="71628" y="108203"/>
                </a:moveTo>
                <a:lnTo>
                  <a:pt x="67056" y="108203"/>
                </a:lnTo>
                <a:lnTo>
                  <a:pt x="69517" y="107852"/>
                </a:lnTo>
                <a:lnTo>
                  <a:pt x="71628" y="108203"/>
                </a:lnTo>
                <a:close/>
              </a:path>
              <a:path w="140335" h="146685">
                <a:moveTo>
                  <a:pt x="97536" y="140207"/>
                </a:moveTo>
                <a:lnTo>
                  <a:pt x="41148" y="140207"/>
                </a:lnTo>
                <a:lnTo>
                  <a:pt x="41148" y="138683"/>
                </a:lnTo>
                <a:lnTo>
                  <a:pt x="32004" y="134111"/>
                </a:lnTo>
                <a:lnTo>
                  <a:pt x="30480" y="134111"/>
                </a:lnTo>
                <a:lnTo>
                  <a:pt x="30480" y="132587"/>
                </a:lnTo>
                <a:lnTo>
                  <a:pt x="109728" y="132587"/>
                </a:lnTo>
                <a:lnTo>
                  <a:pt x="108204" y="134111"/>
                </a:lnTo>
                <a:lnTo>
                  <a:pt x="99060" y="138683"/>
                </a:lnTo>
                <a:lnTo>
                  <a:pt x="97536" y="140207"/>
                </a:lnTo>
                <a:close/>
              </a:path>
              <a:path w="140335" h="146685">
                <a:moveTo>
                  <a:pt x="85344" y="144779"/>
                </a:moveTo>
                <a:lnTo>
                  <a:pt x="54864" y="144779"/>
                </a:lnTo>
                <a:lnTo>
                  <a:pt x="53339" y="143255"/>
                </a:lnTo>
                <a:lnTo>
                  <a:pt x="44195" y="140207"/>
                </a:lnTo>
                <a:lnTo>
                  <a:pt x="96012" y="140207"/>
                </a:lnTo>
                <a:lnTo>
                  <a:pt x="85344" y="143255"/>
                </a:lnTo>
                <a:lnTo>
                  <a:pt x="85344" y="144779"/>
                </a:lnTo>
                <a:close/>
              </a:path>
              <a:path w="140335" h="146685">
                <a:moveTo>
                  <a:pt x="71628" y="146303"/>
                </a:moveTo>
                <a:lnTo>
                  <a:pt x="68580" y="146303"/>
                </a:lnTo>
                <a:lnTo>
                  <a:pt x="57912" y="144779"/>
                </a:lnTo>
                <a:lnTo>
                  <a:pt x="82296" y="144779"/>
                </a:lnTo>
                <a:lnTo>
                  <a:pt x="71628" y="146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785359" y="4922520"/>
            <a:ext cx="102235" cy="108585"/>
          </a:xfrm>
          <a:custGeom>
            <a:avLst/>
            <a:gdLst/>
            <a:ahLst/>
            <a:cxnLst/>
            <a:rect l="l" t="t" r="r" b="b"/>
            <a:pathLst>
              <a:path w="102235" h="108585">
                <a:moveTo>
                  <a:pt x="50292" y="108203"/>
                </a:moveTo>
                <a:lnTo>
                  <a:pt x="30860" y="103917"/>
                </a:lnTo>
                <a:lnTo>
                  <a:pt x="14858" y="92201"/>
                </a:lnTo>
                <a:lnTo>
                  <a:pt x="4000" y="74771"/>
                </a:lnTo>
                <a:lnTo>
                  <a:pt x="0" y="53339"/>
                </a:lnTo>
                <a:lnTo>
                  <a:pt x="4000" y="32789"/>
                </a:lnTo>
                <a:lnTo>
                  <a:pt x="14859" y="15811"/>
                </a:lnTo>
                <a:lnTo>
                  <a:pt x="30860" y="4262"/>
                </a:lnTo>
                <a:lnTo>
                  <a:pt x="50292" y="0"/>
                </a:lnTo>
                <a:lnTo>
                  <a:pt x="70604" y="4262"/>
                </a:lnTo>
                <a:lnTo>
                  <a:pt x="87058" y="15811"/>
                </a:lnTo>
                <a:lnTo>
                  <a:pt x="98083" y="32789"/>
                </a:lnTo>
                <a:lnTo>
                  <a:pt x="102108" y="53339"/>
                </a:lnTo>
                <a:lnTo>
                  <a:pt x="98083" y="74771"/>
                </a:lnTo>
                <a:lnTo>
                  <a:pt x="87058" y="92201"/>
                </a:lnTo>
                <a:lnTo>
                  <a:pt x="70604" y="103917"/>
                </a:lnTo>
                <a:lnTo>
                  <a:pt x="50292" y="1082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767072" y="4902708"/>
            <a:ext cx="139065" cy="146685"/>
          </a:xfrm>
          <a:custGeom>
            <a:avLst/>
            <a:gdLst/>
            <a:ahLst/>
            <a:cxnLst/>
            <a:rect l="l" t="t" r="r" b="b"/>
            <a:pathLst>
              <a:path w="139064" h="146685">
                <a:moveTo>
                  <a:pt x="82296" y="1523"/>
                </a:moveTo>
                <a:lnTo>
                  <a:pt x="56387" y="1523"/>
                </a:lnTo>
                <a:lnTo>
                  <a:pt x="67056" y="0"/>
                </a:lnTo>
                <a:lnTo>
                  <a:pt x="71628" y="0"/>
                </a:lnTo>
                <a:lnTo>
                  <a:pt x="82296" y="1523"/>
                </a:lnTo>
                <a:close/>
              </a:path>
              <a:path w="139064" h="146685">
                <a:moveTo>
                  <a:pt x="94488" y="6095"/>
                </a:moveTo>
                <a:lnTo>
                  <a:pt x="44195" y="6095"/>
                </a:lnTo>
                <a:lnTo>
                  <a:pt x="53339" y="3047"/>
                </a:lnTo>
                <a:lnTo>
                  <a:pt x="54864" y="1523"/>
                </a:lnTo>
                <a:lnTo>
                  <a:pt x="83820" y="1523"/>
                </a:lnTo>
                <a:lnTo>
                  <a:pt x="85344" y="3047"/>
                </a:lnTo>
                <a:lnTo>
                  <a:pt x="94488" y="6095"/>
                </a:lnTo>
                <a:close/>
              </a:path>
              <a:path w="139064" h="146685">
                <a:moveTo>
                  <a:pt x="106679" y="12191"/>
                </a:moveTo>
                <a:lnTo>
                  <a:pt x="32004" y="12191"/>
                </a:lnTo>
                <a:lnTo>
                  <a:pt x="39624" y="7619"/>
                </a:lnTo>
                <a:lnTo>
                  <a:pt x="41148" y="6095"/>
                </a:lnTo>
                <a:lnTo>
                  <a:pt x="97536" y="6095"/>
                </a:lnTo>
                <a:lnTo>
                  <a:pt x="99060" y="7619"/>
                </a:lnTo>
                <a:lnTo>
                  <a:pt x="106679" y="12191"/>
                </a:lnTo>
                <a:close/>
              </a:path>
              <a:path w="139064" h="146685">
                <a:moveTo>
                  <a:pt x="117348" y="21335"/>
                </a:moveTo>
                <a:lnTo>
                  <a:pt x="21336" y="21335"/>
                </a:lnTo>
                <a:lnTo>
                  <a:pt x="30480" y="12191"/>
                </a:lnTo>
                <a:lnTo>
                  <a:pt x="108204" y="12191"/>
                </a:lnTo>
                <a:lnTo>
                  <a:pt x="117348" y="21335"/>
                </a:lnTo>
                <a:close/>
              </a:path>
              <a:path w="139064" h="146685">
                <a:moveTo>
                  <a:pt x="109728" y="134111"/>
                </a:moveTo>
                <a:lnTo>
                  <a:pt x="28956" y="134111"/>
                </a:lnTo>
                <a:lnTo>
                  <a:pt x="28956" y="132587"/>
                </a:lnTo>
                <a:lnTo>
                  <a:pt x="21336" y="126491"/>
                </a:lnTo>
                <a:lnTo>
                  <a:pt x="19812" y="124967"/>
                </a:lnTo>
                <a:lnTo>
                  <a:pt x="18288" y="124967"/>
                </a:lnTo>
                <a:lnTo>
                  <a:pt x="18288" y="123443"/>
                </a:lnTo>
                <a:lnTo>
                  <a:pt x="12192" y="115823"/>
                </a:lnTo>
                <a:lnTo>
                  <a:pt x="10668" y="114299"/>
                </a:lnTo>
                <a:lnTo>
                  <a:pt x="10668" y="112775"/>
                </a:lnTo>
                <a:lnTo>
                  <a:pt x="6096" y="103631"/>
                </a:lnTo>
                <a:lnTo>
                  <a:pt x="4572" y="102107"/>
                </a:lnTo>
                <a:lnTo>
                  <a:pt x="4572" y="99059"/>
                </a:lnTo>
                <a:lnTo>
                  <a:pt x="1524" y="89915"/>
                </a:lnTo>
                <a:lnTo>
                  <a:pt x="1524" y="88391"/>
                </a:lnTo>
                <a:lnTo>
                  <a:pt x="0" y="86867"/>
                </a:lnTo>
                <a:lnTo>
                  <a:pt x="0" y="59435"/>
                </a:lnTo>
                <a:lnTo>
                  <a:pt x="1524" y="57911"/>
                </a:lnTo>
                <a:lnTo>
                  <a:pt x="4572" y="47243"/>
                </a:lnTo>
                <a:lnTo>
                  <a:pt x="4572" y="44195"/>
                </a:lnTo>
                <a:lnTo>
                  <a:pt x="6096" y="44195"/>
                </a:lnTo>
                <a:lnTo>
                  <a:pt x="10668" y="35051"/>
                </a:lnTo>
                <a:lnTo>
                  <a:pt x="10668" y="32003"/>
                </a:lnTo>
                <a:lnTo>
                  <a:pt x="12192" y="32003"/>
                </a:lnTo>
                <a:lnTo>
                  <a:pt x="18288" y="22859"/>
                </a:lnTo>
                <a:lnTo>
                  <a:pt x="19812" y="21335"/>
                </a:lnTo>
                <a:lnTo>
                  <a:pt x="118872" y="21335"/>
                </a:lnTo>
                <a:lnTo>
                  <a:pt x="118872" y="22859"/>
                </a:lnTo>
                <a:lnTo>
                  <a:pt x="120396" y="22859"/>
                </a:lnTo>
                <a:lnTo>
                  <a:pt x="126491" y="32003"/>
                </a:lnTo>
                <a:lnTo>
                  <a:pt x="128016" y="33527"/>
                </a:lnTo>
                <a:lnTo>
                  <a:pt x="128016" y="35051"/>
                </a:lnTo>
                <a:lnTo>
                  <a:pt x="129539" y="38099"/>
                </a:lnTo>
                <a:lnTo>
                  <a:pt x="65532" y="38099"/>
                </a:lnTo>
                <a:lnTo>
                  <a:pt x="60198" y="39623"/>
                </a:lnTo>
                <a:lnTo>
                  <a:pt x="59436" y="39623"/>
                </a:lnTo>
                <a:lnTo>
                  <a:pt x="54864" y="41147"/>
                </a:lnTo>
                <a:lnTo>
                  <a:pt x="57150" y="41147"/>
                </a:lnTo>
                <a:lnTo>
                  <a:pt x="54864" y="42671"/>
                </a:lnTo>
                <a:lnTo>
                  <a:pt x="53339" y="42671"/>
                </a:lnTo>
                <a:lnTo>
                  <a:pt x="45719" y="50291"/>
                </a:lnTo>
                <a:lnTo>
                  <a:pt x="46329" y="50291"/>
                </a:lnTo>
                <a:lnTo>
                  <a:pt x="45110" y="51815"/>
                </a:lnTo>
                <a:lnTo>
                  <a:pt x="44195" y="51815"/>
                </a:lnTo>
                <a:lnTo>
                  <a:pt x="39624" y="60959"/>
                </a:lnTo>
                <a:lnTo>
                  <a:pt x="40277" y="60959"/>
                </a:lnTo>
                <a:lnTo>
                  <a:pt x="39406" y="64007"/>
                </a:lnTo>
                <a:lnTo>
                  <a:pt x="38100" y="64007"/>
                </a:lnTo>
                <a:lnTo>
                  <a:pt x="38100" y="82295"/>
                </a:lnTo>
                <a:lnTo>
                  <a:pt x="38970" y="82295"/>
                </a:lnTo>
                <a:lnTo>
                  <a:pt x="39841" y="85343"/>
                </a:lnTo>
                <a:lnTo>
                  <a:pt x="39624" y="85343"/>
                </a:lnTo>
                <a:lnTo>
                  <a:pt x="41148" y="89915"/>
                </a:lnTo>
                <a:lnTo>
                  <a:pt x="41910" y="89915"/>
                </a:lnTo>
                <a:lnTo>
                  <a:pt x="44195" y="94487"/>
                </a:lnTo>
                <a:lnTo>
                  <a:pt x="44704" y="94487"/>
                </a:lnTo>
                <a:lnTo>
                  <a:pt x="46736" y="97535"/>
                </a:lnTo>
                <a:lnTo>
                  <a:pt x="45719" y="97535"/>
                </a:lnTo>
                <a:lnTo>
                  <a:pt x="48768" y="100583"/>
                </a:lnTo>
                <a:lnTo>
                  <a:pt x="49529" y="100583"/>
                </a:lnTo>
                <a:lnTo>
                  <a:pt x="51435" y="102107"/>
                </a:lnTo>
                <a:lnTo>
                  <a:pt x="50292" y="102107"/>
                </a:lnTo>
                <a:lnTo>
                  <a:pt x="56387" y="105155"/>
                </a:lnTo>
                <a:lnTo>
                  <a:pt x="54864" y="105155"/>
                </a:lnTo>
                <a:lnTo>
                  <a:pt x="59436" y="106679"/>
                </a:lnTo>
                <a:lnTo>
                  <a:pt x="60197" y="106679"/>
                </a:lnTo>
                <a:lnTo>
                  <a:pt x="65532" y="108203"/>
                </a:lnTo>
                <a:lnTo>
                  <a:pt x="130302" y="108203"/>
                </a:lnTo>
                <a:lnTo>
                  <a:pt x="128016" y="112775"/>
                </a:lnTo>
                <a:lnTo>
                  <a:pt x="126491" y="114299"/>
                </a:lnTo>
                <a:lnTo>
                  <a:pt x="126491" y="115823"/>
                </a:lnTo>
                <a:lnTo>
                  <a:pt x="120396" y="123443"/>
                </a:lnTo>
                <a:lnTo>
                  <a:pt x="117348" y="126491"/>
                </a:lnTo>
                <a:lnTo>
                  <a:pt x="109728" y="132587"/>
                </a:lnTo>
                <a:lnTo>
                  <a:pt x="109728" y="134111"/>
                </a:lnTo>
                <a:close/>
              </a:path>
              <a:path w="139064" h="146685">
                <a:moveTo>
                  <a:pt x="60960" y="39623"/>
                </a:moveTo>
                <a:lnTo>
                  <a:pt x="65532" y="38099"/>
                </a:lnTo>
                <a:lnTo>
                  <a:pt x="67056" y="38099"/>
                </a:lnTo>
                <a:lnTo>
                  <a:pt x="69341" y="38426"/>
                </a:lnTo>
                <a:lnTo>
                  <a:pt x="60960" y="39623"/>
                </a:lnTo>
                <a:close/>
              </a:path>
              <a:path w="139064" h="146685">
                <a:moveTo>
                  <a:pt x="69342" y="38426"/>
                </a:moveTo>
                <a:lnTo>
                  <a:pt x="67056" y="38099"/>
                </a:lnTo>
                <a:lnTo>
                  <a:pt x="71628" y="38099"/>
                </a:lnTo>
                <a:lnTo>
                  <a:pt x="69342" y="38426"/>
                </a:lnTo>
                <a:close/>
              </a:path>
              <a:path w="139064" h="146685">
                <a:moveTo>
                  <a:pt x="77724" y="39623"/>
                </a:moveTo>
                <a:lnTo>
                  <a:pt x="69342" y="38426"/>
                </a:lnTo>
                <a:lnTo>
                  <a:pt x="71628" y="38099"/>
                </a:lnTo>
                <a:lnTo>
                  <a:pt x="73152" y="38099"/>
                </a:lnTo>
                <a:lnTo>
                  <a:pt x="77724" y="39623"/>
                </a:lnTo>
                <a:close/>
              </a:path>
              <a:path w="139064" h="146685">
                <a:moveTo>
                  <a:pt x="79819" y="40004"/>
                </a:moveTo>
                <a:lnTo>
                  <a:pt x="73152" y="38099"/>
                </a:lnTo>
                <a:lnTo>
                  <a:pt x="129539" y="38099"/>
                </a:lnTo>
                <a:lnTo>
                  <a:pt x="130302" y="39623"/>
                </a:lnTo>
                <a:lnTo>
                  <a:pt x="79248" y="39623"/>
                </a:lnTo>
                <a:lnTo>
                  <a:pt x="79819" y="40004"/>
                </a:lnTo>
                <a:close/>
              </a:path>
              <a:path w="139064" h="146685">
                <a:moveTo>
                  <a:pt x="54864" y="41147"/>
                </a:moveTo>
                <a:lnTo>
                  <a:pt x="59436" y="39623"/>
                </a:lnTo>
                <a:lnTo>
                  <a:pt x="58864" y="40004"/>
                </a:lnTo>
                <a:lnTo>
                  <a:pt x="54864" y="41147"/>
                </a:lnTo>
                <a:close/>
              </a:path>
              <a:path w="139064" h="146685">
                <a:moveTo>
                  <a:pt x="58864" y="40004"/>
                </a:moveTo>
                <a:lnTo>
                  <a:pt x="59436" y="39623"/>
                </a:lnTo>
                <a:lnTo>
                  <a:pt x="60198" y="39623"/>
                </a:lnTo>
                <a:lnTo>
                  <a:pt x="58864" y="40004"/>
                </a:lnTo>
                <a:close/>
              </a:path>
              <a:path w="139064" h="146685">
                <a:moveTo>
                  <a:pt x="83820" y="41147"/>
                </a:moveTo>
                <a:lnTo>
                  <a:pt x="79819" y="40004"/>
                </a:lnTo>
                <a:lnTo>
                  <a:pt x="79248" y="39623"/>
                </a:lnTo>
                <a:lnTo>
                  <a:pt x="83820" y="41147"/>
                </a:lnTo>
                <a:close/>
              </a:path>
              <a:path w="139064" h="146685">
                <a:moveTo>
                  <a:pt x="131064" y="41147"/>
                </a:moveTo>
                <a:lnTo>
                  <a:pt x="83820" y="41147"/>
                </a:lnTo>
                <a:lnTo>
                  <a:pt x="79248" y="39623"/>
                </a:lnTo>
                <a:lnTo>
                  <a:pt x="130302" y="39623"/>
                </a:lnTo>
                <a:lnTo>
                  <a:pt x="131064" y="41147"/>
                </a:lnTo>
                <a:close/>
              </a:path>
              <a:path w="139064" h="146685">
                <a:moveTo>
                  <a:pt x="57150" y="41147"/>
                </a:moveTo>
                <a:lnTo>
                  <a:pt x="54864" y="41147"/>
                </a:lnTo>
                <a:lnTo>
                  <a:pt x="58864" y="40004"/>
                </a:lnTo>
                <a:lnTo>
                  <a:pt x="57150" y="41147"/>
                </a:lnTo>
                <a:close/>
              </a:path>
              <a:path w="139064" h="146685">
                <a:moveTo>
                  <a:pt x="88391" y="45719"/>
                </a:moveTo>
                <a:lnTo>
                  <a:pt x="79819" y="40004"/>
                </a:lnTo>
                <a:lnTo>
                  <a:pt x="83820" y="41147"/>
                </a:lnTo>
                <a:lnTo>
                  <a:pt x="131064" y="41147"/>
                </a:lnTo>
                <a:lnTo>
                  <a:pt x="131826" y="42671"/>
                </a:lnTo>
                <a:lnTo>
                  <a:pt x="85344" y="42671"/>
                </a:lnTo>
                <a:lnTo>
                  <a:pt x="88391" y="45719"/>
                </a:lnTo>
                <a:close/>
              </a:path>
              <a:path w="139064" h="146685">
                <a:moveTo>
                  <a:pt x="50292" y="45719"/>
                </a:moveTo>
                <a:lnTo>
                  <a:pt x="53339" y="42671"/>
                </a:lnTo>
                <a:lnTo>
                  <a:pt x="54864" y="42671"/>
                </a:lnTo>
                <a:lnTo>
                  <a:pt x="50292" y="45719"/>
                </a:lnTo>
                <a:close/>
              </a:path>
              <a:path w="139064" h="146685">
                <a:moveTo>
                  <a:pt x="134982" y="50291"/>
                </a:moveTo>
                <a:lnTo>
                  <a:pt x="92964" y="50291"/>
                </a:lnTo>
                <a:lnTo>
                  <a:pt x="85344" y="42671"/>
                </a:lnTo>
                <a:lnTo>
                  <a:pt x="131826" y="42671"/>
                </a:lnTo>
                <a:lnTo>
                  <a:pt x="132588" y="44195"/>
                </a:lnTo>
                <a:lnTo>
                  <a:pt x="134112" y="44195"/>
                </a:lnTo>
                <a:lnTo>
                  <a:pt x="134112" y="47243"/>
                </a:lnTo>
                <a:lnTo>
                  <a:pt x="134982" y="50291"/>
                </a:lnTo>
                <a:close/>
              </a:path>
              <a:path w="139064" h="146685">
                <a:moveTo>
                  <a:pt x="46329" y="50291"/>
                </a:moveTo>
                <a:lnTo>
                  <a:pt x="45719" y="50291"/>
                </a:lnTo>
                <a:lnTo>
                  <a:pt x="48768" y="47243"/>
                </a:lnTo>
                <a:lnTo>
                  <a:pt x="46329" y="50291"/>
                </a:lnTo>
                <a:close/>
              </a:path>
              <a:path w="139064" h="146685">
                <a:moveTo>
                  <a:pt x="96012" y="54863"/>
                </a:moveTo>
                <a:lnTo>
                  <a:pt x="89916" y="47243"/>
                </a:lnTo>
                <a:lnTo>
                  <a:pt x="92964" y="50291"/>
                </a:lnTo>
                <a:lnTo>
                  <a:pt x="134982" y="50291"/>
                </a:lnTo>
                <a:lnTo>
                  <a:pt x="135418" y="51815"/>
                </a:lnTo>
                <a:lnTo>
                  <a:pt x="94488" y="51815"/>
                </a:lnTo>
                <a:lnTo>
                  <a:pt x="96012" y="54863"/>
                </a:lnTo>
                <a:close/>
              </a:path>
              <a:path w="139064" h="146685">
                <a:moveTo>
                  <a:pt x="42672" y="54863"/>
                </a:moveTo>
                <a:lnTo>
                  <a:pt x="44195" y="51815"/>
                </a:lnTo>
                <a:lnTo>
                  <a:pt x="45110" y="51815"/>
                </a:lnTo>
                <a:lnTo>
                  <a:pt x="42672" y="54863"/>
                </a:lnTo>
                <a:close/>
              </a:path>
              <a:path w="139064" h="146685">
                <a:moveTo>
                  <a:pt x="138684" y="60959"/>
                </a:moveTo>
                <a:lnTo>
                  <a:pt x="99060" y="60959"/>
                </a:lnTo>
                <a:lnTo>
                  <a:pt x="94488" y="51815"/>
                </a:lnTo>
                <a:lnTo>
                  <a:pt x="135418" y="51815"/>
                </a:lnTo>
                <a:lnTo>
                  <a:pt x="137160" y="57911"/>
                </a:lnTo>
                <a:lnTo>
                  <a:pt x="138684" y="59435"/>
                </a:lnTo>
                <a:lnTo>
                  <a:pt x="138684" y="60959"/>
                </a:lnTo>
                <a:close/>
              </a:path>
              <a:path w="139064" h="146685">
                <a:moveTo>
                  <a:pt x="40277" y="60959"/>
                </a:moveTo>
                <a:lnTo>
                  <a:pt x="39624" y="60959"/>
                </a:lnTo>
                <a:lnTo>
                  <a:pt x="41148" y="57911"/>
                </a:lnTo>
                <a:lnTo>
                  <a:pt x="40277" y="60959"/>
                </a:lnTo>
                <a:close/>
              </a:path>
              <a:path w="139064" h="146685">
                <a:moveTo>
                  <a:pt x="100584" y="68579"/>
                </a:moveTo>
                <a:lnTo>
                  <a:pt x="97536" y="57911"/>
                </a:lnTo>
                <a:lnTo>
                  <a:pt x="99060" y="60959"/>
                </a:lnTo>
                <a:lnTo>
                  <a:pt x="138684" y="60959"/>
                </a:lnTo>
                <a:lnTo>
                  <a:pt x="138684" y="64007"/>
                </a:lnTo>
                <a:lnTo>
                  <a:pt x="100584" y="64007"/>
                </a:lnTo>
                <a:lnTo>
                  <a:pt x="100584" y="68579"/>
                </a:lnTo>
                <a:close/>
              </a:path>
              <a:path w="139064" h="146685">
                <a:moveTo>
                  <a:pt x="38100" y="68579"/>
                </a:moveTo>
                <a:lnTo>
                  <a:pt x="38100" y="64007"/>
                </a:lnTo>
                <a:lnTo>
                  <a:pt x="39406" y="64007"/>
                </a:lnTo>
                <a:lnTo>
                  <a:pt x="38100" y="68579"/>
                </a:lnTo>
                <a:close/>
              </a:path>
              <a:path w="139064" h="146685">
                <a:moveTo>
                  <a:pt x="138684" y="82295"/>
                </a:moveTo>
                <a:lnTo>
                  <a:pt x="100584" y="82295"/>
                </a:lnTo>
                <a:lnTo>
                  <a:pt x="100584" y="64007"/>
                </a:lnTo>
                <a:lnTo>
                  <a:pt x="138684" y="64007"/>
                </a:lnTo>
                <a:lnTo>
                  <a:pt x="138684" y="82295"/>
                </a:lnTo>
                <a:close/>
              </a:path>
              <a:path w="139064" h="146685">
                <a:moveTo>
                  <a:pt x="38970" y="82295"/>
                </a:moveTo>
                <a:lnTo>
                  <a:pt x="38100" y="82295"/>
                </a:lnTo>
                <a:lnTo>
                  <a:pt x="38100" y="79247"/>
                </a:lnTo>
                <a:lnTo>
                  <a:pt x="38970" y="82295"/>
                </a:lnTo>
                <a:close/>
              </a:path>
              <a:path w="139064" h="146685">
                <a:moveTo>
                  <a:pt x="98552" y="86359"/>
                </a:moveTo>
                <a:lnTo>
                  <a:pt x="100584" y="79247"/>
                </a:lnTo>
                <a:lnTo>
                  <a:pt x="100584" y="82295"/>
                </a:lnTo>
                <a:lnTo>
                  <a:pt x="138684" y="82295"/>
                </a:lnTo>
                <a:lnTo>
                  <a:pt x="138684" y="85343"/>
                </a:lnTo>
                <a:lnTo>
                  <a:pt x="99060" y="85343"/>
                </a:lnTo>
                <a:lnTo>
                  <a:pt x="98552" y="86359"/>
                </a:lnTo>
                <a:close/>
              </a:path>
              <a:path w="139064" h="146685">
                <a:moveTo>
                  <a:pt x="41148" y="89915"/>
                </a:moveTo>
                <a:lnTo>
                  <a:pt x="39624" y="85343"/>
                </a:lnTo>
                <a:lnTo>
                  <a:pt x="40132" y="86359"/>
                </a:lnTo>
                <a:lnTo>
                  <a:pt x="41148" y="89915"/>
                </a:lnTo>
                <a:close/>
              </a:path>
              <a:path w="139064" h="146685">
                <a:moveTo>
                  <a:pt x="40132" y="86359"/>
                </a:moveTo>
                <a:lnTo>
                  <a:pt x="39624" y="85343"/>
                </a:lnTo>
                <a:lnTo>
                  <a:pt x="39841" y="85343"/>
                </a:lnTo>
                <a:lnTo>
                  <a:pt x="40132" y="86359"/>
                </a:lnTo>
                <a:close/>
              </a:path>
              <a:path w="139064" h="146685">
                <a:moveTo>
                  <a:pt x="97536" y="89915"/>
                </a:moveTo>
                <a:lnTo>
                  <a:pt x="98552" y="86359"/>
                </a:lnTo>
                <a:lnTo>
                  <a:pt x="99060" y="85343"/>
                </a:lnTo>
                <a:lnTo>
                  <a:pt x="97536" y="89915"/>
                </a:lnTo>
                <a:close/>
              </a:path>
              <a:path w="139064" h="146685">
                <a:moveTo>
                  <a:pt x="137160" y="89915"/>
                </a:moveTo>
                <a:lnTo>
                  <a:pt x="97536" y="89915"/>
                </a:lnTo>
                <a:lnTo>
                  <a:pt x="99060" y="85343"/>
                </a:lnTo>
                <a:lnTo>
                  <a:pt x="138684" y="85343"/>
                </a:lnTo>
                <a:lnTo>
                  <a:pt x="138684" y="86867"/>
                </a:lnTo>
                <a:lnTo>
                  <a:pt x="137160" y="88391"/>
                </a:lnTo>
                <a:lnTo>
                  <a:pt x="137160" y="89915"/>
                </a:lnTo>
                <a:close/>
              </a:path>
              <a:path w="139064" h="146685">
                <a:moveTo>
                  <a:pt x="41910" y="89915"/>
                </a:moveTo>
                <a:lnTo>
                  <a:pt x="41148" y="89915"/>
                </a:lnTo>
                <a:lnTo>
                  <a:pt x="40132" y="86359"/>
                </a:lnTo>
                <a:lnTo>
                  <a:pt x="41910" y="89915"/>
                </a:lnTo>
                <a:close/>
              </a:path>
              <a:path w="139064" h="146685">
                <a:moveTo>
                  <a:pt x="135636" y="94487"/>
                </a:moveTo>
                <a:lnTo>
                  <a:pt x="94488" y="94487"/>
                </a:lnTo>
                <a:lnTo>
                  <a:pt x="98552" y="86359"/>
                </a:lnTo>
                <a:lnTo>
                  <a:pt x="97536" y="89915"/>
                </a:lnTo>
                <a:lnTo>
                  <a:pt x="137160" y="89915"/>
                </a:lnTo>
                <a:lnTo>
                  <a:pt x="135636" y="94487"/>
                </a:lnTo>
                <a:close/>
              </a:path>
              <a:path w="139064" h="146685">
                <a:moveTo>
                  <a:pt x="44704" y="94487"/>
                </a:moveTo>
                <a:lnTo>
                  <a:pt x="44195" y="94487"/>
                </a:lnTo>
                <a:lnTo>
                  <a:pt x="42671" y="91439"/>
                </a:lnTo>
                <a:lnTo>
                  <a:pt x="44704" y="94487"/>
                </a:lnTo>
                <a:close/>
              </a:path>
              <a:path w="139064" h="146685">
                <a:moveTo>
                  <a:pt x="90786" y="99277"/>
                </a:moveTo>
                <a:lnTo>
                  <a:pt x="96012" y="91439"/>
                </a:lnTo>
                <a:lnTo>
                  <a:pt x="94488" y="94487"/>
                </a:lnTo>
                <a:lnTo>
                  <a:pt x="135636" y="94487"/>
                </a:lnTo>
                <a:lnTo>
                  <a:pt x="134620" y="97535"/>
                </a:lnTo>
                <a:lnTo>
                  <a:pt x="92964" y="97535"/>
                </a:lnTo>
                <a:lnTo>
                  <a:pt x="90786" y="99277"/>
                </a:lnTo>
                <a:close/>
              </a:path>
              <a:path w="139064" h="146685">
                <a:moveTo>
                  <a:pt x="48768" y="100583"/>
                </a:moveTo>
                <a:lnTo>
                  <a:pt x="45719" y="97535"/>
                </a:lnTo>
                <a:lnTo>
                  <a:pt x="47897" y="99277"/>
                </a:lnTo>
                <a:lnTo>
                  <a:pt x="48768" y="100583"/>
                </a:lnTo>
                <a:close/>
              </a:path>
              <a:path w="139064" h="146685">
                <a:moveTo>
                  <a:pt x="47897" y="99277"/>
                </a:moveTo>
                <a:lnTo>
                  <a:pt x="45719" y="97535"/>
                </a:lnTo>
                <a:lnTo>
                  <a:pt x="46736" y="97535"/>
                </a:lnTo>
                <a:lnTo>
                  <a:pt x="47897" y="99277"/>
                </a:lnTo>
                <a:close/>
              </a:path>
              <a:path w="139064" h="146685">
                <a:moveTo>
                  <a:pt x="89916" y="100583"/>
                </a:moveTo>
                <a:lnTo>
                  <a:pt x="90786" y="99277"/>
                </a:lnTo>
                <a:lnTo>
                  <a:pt x="92964" y="97535"/>
                </a:lnTo>
                <a:lnTo>
                  <a:pt x="89916" y="100583"/>
                </a:lnTo>
                <a:close/>
              </a:path>
              <a:path w="139064" h="146685">
                <a:moveTo>
                  <a:pt x="134112" y="100583"/>
                </a:moveTo>
                <a:lnTo>
                  <a:pt x="89916" y="100583"/>
                </a:lnTo>
                <a:lnTo>
                  <a:pt x="92964" y="97535"/>
                </a:lnTo>
                <a:lnTo>
                  <a:pt x="134620" y="97535"/>
                </a:lnTo>
                <a:lnTo>
                  <a:pt x="134112" y="99059"/>
                </a:lnTo>
                <a:lnTo>
                  <a:pt x="134112" y="100583"/>
                </a:lnTo>
                <a:close/>
              </a:path>
              <a:path w="139064" h="146685">
                <a:moveTo>
                  <a:pt x="49529" y="100583"/>
                </a:moveTo>
                <a:lnTo>
                  <a:pt x="48768" y="100583"/>
                </a:lnTo>
                <a:lnTo>
                  <a:pt x="47897" y="99277"/>
                </a:lnTo>
                <a:lnTo>
                  <a:pt x="49529" y="100583"/>
                </a:lnTo>
                <a:close/>
              </a:path>
              <a:path w="139064" h="146685">
                <a:moveTo>
                  <a:pt x="85344" y="103631"/>
                </a:moveTo>
                <a:lnTo>
                  <a:pt x="90786" y="99277"/>
                </a:lnTo>
                <a:lnTo>
                  <a:pt x="89916" y="100583"/>
                </a:lnTo>
                <a:lnTo>
                  <a:pt x="134112" y="100583"/>
                </a:lnTo>
                <a:lnTo>
                  <a:pt x="134112" y="102107"/>
                </a:lnTo>
                <a:lnTo>
                  <a:pt x="88391" y="102107"/>
                </a:lnTo>
                <a:lnTo>
                  <a:pt x="85344" y="103631"/>
                </a:lnTo>
                <a:close/>
              </a:path>
              <a:path w="139064" h="146685">
                <a:moveTo>
                  <a:pt x="53339" y="103631"/>
                </a:moveTo>
                <a:lnTo>
                  <a:pt x="50292" y="102107"/>
                </a:lnTo>
                <a:lnTo>
                  <a:pt x="51435" y="102107"/>
                </a:lnTo>
                <a:lnTo>
                  <a:pt x="53339" y="103631"/>
                </a:lnTo>
                <a:close/>
              </a:path>
              <a:path w="139064" h="146685">
                <a:moveTo>
                  <a:pt x="80263" y="106171"/>
                </a:moveTo>
                <a:lnTo>
                  <a:pt x="88391" y="102107"/>
                </a:lnTo>
                <a:lnTo>
                  <a:pt x="134112" y="102107"/>
                </a:lnTo>
                <a:lnTo>
                  <a:pt x="132588" y="103631"/>
                </a:lnTo>
                <a:lnTo>
                  <a:pt x="131826" y="105155"/>
                </a:lnTo>
                <a:lnTo>
                  <a:pt x="83820" y="105155"/>
                </a:lnTo>
                <a:lnTo>
                  <a:pt x="80263" y="106171"/>
                </a:lnTo>
                <a:close/>
              </a:path>
              <a:path w="139064" h="146685">
                <a:moveTo>
                  <a:pt x="59436" y="106679"/>
                </a:moveTo>
                <a:lnTo>
                  <a:pt x="54864" y="105155"/>
                </a:lnTo>
                <a:lnTo>
                  <a:pt x="58420" y="106171"/>
                </a:lnTo>
                <a:lnTo>
                  <a:pt x="59436" y="106679"/>
                </a:lnTo>
                <a:close/>
              </a:path>
              <a:path w="139064" h="146685">
                <a:moveTo>
                  <a:pt x="58420" y="106171"/>
                </a:moveTo>
                <a:lnTo>
                  <a:pt x="54864" y="105155"/>
                </a:lnTo>
                <a:lnTo>
                  <a:pt x="56387" y="105155"/>
                </a:lnTo>
                <a:lnTo>
                  <a:pt x="58420" y="106171"/>
                </a:lnTo>
                <a:close/>
              </a:path>
              <a:path w="139064" h="146685">
                <a:moveTo>
                  <a:pt x="79248" y="106679"/>
                </a:moveTo>
                <a:lnTo>
                  <a:pt x="80263" y="106171"/>
                </a:lnTo>
                <a:lnTo>
                  <a:pt x="83820" y="105155"/>
                </a:lnTo>
                <a:lnTo>
                  <a:pt x="79248" y="106679"/>
                </a:lnTo>
                <a:close/>
              </a:path>
              <a:path w="139064" h="146685">
                <a:moveTo>
                  <a:pt x="131064" y="106679"/>
                </a:moveTo>
                <a:lnTo>
                  <a:pt x="79248" y="106679"/>
                </a:lnTo>
                <a:lnTo>
                  <a:pt x="83820" y="105155"/>
                </a:lnTo>
                <a:lnTo>
                  <a:pt x="131826" y="105155"/>
                </a:lnTo>
                <a:lnTo>
                  <a:pt x="131064" y="106679"/>
                </a:lnTo>
                <a:close/>
              </a:path>
              <a:path w="139064" h="146685">
                <a:moveTo>
                  <a:pt x="60197" y="106679"/>
                </a:moveTo>
                <a:lnTo>
                  <a:pt x="59436" y="106679"/>
                </a:lnTo>
                <a:lnTo>
                  <a:pt x="58420" y="106171"/>
                </a:lnTo>
                <a:lnTo>
                  <a:pt x="60197" y="106679"/>
                </a:lnTo>
                <a:close/>
              </a:path>
              <a:path w="139064" h="146685">
                <a:moveTo>
                  <a:pt x="130302" y="108203"/>
                </a:moveTo>
                <a:lnTo>
                  <a:pt x="73152" y="108203"/>
                </a:lnTo>
                <a:lnTo>
                  <a:pt x="80263" y="106171"/>
                </a:lnTo>
                <a:lnTo>
                  <a:pt x="79248" y="106679"/>
                </a:lnTo>
                <a:lnTo>
                  <a:pt x="131064" y="106679"/>
                </a:lnTo>
                <a:lnTo>
                  <a:pt x="130302" y="108203"/>
                </a:lnTo>
                <a:close/>
              </a:path>
              <a:path w="139064" h="146685">
                <a:moveTo>
                  <a:pt x="67056" y="108203"/>
                </a:moveTo>
                <a:lnTo>
                  <a:pt x="65532" y="108203"/>
                </a:lnTo>
                <a:lnTo>
                  <a:pt x="60960" y="106679"/>
                </a:lnTo>
                <a:lnTo>
                  <a:pt x="69342" y="107877"/>
                </a:lnTo>
                <a:lnTo>
                  <a:pt x="67056" y="108203"/>
                </a:lnTo>
                <a:close/>
              </a:path>
              <a:path w="139064" h="146685">
                <a:moveTo>
                  <a:pt x="73152" y="108203"/>
                </a:moveTo>
                <a:lnTo>
                  <a:pt x="71628" y="108203"/>
                </a:lnTo>
                <a:lnTo>
                  <a:pt x="69342" y="107877"/>
                </a:lnTo>
                <a:lnTo>
                  <a:pt x="77724" y="106679"/>
                </a:lnTo>
                <a:lnTo>
                  <a:pt x="73152" y="108203"/>
                </a:lnTo>
                <a:close/>
              </a:path>
              <a:path w="139064" h="146685">
                <a:moveTo>
                  <a:pt x="71628" y="108203"/>
                </a:moveTo>
                <a:lnTo>
                  <a:pt x="67056" y="108203"/>
                </a:lnTo>
                <a:lnTo>
                  <a:pt x="69342" y="107877"/>
                </a:lnTo>
                <a:lnTo>
                  <a:pt x="71628" y="108203"/>
                </a:lnTo>
                <a:close/>
              </a:path>
              <a:path w="139064" h="146685">
                <a:moveTo>
                  <a:pt x="99060" y="140207"/>
                </a:moveTo>
                <a:lnTo>
                  <a:pt x="39624" y="140207"/>
                </a:lnTo>
                <a:lnTo>
                  <a:pt x="32004" y="134111"/>
                </a:lnTo>
                <a:lnTo>
                  <a:pt x="106679" y="134111"/>
                </a:lnTo>
                <a:lnTo>
                  <a:pt x="99060" y="140207"/>
                </a:lnTo>
                <a:close/>
              </a:path>
              <a:path w="139064" h="146685">
                <a:moveTo>
                  <a:pt x="85344" y="144779"/>
                </a:moveTo>
                <a:lnTo>
                  <a:pt x="53339" y="144779"/>
                </a:lnTo>
                <a:lnTo>
                  <a:pt x="44195" y="141731"/>
                </a:lnTo>
                <a:lnTo>
                  <a:pt x="42672" y="140207"/>
                </a:lnTo>
                <a:lnTo>
                  <a:pt x="96012" y="140207"/>
                </a:lnTo>
                <a:lnTo>
                  <a:pt x="94488" y="141731"/>
                </a:lnTo>
                <a:lnTo>
                  <a:pt x="85344" y="144779"/>
                </a:lnTo>
                <a:close/>
              </a:path>
              <a:path w="139064" h="146685">
                <a:moveTo>
                  <a:pt x="71628" y="146303"/>
                </a:moveTo>
                <a:lnTo>
                  <a:pt x="67056" y="146303"/>
                </a:lnTo>
                <a:lnTo>
                  <a:pt x="56387" y="144779"/>
                </a:lnTo>
                <a:lnTo>
                  <a:pt x="82296" y="144779"/>
                </a:lnTo>
                <a:lnTo>
                  <a:pt x="71628" y="146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3768725" y="2246709"/>
            <a:ext cx="177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534155" y="4982717"/>
            <a:ext cx="1260475" cy="0"/>
          </a:xfrm>
          <a:custGeom>
            <a:avLst/>
            <a:gdLst/>
            <a:ahLst/>
            <a:cxnLst/>
            <a:rect l="l" t="t" r="r" b="b"/>
            <a:pathLst>
              <a:path w="1260475" h="0">
                <a:moveTo>
                  <a:pt x="0" y="0"/>
                </a:moveTo>
                <a:lnTo>
                  <a:pt x="1260347" y="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315212" y="3931158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4" h="0">
                <a:moveTo>
                  <a:pt x="0" y="0"/>
                </a:moveTo>
                <a:lnTo>
                  <a:pt x="35966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485138" y="3941064"/>
            <a:ext cx="0" cy="1043940"/>
          </a:xfrm>
          <a:custGeom>
            <a:avLst/>
            <a:gdLst/>
            <a:ahLst/>
            <a:cxnLst/>
            <a:rect l="l" t="t" r="r" b="b"/>
            <a:pathLst>
              <a:path w="0" h="1043939">
                <a:moveTo>
                  <a:pt x="0" y="0"/>
                </a:moveTo>
                <a:lnTo>
                  <a:pt x="0" y="1043939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1104400" y="3913573"/>
            <a:ext cx="340995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127"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470659" y="4945379"/>
            <a:ext cx="597535" cy="76200"/>
          </a:xfrm>
          <a:custGeom>
            <a:avLst/>
            <a:gdLst/>
            <a:ahLst/>
            <a:cxnLst/>
            <a:rect l="l" t="t" r="r" b="b"/>
            <a:pathLst>
              <a:path w="597535" h="76200">
                <a:moveTo>
                  <a:pt x="559308" y="76200"/>
                </a:moveTo>
                <a:lnTo>
                  <a:pt x="544353" y="73247"/>
                </a:lnTo>
                <a:lnTo>
                  <a:pt x="532257" y="65151"/>
                </a:lnTo>
                <a:lnTo>
                  <a:pt x="524160" y="53054"/>
                </a:lnTo>
                <a:lnTo>
                  <a:pt x="521208" y="38100"/>
                </a:lnTo>
                <a:lnTo>
                  <a:pt x="524160" y="23788"/>
                </a:lnTo>
                <a:lnTo>
                  <a:pt x="532257" y="11620"/>
                </a:lnTo>
                <a:lnTo>
                  <a:pt x="544353" y="3167"/>
                </a:lnTo>
                <a:lnTo>
                  <a:pt x="559308" y="0"/>
                </a:lnTo>
                <a:lnTo>
                  <a:pt x="573619" y="3167"/>
                </a:lnTo>
                <a:lnTo>
                  <a:pt x="585787" y="11620"/>
                </a:lnTo>
                <a:lnTo>
                  <a:pt x="594240" y="23788"/>
                </a:lnTo>
                <a:lnTo>
                  <a:pt x="594709" y="25908"/>
                </a:lnTo>
                <a:lnTo>
                  <a:pt x="559308" y="25908"/>
                </a:lnTo>
                <a:lnTo>
                  <a:pt x="559308" y="51816"/>
                </a:lnTo>
                <a:lnTo>
                  <a:pt x="594503" y="51816"/>
                </a:lnTo>
                <a:lnTo>
                  <a:pt x="594240" y="53054"/>
                </a:lnTo>
                <a:lnTo>
                  <a:pt x="585787" y="65151"/>
                </a:lnTo>
                <a:lnTo>
                  <a:pt x="573619" y="73247"/>
                </a:lnTo>
                <a:lnTo>
                  <a:pt x="559308" y="76200"/>
                </a:lnTo>
                <a:close/>
              </a:path>
              <a:path w="597535" h="76200">
                <a:moveTo>
                  <a:pt x="523916" y="51816"/>
                </a:moveTo>
                <a:lnTo>
                  <a:pt x="0" y="51816"/>
                </a:lnTo>
                <a:lnTo>
                  <a:pt x="0" y="25908"/>
                </a:lnTo>
                <a:lnTo>
                  <a:pt x="523723" y="25908"/>
                </a:lnTo>
                <a:lnTo>
                  <a:pt x="521208" y="38100"/>
                </a:lnTo>
                <a:lnTo>
                  <a:pt x="523916" y="51816"/>
                </a:lnTo>
                <a:close/>
              </a:path>
              <a:path w="597535" h="76200">
                <a:moveTo>
                  <a:pt x="594503" y="51816"/>
                </a:moveTo>
                <a:lnTo>
                  <a:pt x="559308" y="51816"/>
                </a:lnTo>
                <a:lnTo>
                  <a:pt x="559308" y="25908"/>
                </a:lnTo>
                <a:lnTo>
                  <a:pt x="594709" y="25908"/>
                </a:lnTo>
                <a:lnTo>
                  <a:pt x="597408" y="38100"/>
                </a:lnTo>
                <a:lnTo>
                  <a:pt x="594503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1454946" y="2170661"/>
            <a:ext cx="42418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6</a:t>
            </a:r>
            <a:r>
              <a:rPr dirty="0" sz="2000" spc="20">
                <a:solidFill>
                  <a:srgbClr val="0000CC"/>
                </a:solidFill>
                <a:latin typeface="Times New Roman"/>
                <a:cs typeface="Times New Roman"/>
              </a:rPr>
              <a:t>0</a:t>
            </a:r>
            <a:r>
              <a:rPr dirty="0" sz="2000" spc="110">
                <a:solidFill>
                  <a:srgbClr val="0000CC"/>
                </a:solidFill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621971" y="4102585"/>
            <a:ext cx="489584" cy="678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65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15"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  <a:p>
            <a:pPr marL="13970">
              <a:lnSpc>
                <a:spcPts val="2385"/>
              </a:lnSpc>
            </a:pP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2.</a:t>
            </a:r>
            <a:r>
              <a:rPr dirty="0" sz="2000" spc="20">
                <a:solidFill>
                  <a:srgbClr val="0000CC"/>
                </a:solidFill>
                <a:latin typeface="Times New Roman"/>
                <a:cs typeface="Times New Roman"/>
              </a:rPr>
              <a:t>9</a:t>
            </a:r>
            <a:r>
              <a:rPr dirty="0" sz="2000" spc="110">
                <a:solidFill>
                  <a:srgbClr val="0000CC"/>
                </a:solidFill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940611" y="3280158"/>
            <a:ext cx="401955" cy="706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6515">
              <a:lnSpc>
                <a:spcPts val="2280"/>
              </a:lnSpc>
            </a:pP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1</a:t>
            </a:r>
            <a:r>
              <a:rPr dirty="0" sz="2000" spc="-9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000" spc="110">
                <a:solidFill>
                  <a:srgbClr val="0000CC"/>
                </a:solidFill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760"/>
              </a:lnSpc>
            </a:pPr>
            <a:r>
              <a:rPr dirty="0" sz="2400" spc="35">
                <a:latin typeface="Times New Roman"/>
                <a:cs typeface="Times New Roman"/>
              </a:rPr>
              <a:t>R</a:t>
            </a:r>
            <a:r>
              <a:rPr dirty="0" baseline="-20833" sz="2400" spc="52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873755" y="1745528"/>
            <a:ext cx="48768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2.</a:t>
            </a:r>
            <a:r>
              <a:rPr dirty="0" sz="2000" spc="20">
                <a:solidFill>
                  <a:srgbClr val="0000CC"/>
                </a:solidFill>
                <a:latin typeface="Times New Roman"/>
                <a:cs typeface="Times New Roman"/>
              </a:rPr>
              <a:t>1</a:t>
            </a:r>
            <a:r>
              <a:rPr dirty="0" sz="2000" spc="110">
                <a:solidFill>
                  <a:srgbClr val="0000CC"/>
                </a:solidFill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012197" y="1441693"/>
            <a:ext cx="101028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Times New Roman"/>
                <a:cs typeface="Times New Roman"/>
              </a:rPr>
              <a:t>V</a:t>
            </a:r>
            <a:r>
              <a:rPr dirty="0" baseline="-20833" sz="2400" spc="7">
                <a:latin typeface="Times New Roman"/>
                <a:cs typeface="Times New Roman"/>
              </a:rPr>
              <a:t>CC</a:t>
            </a:r>
            <a:r>
              <a:rPr dirty="0" baseline="-20833" sz="2400" spc="-142">
                <a:latin typeface="Times New Roman"/>
                <a:cs typeface="Times New Roman"/>
              </a:rPr>
              <a:t> </a:t>
            </a:r>
            <a:r>
              <a:rPr dirty="0" baseline="1388" sz="3000" spc="7">
                <a:solidFill>
                  <a:srgbClr val="0000CC"/>
                </a:solidFill>
                <a:latin typeface="Times New Roman"/>
                <a:cs typeface="Times New Roman"/>
              </a:rPr>
              <a:t>15V</a:t>
            </a:r>
            <a:endParaRPr baseline="1388" sz="30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098299" y="5147716"/>
            <a:ext cx="3681729" cy="1517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30500"/>
              </a:lnSpc>
            </a:pPr>
            <a:r>
              <a:rPr dirty="0" sz="2400" spc="-10">
                <a:latin typeface="Times New Roman"/>
                <a:cs typeface="Times New Roman"/>
              </a:rPr>
              <a:t>(</a:t>
            </a:r>
            <a:r>
              <a:rPr dirty="0" sz="2400">
                <a:latin typeface="Times New Roman"/>
                <a:cs typeface="Times New Roman"/>
              </a:rPr>
              <a:t>1</a:t>
            </a:r>
            <a:r>
              <a:rPr dirty="0" sz="2400" spc="20">
                <a:latin typeface="Times New Roman"/>
                <a:cs typeface="Times New Roman"/>
              </a:rPr>
              <a:t>)</a:t>
            </a:r>
            <a:r>
              <a:rPr dirty="0" sz="2400">
                <a:latin typeface="宋体"/>
                <a:cs typeface="宋体"/>
              </a:rPr>
              <a:t>估</a:t>
            </a:r>
            <a:r>
              <a:rPr dirty="0" sz="2400" spc="20">
                <a:latin typeface="宋体"/>
                <a:cs typeface="宋体"/>
              </a:rPr>
              <a:t>算</a:t>
            </a:r>
            <a:r>
              <a:rPr dirty="0" sz="2400">
                <a:latin typeface="宋体"/>
                <a:cs typeface="宋体"/>
              </a:rPr>
              <a:t>静</a:t>
            </a:r>
            <a:r>
              <a:rPr dirty="0" sz="2400" spc="20">
                <a:latin typeface="宋体"/>
                <a:cs typeface="宋体"/>
              </a:rPr>
              <a:t>态</a:t>
            </a:r>
            <a:r>
              <a:rPr dirty="0" sz="2400">
                <a:latin typeface="宋体"/>
                <a:cs typeface="宋体"/>
              </a:rPr>
              <a:t>工</a:t>
            </a:r>
            <a:r>
              <a:rPr dirty="0" sz="2400" spc="20">
                <a:latin typeface="宋体"/>
                <a:cs typeface="宋体"/>
              </a:rPr>
              <a:t>作</a:t>
            </a:r>
            <a:r>
              <a:rPr dirty="0" sz="2400" spc="5">
                <a:latin typeface="宋体"/>
                <a:cs typeface="宋体"/>
              </a:rPr>
              <a:t>点</a:t>
            </a:r>
            <a:r>
              <a:rPr dirty="0" sz="2400" spc="130">
                <a:latin typeface="Times New Roman"/>
                <a:cs typeface="Times New Roman"/>
              </a:rPr>
              <a:t>Q</a:t>
            </a:r>
            <a:r>
              <a:rPr dirty="0" sz="2400" spc="20">
                <a:latin typeface="宋体"/>
                <a:cs typeface="宋体"/>
              </a:rPr>
              <a:t>的</a:t>
            </a:r>
            <a:r>
              <a:rPr dirty="0" sz="2400">
                <a:latin typeface="宋体"/>
                <a:cs typeface="宋体"/>
              </a:rPr>
              <a:t>参数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-55">
                <a:latin typeface="Times New Roman"/>
                <a:cs typeface="Times New Roman"/>
              </a:rPr>
              <a:t>(2)</a:t>
            </a:r>
            <a:r>
              <a:rPr dirty="0" sz="2400" spc="-55">
                <a:latin typeface="宋体"/>
                <a:cs typeface="宋体"/>
              </a:rPr>
              <a:t>计算</a:t>
            </a:r>
            <a:r>
              <a:rPr dirty="0" sz="2400" spc="-55">
                <a:latin typeface="Times New Roman"/>
                <a:cs typeface="Times New Roman"/>
              </a:rPr>
              <a:t>A</a:t>
            </a:r>
            <a:r>
              <a:rPr dirty="0" baseline="-20833" sz="2400" spc="-82">
                <a:latin typeface="Times New Roman"/>
                <a:cs typeface="Times New Roman"/>
              </a:rPr>
              <a:t>v</a:t>
            </a:r>
            <a:r>
              <a:rPr dirty="0" sz="2500" spc="-55">
                <a:latin typeface="宋体"/>
                <a:cs typeface="宋体"/>
              </a:rPr>
              <a:t>、</a:t>
            </a:r>
            <a:r>
              <a:rPr dirty="0" sz="2400" spc="-55">
                <a:latin typeface="Times New Roman"/>
                <a:cs typeface="Times New Roman"/>
              </a:rPr>
              <a:t>R</a:t>
            </a:r>
            <a:r>
              <a:rPr dirty="0" baseline="-20833" sz="2400" spc="-82">
                <a:latin typeface="Times New Roman"/>
                <a:cs typeface="Times New Roman"/>
              </a:rPr>
              <a:t>i </a:t>
            </a:r>
            <a:r>
              <a:rPr dirty="0" sz="2400">
                <a:latin typeface="宋体"/>
                <a:cs typeface="宋体"/>
              </a:rPr>
              <a:t>及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baseline="-20833" sz="2400">
                <a:latin typeface="Times New Roman"/>
                <a:cs typeface="Times New Roman"/>
              </a:rPr>
              <a:t>o </a:t>
            </a:r>
            <a:r>
              <a:rPr dirty="0" baseline="-20833" sz="2400" spc="-397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Times New Roman"/>
                <a:cs typeface="Times New Roman"/>
              </a:rPr>
              <a:t>(3)</a:t>
            </a:r>
            <a:r>
              <a:rPr dirty="0" sz="2400" spc="10">
                <a:latin typeface="宋体"/>
                <a:cs typeface="宋体"/>
              </a:rPr>
              <a:t>已知</a:t>
            </a:r>
            <a:r>
              <a:rPr dirty="0" sz="2400" spc="10">
                <a:latin typeface="Times New Roman"/>
                <a:cs typeface="Times New Roman"/>
              </a:rPr>
              <a:t>R</a:t>
            </a:r>
            <a:r>
              <a:rPr dirty="0" baseline="-20833" sz="2400" spc="15">
                <a:latin typeface="Times New Roman"/>
                <a:cs typeface="Times New Roman"/>
              </a:rPr>
              <a:t>s</a:t>
            </a:r>
            <a:r>
              <a:rPr dirty="0" sz="2400" spc="10">
                <a:latin typeface="Times New Roman"/>
                <a:cs typeface="Times New Roman"/>
              </a:rPr>
              <a:t>=50Ω</a:t>
            </a:r>
            <a:r>
              <a:rPr dirty="0" sz="2400" spc="10">
                <a:latin typeface="宋体"/>
                <a:cs typeface="宋体"/>
              </a:rPr>
              <a:t>，计算</a:t>
            </a:r>
            <a:r>
              <a:rPr dirty="0" sz="2400" spc="-715">
                <a:latin typeface="宋体"/>
                <a:cs typeface="宋体"/>
              </a:rPr>
              <a:t> </a:t>
            </a:r>
            <a:r>
              <a:rPr dirty="0" sz="2400" spc="-145">
                <a:latin typeface="Times New Roman"/>
                <a:cs typeface="Times New Roman"/>
              </a:rPr>
              <a:t>A</a:t>
            </a:r>
            <a:r>
              <a:rPr dirty="0" baseline="-20833" sz="2400" spc="-217">
                <a:latin typeface="Times New Roman"/>
                <a:cs typeface="Times New Roman"/>
              </a:rPr>
              <a:t>v</a:t>
            </a:r>
            <a:r>
              <a:rPr dirty="0" baseline="-20833" sz="2400" spc="-217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421893" y="1386776"/>
            <a:ext cx="2630805" cy="1390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6850">
              <a:lnSpc>
                <a:spcPct val="100000"/>
              </a:lnSpc>
              <a:tabLst>
                <a:tab pos="1211580" algn="l"/>
              </a:tabLst>
            </a:pPr>
            <a:r>
              <a:rPr dirty="0" sz="2400">
                <a:latin typeface="Times New Roman"/>
                <a:cs typeface="Times New Roman"/>
              </a:rPr>
              <a:t>β</a:t>
            </a:r>
            <a:r>
              <a:rPr dirty="0" sz="2400">
                <a:latin typeface="Times New Roman"/>
                <a:cs typeface="Times New Roman"/>
              </a:rPr>
              <a:t>=100,	</a:t>
            </a:r>
            <a:r>
              <a:rPr dirty="0" sz="2400">
                <a:latin typeface="Times New Roman"/>
                <a:cs typeface="Times New Roman"/>
              </a:rPr>
              <a:t>V</a:t>
            </a:r>
            <a:r>
              <a:rPr dirty="0" baseline="-20833" sz="2400">
                <a:latin typeface="Times New Roman"/>
                <a:cs typeface="Times New Roman"/>
              </a:rPr>
              <a:t>BEQ</a:t>
            </a:r>
            <a:r>
              <a:rPr dirty="0" sz="2400">
                <a:latin typeface="Times New Roman"/>
                <a:cs typeface="Times New Roman"/>
              </a:rPr>
              <a:t>=0.7V</a:t>
            </a:r>
            <a:endParaRPr sz="2400">
              <a:latin typeface="Times New Roman"/>
              <a:cs typeface="Times New Roman"/>
            </a:endParaRPr>
          </a:p>
          <a:p>
            <a:pPr algn="ctr" marR="128905">
              <a:lnSpc>
                <a:spcPct val="100000"/>
              </a:lnSpc>
              <a:spcBef>
                <a:spcPts val="1645"/>
              </a:spcBef>
            </a:pPr>
            <a:r>
              <a:rPr dirty="0" sz="2400" spc="-55">
                <a:solidFill>
                  <a:srgbClr val="0000CC"/>
                </a:solidFill>
                <a:latin typeface="Times New Roman"/>
                <a:cs typeface="Times New Roman"/>
              </a:rPr>
              <a:t>(2)</a:t>
            </a:r>
            <a:r>
              <a:rPr dirty="0" sz="2400" spc="-55">
                <a:solidFill>
                  <a:srgbClr val="0000CC"/>
                </a:solidFill>
                <a:latin typeface="宋体"/>
                <a:cs typeface="宋体"/>
              </a:rPr>
              <a:t>计算</a:t>
            </a:r>
            <a:r>
              <a:rPr dirty="0" sz="2400" spc="-55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dirty="0" baseline="-20833" sz="2400" spc="-82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sz="2500" spc="-55">
                <a:solidFill>
                  <a:srgbClr val="0000CC"/>
                </a:solidFill>
                <a:latin typeface="宋体"/>
                <a:cs typeface="宋体"/>
              </a:rPr>
              <a:t>、</a:t>
            </a:r>
            <a:r>
              <a:rPr dirty="0" sz="2400" spc="-55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-82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-37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及</a:t>
            </a: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  <a:p>
            <a:pPr algn="ctr" marR="20320">
              <a:lnSpc>
                <a:spcPct val="100000"/>
              </a:lnSpc>
              <a:spcBef>
                <a:spcPts val="1695"/>
              </a:spcBef>
              <a:tabLst>
                <a:tab pos="441325" algn="l"/>
              </a:tabLst>
            </a:pPr>
            <a:r>
              <a:rPr dirty="0" sz="1350" spc="5" u="heavy">
                <a:latin typeface="Times New Roman"/>
                <a:cs typeface="Times New Roman"/>
              </a:rPr>
              <a:t> </a:t>
            </a:r>
            <a:r>
              <a:rPr dirty="0" sz="1350" spc="5" u="heavy">
                <a:latin typeface="Times New Roman"/>
                <a:cs typeface="Times New Roman"/>
              </a:rPr>
              <a:t>	</a:t>
            </a:r>
            <a:r>
              <a:rPr dirty="0" sz="1350" spc="20" u="heavy">
                <a:latin typeface="Times New Roman"/>
                <a:cs typeface="Times New Roman"/>
              </a:rPr>
              <a:t>L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363459" y="2569464"/>
            <a:ext cx="73914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70">
                <a:latin typeface="Times New Roman"/>
                <a:cs typeface="Times New Roman"/>
              </a:rPr>
              <a:t>5</a:t>
            </a:r>
            <a:r>
              <a:rPr dirty="0" sz="2400" spc="45">
                <a:latin typeface="Times New Roman"/>
                <a:cs typeface="Times New Roman"/>
              </a:rPr>
              <a:t>1.3</a:t>
            </a:r>
            <a:r>
              <a:rPr dirty="0" sz="240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987288" y="2750058"/>
            <a:ext cx="103505" cy="209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50">
                <a:latin typeface="Trebuchet MS"/>
                <a:cs typeface="Trebuchet MS"/>
              </a:rPr>
              <a:t>v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685280" y="2377440"/>
            <a:ext cx="211454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65">
                <a:latin typeface="Trebuchet MS"/>
                <a:cs typeface="Trebuchet MS"/>
              </a:rPr>
              <a:t>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813552" y="2569464"/>
            <a:ext cx="211454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45">
                <a:latin typeface="Trebuchet MS"/>
                <a:cs typeface="Trebuchet MS"/>
              </a:rPr>
              <a:t>A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586219" y="2854452"/>
            <a:ext cx="295910" cy="352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70"/>
              </a:lnSpc>
            </a:pPr>
            <a:r>
              <a:rPr dirty="0" baseline="8101" sz="3600" spc="-217">
                <a:latin typeface="Trebuchet MS"/>
                <a:cs typeface="Trebuchet MS"/>
              </a:rPr>
              <a:t>r</a:t>
            </a:r>
            <a:r>
              <a:rPr dirty="0" sz="1350" spc="40">
                <a:latin typeface="Times New Roman"/>
                <a:cs typeface="Times New Roman"/>
              </a:rPr>
              <a:t>b</a:t>
            </a:r>
            <a:r>
              <a:rPr dirty="0" sz="1350" spc="15">
                <a:latin typeface="Times New Roman"/>
                <a:cs typeface="Times New Roman"/>
              </a:rPr>
              <a:t>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7103364" y="3518439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7986731" y="3290315"/>
            <a:ext cx="3302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13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076947" y="3528059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250683" y="3145535"/>
            <a:ext cx="287655" cy="352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70"/>
              </a:lnSpc>
            </a:pPr>
            <a:r>
              <a:rPr dirty="0" baseline="8101" sz="3600" spc="-270">
                <a:latin typeface="Trebuchet MS"/>
                <a:cs typeface="Trebuchet MS"/>
              </a:rPr>
              <a:t>r</a:t>
            </a:r>
            <a:r>
              <a:rPr dirty="0" sz="1350" spc="15">
                <a:latin typeface="Times New Roman"/>
                <a:cs typeface="Times New Roman"/>
              </a:rPr>
              <a:t>b</a:t>
            </a:r>
            <a:r>
              <a:rPr dirty="0" sz="1350" spc="15">
                <a:latin typeface="Times New Roman"/>
                <a:cs typeface="Times New Roman"/>
              </a:rPr>
              <a:t>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869939" y="3290315"/>
            <a:ext cx="1187450" cy="1087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91185" algn="l"/>
              </a:tabLst>
            </a:pPr>
            <a:r>
              <a:rPr dirty="0" sz="2400" spc="5">
                <a:latin typeface="Trebuchet MS"/>
                <a:cs typeface="Trebuchet MS"/>
              </a:rPr>
              <a:t>R</a:t>
            </a:r>
            <a:r>
              <a:rPr dirty="0" baseline="-14403" sz="2025" spc="7">
                <a:latin typeface="Times New Roman"/>
                <a:cs typeface="Times New Roman"/>
              </a:rPr>
              <a:t>i	</a:t>
            </a:r>
            <a:r>
              <a:rPr dirty="0" sz="2400" spc="15">
                <a:latin typeface="Trebuchet MS"/>
                <a:cs typeface="Trebuchet MS"/>
              </a:rPr>
              <a:t>R</a:t>
            </a:r>
            <a:r>
              <a:rPr dirty="0" baseline="-14403" sz="2025" spc="22">
                <a:latin typeface="Times New Roman"/>
                <a:cs typeface="Times New Roman"/>
              </a:rPr>
              <a:t>e  </a:t>
            </a:r>
            <a:r>
              <a:rPr dirty="0" sz="2400" spc="-5">
                <a:latin typeface="Times New Roman"/>
                <a:cs typeface="Times New Roman"/>
              </a:rPr>
              <a:t>/</a:t>
            </a:r>
            <a:r>
              <a:rPr dirty="0" sz="2400" spc="-17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/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20">
                <a:latin typeface="Trebuchet MS"/>
                <a:cs typeface="Trebuchet MS"/>
              </a:rPr>
              <a:t>R</a:t>
            </a:r>
            <a:r>
              <a:rPr dirty="0" baseline="-16460" sz="2025" spc="30">
                <a:latin typeface="Times New Roman"/>
                <a:cs typeface="Times New Roman"/>
              </a:rPr>
              <a:t>o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489434" y="3976115"/>
            <a:ext cx="1026794" cy="401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latin typeface="Trebuchet MS"/>
                <a:cs typeface="Trebuchet MS"/>
              </a:rPr>
              <a:t>R</a:t>
            </a:r>
            <a:r>
              <a:rPr dirty="0" baseline="-16460" sz="2025" spc="30">
                <a:latin typeface="Times New Roman"/>
                <a:cs typeface="Times New Roman"/>
              </a:rPr>
              <a:t>c</a:t>
            </a:r>
            <a:r>
              <a:rPr dirty="0" baseline="-16460" sz="2025" spc="-157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=2.1k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461482" y="4539989"/>
            <a:ext cx="140779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(3)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计算</a:t>
            </a:r>
            <a:r>
              <a:rPr dirty="0" sz="2400" spc="-755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 spc="-145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dirty="0" baseline="-20833" sz="2400" spc="-217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217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6291357" y="5383815"/>
            <a:ext cx="300990" cy="0"/>
          </a:xfrm>
          <a:custGeom>
            <a:avLst/>
            <a:gdLst/>
            <a:ahLst/>
            <a:cxnLst/>
            <a:rect l="l" t="t" r="r" b="b"/>
            <a:pathLst>
              <a:path w="300990" h="0">
                <a:moveTo>
                  <a:pt x="0" y="0"/>
                </a:moveTo>
                <a:lnTo>
                  <a:pt x="300418" y="0"/>
                </a:lnTo>
              </a:path>
            </a:pathLst>
          </a:custGeom>
          <a:ln w="158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 txBox="1"/>
          <p:nvPr/>
        </p:nvSpPr>
        <p:spPr>
          <a:xfrm>
            <a:off x="6446011" y="5574030"/>
            <a:ext cx="93980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0">
                <a:latin typeface="Times New Roman"/>
                <a:cs typeface="Times New Roman"/>
              </a:rPr>
              <a:t>s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761735" y="5336285"/>
            <a:ext cx="175260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30">
                <a:latin typeface="Trebuchet MS"/>
                <a:cs typeface="Trebuchet MS"/>
              </a:rPr>
              <a:t>v</a:t>
            </a:r>
            <a:r>
              <a:rPr dirty="0" sz="1350" spc="10">
                <a:latin typeface="Times New Roman"/>
                <a:cs typeface="Times New Roman"/>
              </a:rPr>
              <a:t>s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6293611" y="4963667"/>
            <a:ext cx="257175" cy="3994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5">
                <a:latin typeface="Trebuchet MS"/>
                <a:cs typeface="Trebuchet MS"/>
              </a:rPr>
              <a:t>v</a:t>
            </a:r>
            <a:r>
              <a:rPr dirty="0" baseline="-14403" sz="2025" spc="22">
                <a:latin typeface="Times New Roman"/>
                <a:cs typeface="Times New Roman"/>
              </a:rPr>
              <a:t>o</a:t>
            </a:r>
            <a:endParaRPr baseline="-14403" sz="2025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586476" y="5155692"/>
            <a:ext cx="211454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45">
                <a:latin typeface="Trebuchet MS"/>
                <a:cs typeface="Trebuchet MS"/>
              </a:rPr>
              <a:t>A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6305803" y="5393435"/>
            <a:ext cx="160655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114">
                <a:latin typeface="Trebuchet MS"/>
                <a:cs typeface="Trebuchet MS"/>
              </a:rPr>
              <a:t>v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6941915" y="5364003"/>
            <a:ext cx="300355" cy="0"/>
          </a:xfrm>
          <a:custGeom>
            <a:avLst/>
            <a:gdLst/>
            <a:ahLst/>
            <a:cxnLst/>
            <a:rect l="l" t="t" r="r" b="b"/>
            <a:pathLst>
              <a:path w="300354" h="0">
                <a:moveTo>
                  <a:pt x="0" y="0"/>
                </a:moveTo>
                <a:lnTo>
                  <a:pt x="300037" y="0"/>
                </a:lnTo>
              </a:path>
            </a:pathLst>
          </a:custGeom>
          <a:ln w="15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511986" y="5364003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44" y="0"/>
                </a:lnTo>
              </a:path>
            </a:pathLst>
          </a:custGeom>
          <a:ln w="15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 txBox="1"/>
          <p:nvPr/>
        </p:nvSpPr>
        <p:spPr>
          <a:xfrm>
            <a:off x="7653666" y="5554217"/>
            <a:ext cx="93980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0">
                <a:latin typeface="Times New Roman"/>
                <a:cs typeface="Times New Roman"/>
              </a:rPr>
              <a:t>s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6944359" y="4943855"/>
            <a:ext cx="793750" cy="3994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94360" algn="l"/>
              </a:tabLst>
            </a:pPr>
            <a:r>
              <a:rPr dirty="0" sz="2400" spc="-55">
                <a:latin typeface="Trebuchet MS"/>
                <a:cs typeface="Trebuchet MS"/>
              </a:rPr>
              <a:t>v</a:t>
            </a:r>
            <a:r>
              <a:rPr dirty="0" baseline="-14403" sz="2025" spc="22">
                <a:latin typeface="Times New Roman"/>
                <a:cs typeface="Times New Roman"/>
              </a:rPr>
              <a:t>o</a:t>
            </a:r>
            <a:r>
              <a:rPr dirty="0" baseline="-14403" sz="2025">
                <a:latin typeface="Times New Roman"/>
                <a:cs typeface="Times New Roman"/>
              </a:rPr>
              <a:t>	</a:t>
            </a:r>
            <a:r>
              <a:rPr dirty="0" sz="2400" spc="-100">
                <a:latin typeface="Trebuchet MS"/>
                <a:cs typeface="Trebuchet MS"/>
              </a:rPr>
              <a:t>v</a:t>
            </a:r>
            <a:r>
              <a:rPr dirty="0" baseline="-14403" sz="2025" spc="7">
                <a:latin typeface="Times New Roman"/>
                <a:cs typeface="Times New Roman"/>
              </a:rPr>
              <a:t>i</a:t>
            </a:r>
            <a:endParaRPr baseline="-14403" sz="2025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6967219" y="5373623"/>
            <a:ext cx="709295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  <a:tabLst>
                <a:tab pos="560705" algn="l"/>
              </a:tabLst>
            </a:pPr>
            <a:r>
              <a:rPr dirty="0" sz="2400" spc="-114">
                <a:latin typeface="Trebuchet MS"/>
                <a:cs typeface="Trebuchet MS"/>
              </a:rPr>
              <a:t>v</a:t>
            </a:r>
            <a:r>
              <a:rPr dirty="0" sz="2400" spc="-114">
                <a:latin typeface="Trebuchet MS"/>
                <a:cs typeface="Trebuchet MS"/>
              </a:rPr>
              <a:t>	</a:t>
            </a:r>
            <a:r>
              <a:rPr dirty="0" sz="2400" spc="-114">
                <a:latin typeface="Trebuchet MS"/>
                <a:cs typeface="Trebuchet MS"/>
              </a:rPr>
              <a:t>v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6867715" y="6202203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 h="0">
                <a:moveTo>
                  <a:pt x="0" y="0"/>
                </a:moveTo>
                <a:lnTo>
                  <a:pt x="798671" y="0"/>
                </a:lnTo>
              </a:path>
            </a:pathLst>
          </a:custGeom>
          <a:ln w="15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 txBox="1"/>
          <p:nvPr/>
        </p:nvSpPr>
        <p:spPr>
          <a:xfrm>
            <a:off x="6478015" y="6154673"/>
            <a:ext cx="103505" cy="209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50">
                <a:latin typeface="Trebuchet MS"/>
                <a:cs typeface="Trebuchet MS"/>
              </a:rPr>
              <a:t>v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7107428" y="5554217"/>
            <a:ext cx="278765" cy="627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i</a:t>
            </a:r>
            <a:endParaRPr sz="13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spcBef>
                <a:spcPts val="170"/>
              </a:spcBef>
            </a:pPr>
            <a:r>
              <a:rPr dirty="0" sz="2400" spc="65">
                <a:latin typeface="Trebuchet MS"/>
                <a:cs typeface="Trebuchet MS"/>
              </a:rPr>
              <a:t>R</a:t>
            </a:r>
            <a:r>
              <a:rPr dirty="0" baseline="-14403" sz="2025" spc="7">
                <a:latin typeface="Times New Roman"/>
                <a:cs typeface="Times New Roman"/>
              </a:rPr>
              <a:t>i</a:t>
            </a:r>
            <a:endParaRPr baseline="-14403" sz="2025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6302755" y="5974080"/>
            <a:ext cx="211454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45">
                <a:latin typeface="Trebuchet MS"/>
                <a:cs typeface="Trebuchet MS"/>
              </a:rPr>
              <a:t>A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6884923" y="6211823"/>
            <a:ext cx="741680" cy="3994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40">
                <a:latin typeface="Trebuchet MS"/>
                <a:cs typeface="Trebuchet MS"/>
              </a:rPr>
              <a:t>R</a:t>
            </a:r>
            <a:r>
              <a:rPr dirty="0" baseline="-14403" sz="2025" spc="60">
                <a:latin typeface="Times New Roman"/>
                <a:cs typeface="Times New Roman"/>
              </a:rPr>
              <a:t>s</a:t>
            </a:r>
            <a:r>
              <a:rPr dirty="0" baseline="-14403" sz="2025" spc="-89">
                <a:latin typeface="Times New Roman"/>
                <a:cs typeface="Times New Roman"/>
              </a:rPr>
              <a:t> </a:t>
            </a:r>
            <a:r>
              <a:rPr dirty="0" sz="2400" spc="40">
                <a:latin typeface="Times New Roman"/>
                <a:cs typeface="Times New Roman"/>
              </a:rPr>
              <a:t>+</a:t>
            </a:r>
            <a:r>
              <a:rPr dirty="0" sz="2400" spc="40">
                <a:latin typeface="Trebuchet MS"/>
                <a:cs typeface="Trebuchet MS"/>
              </a:rPr>
              <a:t>R</a:t>
            </a:r>
            <a:r>
              <a:rPr dirty="0" baseline="-14403" sz="2025" spc="60">
                <a:latin typeface="Times New Roman"/>
                <a:cs typeface="Times New Roman"/>
              </a:rPr>
              <a:t>i</a:t>
            </a:r>
            <a:endParaRPr baseline="-14403" sz="2025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6070639" y="6669415"/>
            <a:ext cx="3310254" cy="320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 b="1">
                <a:latin typeface="Microsoft JhengHei"/>
                <a:cs typeface="Microsoft JhengHei"/>
              </a:rPr>
              <a:t>此公式适用于所有放大电路</a:t>
            </a:r>
            <a:r>
              <a:rPr dirty="0" sz="2000" spc="-60" b="1">
                <a:latin typeface="Microsoft JhengHei"/>
                <a:cs typeface="Microsoft JhengHei"/>
              </a:rPr>
              <a:t> </a:t>
            </a:r>
            <a:r>
              <a:rPr dirty="0" baseline="-9259" sz="1800">
                <a:solidFill>
                  <a:srgbClr val="898989"/>
                </a:solidFill>
                <a:latin typeface="Times New Roman"/>
                <a:cs typeface="Times New Roman"/>
              </a:rPr>
              <a:t>19</a:t>
            </a:r>
            <a:endParaRPr baseline="-9259" sz="18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8270747" y="4358639"/>
            <a:ext cx="1571244" cy="1578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8270747" y="4358639"/>
            <a:ext cx="1571625" cy="1579245"/>
          </a:xfrm>
          <a:custGeom>
            <a:avLst/>
            <a:gdLst/>
            <a:ahLst/>
            <a:cxnLst/>
            <a:rect l="l" t="t" r="r" b="b"/>
            <a:pathLst>
              <a:path w="1571625" h="1579245">
                <a:moveTo>
                  <a:pt x="1568195" y="1578863"/>
                </a:moveTo>
                <a:lnTo>
                  <a:pt x="3048" y="1578863"/>
                </a:lnTo>
                <a:lnTo>
                  <a:pt x="0" y="1577339"/>
                </a:lnTo>
                <a:lnTo>
                  <a:pt x="0" y="1524"/>
                </a:lnTo>
                <a:lnTo>
                  <a:pt x="3048" y="0"/>
                </a:lnTo>
                <a:lnTo>
                  <a:pt x="1568195" y="0"/>
                </a:lnTo>
                <a:lnTo>
                  <a:pt x="1571244" y="1524"/>
                </a:lnTo>
                <a:lnTo>
                  <a:pt x="1571244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1569720"/>
                </a:lnTo>
                <a:lnTo>
                  <a:pt x="4572" y="1569720"/>
                </a:lnTo>
                <a:lnTo>
                  <a:pt x="9144" y="1574292"/>
                </a:lnTo>
                <a:lnTo>
                  <a:pt x="1571244" y="1574292"/>
                </a:lnTo>
                <a:lnTo>
                  <a:pt x="1571244" y="1577339"/>
                </a:lnTo>
                <a:lnTo>
                  <a:pt x="1568195" y="1578863"/>
                </a:lnTo>
                <a:close/>
              </a:path>
              <a:path w="1571625" h="1579245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1571625" h="1579245">
                <a:moveTo>
                  <a:pt x="1560575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1560575" y="4572"/>
                </a:lnTo>
                <a:lnTo>
                  <a:pt x="1560575" y="9144"/>
                </a:lnTo>
                <a:close/>
              </a:path>
              <a:path w="1571625" h="1579245">
                <a:moveTo>
                  <a:pt x="1560575" y="1574292"/>
                </a:moveTo>
                <a:lnTo>
                  <a:pt x="1560575" y="4572"/>
                </a:lnTo>
                <a:lnTo>
                  <a:pt x="1565148" y="9144"/>
                </a:lnTo>
                <a:lnTo>
                  <a:pt x="1571244" y="9144"/>
                </a:lnTo>
                <a:lnTo>
                  <a:pt x="1571244" y="1569720"/>
                </a:lnTo>
                <a:lnTo>
                  <a:pt x="1565148" y="1569720"/>
                </a:lnTo>
                <a:lnTo>
                  <a:pt x="1560575" y="1574292"/>
                </a:lnTo>
                <a:close/>
              </a:path>
              <a:path w="1571625" h="1579245">
                <a:moveTo>
                  <a:pt x="1571244" y="9144"/>
                </a:moveTo>
                <a:lnTo>
                  <a:pt x="1565148" y="9144"/>
                </a:lnTo>
                <a:lnTo>
                  <a:pt x="1560575" y="4572"/>
                </a:lnTo>
                <a:lnTo>
                  <a:pt x="1571244" y="4572"/>
                </a:lnTo>
                <a:lnTo>
                  <a:pt x="1571244" y="9144"/>
                </a:lnTo>
                <a:close/>
              </a:path>
              <a:path w="1571625" h="1579245">
                <a:moveTo>
                  <a:pt x="9144" y="1574292"/>
                </a:moveTo>
                <a:lnTo>
                  <a:pt x="4572" y="1569720"/>
                </a:lnTo>
                <a:lnTo>
                  <a:pt x="9144" y="1569720"/>
                </a:lnTo>
                <a:lnTo>
                  <a:pt x="9144" y="1574292"/>
                </a:lnTo>
                <a:close/>
              </a:path>
              <a:path w="1571625" h="1579245">
                <a:moveTo>
                  <a:pt x="1560575" y="1574292"/>
                </a:moveTo>
                <a:lnTo>
                  <a:pt x="9144" y="1574292"/>
                </a:lnTo>
                <a:lnTo>
                  <a:pt x="9144" y="1569720"/>
                </a:lnTo>
                <a:lnTo>
                  <a:pt x="1560575" y="1569720"/>
                </a:lnTo>
                <a:lnTo>
                  <a:pt x="1560575" y="1574292"/>
                </a:lnTo>
                <a:close/>
              </a:path>
              <a:path w="1571625" h="1579245">
                <a:moveTo>
                  <a:pt x="1571244" y="1574292"/>
                </a:moveTo>
                <a:lnTo>
                  <a:pt x="1560575" y="1574292"/>
                </a:lnTo>
                <a:lnTo>
                  <a:pt x="1565148" y="1569720"/>
                </a:lnTo>
                <a:lnTo>
                  <a:pt x="1571244" y="1569720"/>
                </a:lnTo>
                <a:lnTo>
                  <a:pt x="1571244" y="1574292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 txBox="1"/>
          <p:nvPr/>
        </p:nvSpPr>
        <p:spPr>
          <a:xfrm>
            <a:off x="7953247" y="4418409"/>
            <a:ext cx="1652905" cy="19329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414020" marR="5080">
              <a:lnSpc>
                <a:spcPct val="100000"/>
              </a:lnSpc>
            </a:pPr>
            <a:r>
              <a:rPr dirty="0" sz="2400" spc="20">
                <a:latin typeface="宋体"/>
                <a:cs typeface="宋体"/>
              </a:rPr>
              <a:t>不</a:t>
            </a:r>
            <a:r>
              <a:rPr dirty="0" sz="2400">
                <a:latin typeface="宋体"/>
                <a:cs typeface="宋体"/>
              </a:rPr>
              <a:t>适</a:t>
            </a:r>
            <a:r>
              <a:rPr dirty="0" sz="2400" spc="20">
                <a:latin typeface="宋体"/>
                <a:cs typeface="宋体"/>
              </a:rPr>
              <a:t>合</a:t>
            </a:r>
            <a:r>
              <a:rPr dirty="0" sz="2400">
                <a:latin typeface="宋体"/>
                <a:cs typeface="宋体"/>
              </a:rPr>
              <a:t>做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20">
                <a:latin typeface="宋体"/>
                <a:cs typeface="宋体"/>
              </a:rPr>
              <a:t>电</a:t>
            </a:r>
            <a:r>
              <a:rPr dirty="0" sz="2400">
                <a:latin typeface="宋体"/>
                <a:cs typeface="宋体"/>
              </a:rPr>
              <a:t>压</a:t>
            </a:r>
            <a:r>
              <a:rPr dirty="0" sz="2400" spc="20">
                <a:latin typeface="宋体"/>
                <a:cs typeface="宋体"/>
              </a:rPr>
              <a:t>放</a:t>
            </a:r>
            <a:r>
              <a:rPr dirty="0" sz="2400">
                <a:latin typeface="宋体"/>
                <a:cs typeface="宋体"/>
              </a:rPr>
              <a:t>大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20">
                <a:latin typeface="宋体"/>
                <a:cs typeface="宋体"/>
              </a:rPr>
              <a:t>电</a:t>
            </a:r>
            <a:r>
              <a:rPr dirty="0" sz="2400">
                <a:latin typeface="宋体"/>
                <a:cs typeface="宋体"/>
              </a:rPr>
              <a:t>路</a:t>
            </a:r>
            <a:r>
              <a:rPr dirty="0" sz="2400" spc="20">
                <a:latin typeface="宋体"/>
                <a:cs typeface="宋体"/>
              </a:rPr>
              <a:t>的</a:t>
            </a:r>
            <a:r>
              <a:rPr dirty="0" sz="2400">
                <a:latin typeface="宋体"/>
                <a:cs typeface="宋体"/>
              </a:rPr>
              <a:t>输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10">
                <a:latin typeface="宋体"/>
                <a:cs typeface="宋体"/>
              </a:rPr>
              <a:t>入级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2400" spc="40">
                <a:latin typeface="Times New Roman"/>
                <a:cs typeface="Times New Roman"/>
              </a:rPr>
              <a:t>10.6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72" name="object 72"/>
          <p:cNvGraphicFramePr>
            <a:graphicFrameLocks noGrp="1"/>
          </p:cNvGraphicFramePr>
          <p:nvPr/>
        </p:nvGraphicFramePr>
        <p:xfrm>
          <a:off x="1296162" y="2700527"/>
          <a:ext cx="750570" cy="1148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925"/>
                <a:gridCol w="537210"/>
              </a:tblGrid>
              <a:tr h="329183">
                <a:tc gridSpan="2">
                  <a:txBody>
                    <a:bodyPr/>
                    <a:lstStyle/>
                    <a:p>
                      <a:pPr/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438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8194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1"/>
                        </a:spcBef>
                      </a:pPr>
                      <a:endParaRPr sz="30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2815"/>
                        </a:lnSpc>
                      </a:pPr>
                      <a:r>
                        <a:rPr dirty="0" sz="2400">
                          <a:latin typeface="宋体"/>
                          <a:cs typeface="宋体"/>
                        </a:rPr>
                        <a:t>+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R w="25908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25908">
                      <a:solidFill>
                        <a:srgbClr val="000000"/>
                      </a:solidFill>
                      <a:prstDash val="solid"/>
                    </a:lnL>
                    <a:lnR w="24384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517398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25908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2000" spc="4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60k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5908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7363" y="2290572"/>
            <a:ext cx="5230367" cy="3477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7645">
              <a:lnSpc>
                <a:spcPct val="100000"/>
              </a:lnSpc>
            </a:pPr>
            <a:r>
              <a:rPr dirty="0" spc="-5"/>
              <a:t>共射放大电路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1478" y="1414462"/>
            <a:ext cx="480187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0">
                <a:latin typeface="宋体"/>
                <a:cs typeface="宋体"/>
              </a:rPr>
              <a:t>方案</a:t>
            </a:r>
            <a:r>
              <a:rPr dirty="0" sz="2400" spc="-20">
                <a:latin typeface="Times New Roman"/>
                <a:cs typeface="Times New Roman"/>
              </a:rPr>
              <a:t>1</a:t>
            </a:r>
            <a:r>
              <a:rPr dirty="0" sz="2400" spc="-20">
                <a:latin typeface="宋体"/>
                <a:cs typeface="宋体"/>
              </a:rPr>
              <a:t>：电源</a:t>
            </a:r>
            <a:r>
              <a:rPr dirty="0" sz="2400" spc="-20">
                <a:latin typeface="Times New Roman"/>
                <a:cs typeface="Times New Roman"/>
              </a:rPr>
              <a:t>+12V</a:t>
            </a:r>
            <a:r>
              <a:rPr dirty="0" sz="2400" spc="-20">
                <a:latin typeface="宋体"/>
                <a:cs typeface="宋体"/>
              </a:rPr>
              <a:t>，电容极性反向。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22007" y="2802445"/>
            <a:ext cx="1395730" cy="0"/>
          </a:xfrm>
          <a:custGeom>
            <a:avLst/>
            <a:gdLst/>
            <a:ahLst/>
            <a:cxnLst/>
            <a:rect l="l" t="t" r="r" b="b"/>
            <a:pathLst>
              <a:path w="1395729" h="0">
                <a:moveTo>
                  <a:pt x="0" y="0"/>
                </a:moveTo>
                <a:lnTo>
                  <a:pt x="1395222" y="0"/>
                </a:lnTo>
              </a:path>
            </a:pathLst>
          </a:custGeom>
          <a:ln w="166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454900" y="2816859"/>
            <a:ext cx="309245" cy="434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40">
                <a:latin typeface="Trebuchet MS"/>
                <a:cs typeface="Trebuchet MS"/>
              </a:rPr>
              <a:t>R</a:t>
            </a:r>
            <a:r>
              <a:rPr dirty="0" baseline="-14814" sz="2250" spc="7">
                <a:latin typeface="Times New Roman"/>
                <a:cs typeface="Times New Roman"/>
              </a:rPr>
              <a:t>e</a:t>
            </a:r>
            <a:endParaRPr baseline="-14814" sz="2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63408" y="4536090"/>
            <a:ext cx="111125" cy="344170"/>
          </a:xfrm>
          <a:custGeom>
            <a:avLst/>
            <a:gdLst/>
            <a:ahLst/>
            <a:cxnLst/>
            <a:rect l="l" t="t" r="r" b="b"/>
            <a:pathLst>
              <a:path w="111125" h="344170">
                <a:moveTo>
                  <a:pt x="110871" y="0"/>
                </a:moveTo>
                <a:lnTo>
                  <a:pt x="0" y="343757"/>
                </a:lnTo>
              </a:path>
            </a:pathLst>
          </a:custGeom>
          <a:ln w="165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868684" y="4461256"/>
            <a:ext cx="1205230" cy="408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130">
                <a:latin typeface="Times New Roman"/>
                <a:cs typeface="Times New Roman"/>
              </a:rPr>
              <a:t>=</a:t>
            </a:r>
            <a:r>
              <a:rPr dirty="0" sz="2600" spc="15">
                <a:latin typeface="Times New Roman"/>
                <a:cs typeface="Times New Roman"/>
              </a:rPr>
              <a:t>4</a:t>
            </a:r>
            <a:r>
              <a:rPr dirty="0" sz="2600" spc="40">
                <a:latin typeface="Times New Roman"/>
                <a:cs typeface="Times New Roman"/>
              </a:rPr>
              <a:t>0</a:t>
            </a:r>
            <a:r>
              <a:rPr dirty="0" sz="2600" spc="5">
                <a:latin typeface="Times New Roman"/>
                <a:cs typeface="Times New Roman"/>
              </a:rPr>
              <a:t>.</a:t>
            </a:r>
            <a:r>
              <a:rPr dirty="0" sz="2600" spc="-250">
                <a:latin typeface="Times New Roman"/>
                <a:cs typeface="Times New Roman"/>
              </a:rPr>
              <a:t>1</a:t>
            </a:r>
            <a:r>
              <a:rPr dirty="0" sz="2600" spc="15">
                <a:latin typeface="Times New Roman"/>
                <a:cs typeface="Times New Roman"/>
              </a:rPr>
              <a:t>μA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85992" y="3854703"/>
            <a:ext cx="1536700" cy="1040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99770">
              <a:lnSpc>
                <a:spcPct val="100000"/>
              </a:lnSpc>
            </a:pPr>
            <a:r>
              <a:rPr dirty="0" sz="2600" spc="10">
                <a:latin typeface="Times New Roman"/>
                <a:cs typeface="Times New Roman"/>
              </a:rPr>
              <a:t>4.8</a:t>
            </a:r>
            <a:r>
              <a:rPr dirty="0" sz="2600" spc="-15">
                <a:latin typeface="Times New Roman"/>
                <a:cs typeface="Times New Roman"/>
              </a:rPr>
              <a:t>3</a:t>
            </a:r>
            <a:r>
              <a:rPr dirty="0" sz="2600" spc="20">
                <a:latin typeface="Times New Roman"/>
                <a:cs typeface="Times New Roman"/>
              </a:rPr>
              <a:t>V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2995"/>
              </a:lnSpc>
              <a:spcBef>
                <a:spcPts val="2075"/>
              </a:spcBef>
            </a:pPr>
            <a:r>
              <a:rPr dirty="0" baseline="8547" sz="3900" spc="165">
                <a:latin typeface="Trebuchet MS"/>
                <a:cs typeface="Trebuchet MS"/>
              </a:rPr>
              <a:t>I</a:t>
            </a:r>
            <a:r>
              <a:rPr dirty="0" sz="1500" spc="110">
                <a:latin typeface="Times New Roman"/>
                <a:cs typeface="Times New Roman"/>
              </a:rPr>
              <a:t>BQ </a:t>
            </a:r>
            <a:r>
              <a:rPr dirty="0" baseline="8547" sz="3900" spc="22">
                <a:latin typeface="Times New Roman"/>
                <a:cs typeface="Times New Roman"/>
              </a:rPr>
              <a:t>=</a:t>
            </a:r>
            <a:r>
              <a:rPr dirty="0" baseline="8547" sz="3900" spc="-427">
                <a:latin typeface="Times New Roman"/>
                <a:cs typeface="Times New Roman"/>
              </a:rPr>
              <a:t> </a:t>
            </a:r>
            <a:r>
              <a:rPr dirty="0" baseline="8547" sz="3900" spc="157">
                <a:latin typeface="Trebuchet MS"/>
                <a:cs typeface="Trebuchet MS"/>
              </a:rPr>
              <a:t>I</a:t>
            </a:r>
            <a:r>
              <a:rPr dirty="0" sz="1500" spc="105">
                <a:latin typeface="Times New Roman"/>
                <a:cs typeface="Times New Roman"/>
              </a:rPr>
              <a:t>CQ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13196" y="2608072"/>
            <a:ext cx="2158365" cy="1143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1920">
              <a:lnSpc>
                <a:spcPct val="100000"/>
              </a:lnSpc>
            </a:pPr>
            <a:r>
              <a:rPr dirty="0" baseline="8547" sz="3900" spc="165">
                <a:latin typeface="Trebuchet MS"/>
                <a:cs typeface="Trebuchet MS"/>
              </a:rPr>
              <a:t>I</a:t>
            </a:r>
            <a:r>
              <a:rPr dirty="0" sz="1500" spc="110">
                <a:latin typeface="Times New Roman"/>
                <a:cs typeface="Times New Roman"/>
              </a:rPr>
              <a:t>CQ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ts val="2995"/>
              </a:lnSpc>
              <a:tabLst>
                <a:tab pos="942340" algn="l"/>
                <a:tab pos="1741805" algn="l"/>
              </a:tabLst>
            </a:pPr>
            <a:r>
              <a:rPr dirty="0" baseline="8547" sz="3900" spc="22">
                <a:latin typeface="Trebuchet MS"/>
                <a:cs typeface="Trebuchet MS"/>
              </a:rPr>
              <a:t>V</a:t>
            </a:r>
            <a:r>
              <a:rPr dirty="0" sz="1500" spc="15">
                <a:latin typeface="Times New Roman"/>
                <a:cs typeface="Times New Roman"/>
              </a:rPr>
              <a:t>CEQ	</a:t>
            </a:r>
            <a:r>
              <a:rPr dirty="0" baseline="8547" sz="3900" spc="22">
                <a:latin typeface="Trebuchet MS"/>
                <a:cs typeface="Trebuchet MS"/>
              </a:rPr>
              <a:t>V</a:t>
            </a:r>
            <a:r>
              <a:rPr dirty="0" sz="1500" spc="15">
                <a:latin typeface="Times New Roman"/>
                <a:cs typeface="Times New Roman"/>
              </a:rPr>
              <a:t>CC	</a:t>
            </a:r>
            <a:r>
              <a:rPr dirty="0" baseline="8547" sz="3900" spc="157">
                <a:latin typeface="Trebuchet MS"/>
                <a:cs typeface="Trebuchet MS"/>
              </a:rPr>
              <a:t>I</a:t>
            </a:r>
            <a:r>
              <a:rPr dirty="0" sz="1500" spc="105">
                <a:latin typeface="Times New Roman"/>
                <a:cs typeface="Times New Roman"/>
              </a:rPr>
              <a:t>CQ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68424" y="2556255"/>
            <a:ext cx="1398270" cy="1195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9720">
              <a:lnSpc>
                <a:spcPct val="100000"/>
              </a:lnSpc>
            </a:pPr>
            <a:r>
              <a:rPr dirty="0" sz="2600" spc="15">
                <a:latin typeface="Times New Roman"/>
                <a:cs typeface="Times New Roman"/>
              </a:rPr>
              <a:t>2.05</a:t>
            </a:r>
            <a:r>
              <a:rPr dirty="0" sz="2600" spc="5">
                <a:latin typeface="Times New Roman"/>
                <a:cs typeface="Times New Roman"/>
              </a:rPr>
              <a:t>m</a:t>
            </a:r>
            <a:r>
              <a:rPr dirty="0" sz="2600" spc="25">
                <a:latin typeface="Times New Roman"/>
                <a:cs typeface="Times New Roman"/>
              </a:rPr>
              <a:t>A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644525" algn="l"/>
              </a:tabLst>
            </a:pPr>
            <a:r>
              <a:rPr dirty="0" sz="2600" spc="20">
                <a:latin typeface="Trebuchet MS"/>
                <a:cs typeface="Trebuchet MS"/>
              </a:rPr>
              <a:t>R</a:t>
            </a:r>
            <a:r>
              <a:rPr dirty="0" baseline="-14814" sz="2250" spc="30">
                <a:latin typeface="Times New Roman"/>
                <a:cs typeface="Times New Roman"/>
              </a:rPr>
              <a:t>c	</a:t>
            </a:r>
            <a:r>
              <a:rPr dirty="0" sz="2600" spc="20">
                <a:latin typeface="Trebuchet MS"/>
                <a:cs typeface="Trebuchet MS"/>
              </a:rPr>
              <a:t>R</a:t>
            </a:r>
            <a:r>
              <a:rPr dirty="0" baseline="-14814" sz="2250" spc="30">
                <a:latin typeface="Times New Roman"/>
                <a:cs typeface="Times New Roman"/>
              </a:rPr>
              <a:t>e</a:t>
            </a:r>
            <a:endParaRPr baseline="-14814" sz="22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57726" y="1778317"/>
            <a:ext cx="1083310" cy="0"/>
          </a:xfrm>
          <a:custGeom>
            <a:avLst/>
            <a:gdLst/>
            <a:ahLst/>
            <a:cxnLst/>
            <a:rect l="l" t="t" r="r" b="b"/>
            <a:pathLst>
              <a:path w="1083309" h="0">
                <a:moveTo>
                  <a:pt x="0" y="0"/>
                </a:moveTo>
                <a:lnTo>
                  <a:pt x="1082897" y="0"/>
                </a:lnTo>
              </a:path>
            </a:pathLst>
          </a:custGeom>
          <a:ln w="166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298184" y="1723644"/>
            <a:ext cx="291465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15">
                <a:latin typeface="Times New Roman"/>
                <a:cs typeface="Times New Roman"/>
              </a:rPr>
              <a:t>B</a:t>
            </a:r>
            <a:r>
              <a:rPr dirty="0" sz="1500" spc="15">
                <a:latin typeface="Times New Roman"/>
                <a:cs typeface="Times New Roman"/>
              </a:rPr>
              <a:t>Q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79967" y="1532128"/>
            <a:ext cx="852805" cy="408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15">
                <a:latin typeface="Times New Roman"/>
                <a:cs typeface="Times New Roman"/>
              </a:rPr>
              <a:t>2.75</a:t>
            </a:r>
            <a:r>
              <a:rPr dirty="0" sz="2600" spc="25">
                <a:latin typeface="Times New Roman"/>
                <a:cs typeface="Times New Roman"/>
              </a:rPr>
              <a:t>V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49516" y="1373632"/>
            <a:ext cx="882015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00"/>
              </a:lnSpc>
            </a:pPr>
            <a:r>
              <a:rPr dirty="0" baseline="8547" sz="3900" spc="60">
                <a:latin typeface="Trebuchet MS"/>
                <a:cs typeface="Trebuchet MS"/>
              </a:rPr>
              <a:t>R</a:t>
            </a:r>
            <a:r>
              <a:rPr dirty="0" sz="1500" spc="40">
                <a:latin typeface="Times New Roman"/>
                <a:cs typeface="Times New Roman"/>
              </a:rPr>
              <a:t>b</a:t>
            </a:r>
            <a:r>
              <a:rPr dirty="0" sz="1500" spc="-32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2</a:t>
            </a:r>
            <a:r>
              <a:rPr dirty="0" baseline="8547" sz="3900" spc="-15">
                <a:latin typeface="Trebuchet MS"/>
                <a:cs typeface="Trebuchet MS"/>
              </a:rPr>
              <a:t>V</a:t>
            </a:r>
            <a:r>
              <a:rPr dirty="0" sz="1500" spc="-10">
                <a:latin typeface="Times New Roman"/>
                <a:cs typeface="Times New Roman"/>
              </a:rPr>
              <a:t>CC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97015" y="1532128"/>
            <a:ext cx="229870" cy="3905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70"/>
              </a:lnSpc>
            </a:pPr>
            <a:r>
              <a:rPr dirty="0" sz="2600" spc="80">
                <a:latin typeface="Trebuchet MS"/>
                <a:cs typeface="Trebuchet MS"/>
              </a:rPr>
              <a:t>V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98640" y="1693519"/>
            <a:ext cx="1382395" cy="1082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77470">
              <a:lnSpc>
                <a:spcPct val="138500"/>
              </a:lnSpc>
              <a:tabLst>
                <a:tab pos="782320" algn="l"/>
              </a:tabLst>
            </a:pPr>
            <a:r>
              <a:rPr dirty="0" baseline="8547" sz="3900" spc="22">
                <a:latin typeface="Trebuchet MS"/>
                <a:cs typeface="Trebuchet MS"/>
              </a:rPr>
              <a:t>R</a:t>
            </a:r>
            <a:r>
              <a:rPr dirty="0" sz="1500" spc="15">
                <a:latin typeface="Times New Roman"/>
                <a:cs typeface="Times New Roman"/>
              </a:rPr>
              <a:t>b1</a:t>
            </a:r>
            <a:r>
              <a:rPr dirty="0" sz="1500" spc="-165">
                <a:latin typeface="Times New Roman"/>
                <a:cs typeface="Times New Roman"/>
              </a:rPr>
              <a:t> </a:t>
            </a:r>
            <a:r>
              <a:rPr dirty="0" baseline="8547" sz="3900" spc="37">
                <a:latin typeface="Times New Roman"/>
                <a:cs typeface="Times New Roman"/>
              </a:rPr>
              <a:t>+</a:t>
            </a:r>
            <a:r>
              <a:rPr dirty="0" baseline="8547" sz="3900" spc="37">
                <a:latin typeface="Trebuchet MS"/>
                <a:cs typeface="Trebuchet MS"/>
              </a:rPr>
              <a:t>R</a:t>
            </a:r>
            <a:r>
              <a:rPr dirty="0" sz="1500" spc="25">
                <a:latin typeface="Times New Roman"/>
                <a:cs typeface="Times New Roman"/>
              </a:rPr>
              <a:t>b2 </a:t>
            </a:r>
            <a:r>
              <a:rPr dirty="0" sz="1500" spc="5">
                <a:latin typeface="Times New Roman"/>
                <a:cs typeface="Times New Roman"/>
              </a:rPr>
              <a:t> </a:t>
            </a:r>
            <a:r>
              <a:rPr dirty="0" baseline="8547" sz="3900" spc="82">
                <a:latin typeface="Trebuchet MS"/>
                <a:cs typeface="Trebuchet MS"/>
              </a:rPr>
              <a:t>V</a:t>
            </a:r>
            <a:r>
              <a:rPr dirty="0" sz="1500" spc="-15">
                <a:latin typeface="Times New Roman"/>
                <a:cs typeface="Times New Roman"/>
              </a:rPr>
              <a:t>B</a:t>
            </a:r>
            <a:r>
              <a:rPr dirty="0" sz="1500" spc="15">
                <a:latin typeface="Times New Roman"/>
                <a:cs typeface="Times New Roman"/>
              </a:rPr>
              <a:t>Q</a:t>
            </a:r>
            <a:r>
              <a:rPr dirty="0" sz="1500">
                <a:latin typeface="Times New Roman"/>
                <a:cs typeface="Times New Roman"/>
              </a:rPr>
              <a:t>	</a:t>
            </a:r>
            <a:r>
              <a:rPr dirty="0" baseline="8547" sz="3900" spc="82">
                <a:latin typeface="Trebuchet MS"/>
                <a:cs typeface="Trebuchet MS"/>
              </a:rPr>
              <a:t>V</a:t>
            </a:r>
            <a:r>
              <a:rPr dirty="0" sz="1500" spc="-15">
                <a:latin typeface="Times New Roman"/>
                <a:cs typeface="Times New Roman"/>
              </a:rPr>
              <a:t>B</a:t>
            </a:r>
            <a:r>
              <a:rPr dirty="0" sz="1500" spc="25">
                <a:latin typeface="Times New Roman"/>
                <a:cs typeface="Times New Roman"/>
              </a:rPr>
              <a:t>E</a:t>
            </a:r>
            <a:r>
              <a:rPr dirty="0" sz="1500" spc="15">
                <a:latin typeface="Times New Roman"/>
                <a:cs typeface="Times New Roman"/>
              </a:rPr>
              <a:t>Q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83037" y="696515"/>
            <a:ext cx="225806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60">
                <a:latin typeface="宋体"/>
                <a:cs typeface="宋体"/>
              </a:rPr>
              <a:t>（晶体管</a:t>
            </a:r>
            <a:r>
              <a:rPr dirty="0" sz="2400" spc="60">
                <a:latin typeface="Times New Roman"/>
                <a:cs typeface="Times New Roman"/>
              </a:rPr>
              <a:t>β=50</a:t>
            </a:r>
            <a:r>
              <a:rPr dirty="0" sz="2400" spc="60"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221122" y="5435917"/>
            <a:ext cx="447675" cy="0"/>
          </a:xfrm>
          <a:custGeom>
            <a:avLst/>
            <a:gdLst/>
            <a:ahLst/>
            <a:cxnLst/>
            <a:rect l="l" t="t" r="r" b="b"/>
            <a:pathLst>
              <a:path w="447675" h="0">
                <a:moveTo>
                  <a:pt x="0" y="0"/>
                </a:moveTo>
                <a:lnTo>
                  <a:pt x="447579" y="0"/>
                </a:lnTo>
              </a:path>
            </a:pathLst>
          </a:custGeom>
          <a:ln w="157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122923" y="5413502"/>
            <a:ext cx="199390" cy="233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>
                <a:latin typeface="Times New Roman"/>
                <a:cs typeface="Times New Roman"/>
              </a:rPr>
              <a:t>b</a:t>
            </a:r>
            <a:r>
              <a:rPr dirty="0" sz="1450" spc="-5">
                <a:latin typeface="Times New Roman"/>
                <a:cs typeface="Times New Roman"/>
              </a:rPr>
              <a:t>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63203" y="5661914"/>
            <a:ext cx="269240" cy="233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-20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Q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77859" y="4996688"/>
            <a:ext cx="344170" cy="39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>
                <a:latin typeface="Times New Roman"/>
                <a:cs typeface="Times New Roman"/>
              </a:rPr>
              <a:t>26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973570" y="5197855"/>
            <a:ext cx="506730" cy="39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>
                <a:latin typeface="Times New Roman"/>
                <a:cs typeface="Times New Roman"/>
              </a:rPr>
              <a:t>8</a:t>
            </a:r>
            <a:r>
              <a:rPr dirty="0" sz="2500" spc="25">
                <a:latin typeface="Times New Roman"/>
                <a:cs typeface="Times New Roman"/>
              </a:rPr>
              <a:t>4</a:t>
            </a:r>
            <a:r>
              <a:rPr dirty="0" sz="2500">
                <a:latin typeface="Times New Roman"/>
                <a:cs typeface="Times New Roman"/>
              </a:rPr>
              <a:t>7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29960" y="5197855"/>
            <a:ext cx="1816735" cy="39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35635" algn="l"/>
                <a:tab pos="1486535" algn="l"/>
              </a:tabLst>
            </a:pPr>
            <a:r>
              <a:rPr dirty="0" sz="2500">
                <a:latin typeface="Trebuchet MS"/>
                <a:cs typeface="Trebuchet MS"/>
              </a:rPr>
              <a:t>r</a:t>
            </a:r>
            <a:r>
              <a:rPr dirty="0" sz="2500">
                <a:latin typeface="Trebuchet MS"/>
                <a:cs typeface="Trebuchet MS"/>
              </a:rPr>
              <a:t>	</a:t>
            </a:r>
            <a:r>
              <a:rPr dirty="0" sz="2500">
                <a:latin typeface="Times New Roman"/>
                <a:cs typeface="Times New Roman"/>
              </a:rPr>
              <a:t>200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-180">
                <a:latin typeface="Times New Roman"/>
                <a:cs typeface="Times New Roman"/>
              </a:rPr>
              <a:t>1</a:t>
            </a:r>
            <a:r>
              <a:rPr dirty="0" sz="2500">
                <a:latin typeface="Times New Roman"/>
                <a:cs typeface="Times New Roman"/>
              </a:rPr>
              <a:t>+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238235" y="5447792"/>
            <a:ext cx="132080" cy="375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955"/>
              </a:lnSpc>
            </a:pPr>
            <a:r>
              <a:rPr dirty="0" sz="2500" spc="140">
                <a:latin typeface="Trebuchet MS"/>
                <a:cs typeface="Trebuchet MS"/>
              </a:rPr>
              <a:t>I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034688" y="6370320"/>
            <a:ext cx="1580515" cy="0"/>
          </a:xfrm>
          <a:custGeom>
            <a:avLst/>
            <a:gdLst/>
            <a:ahLst/>
            <a:cxnLst/>
            <a:rect l="l" t="t" r="r" b="b"/>
            <a:pathLst>
              <a:path w="1580515" h="0">
                <a:moveTo>
                  <a:pt x="0" y="0"/>
                </a:moveTo>
                <a:lnTo>
                  <a:pt x="1580387" y="0"/>
                </a:lnTo>
              </a:path>
            </a:pathLst>
          </a:custGeom>
          <a:ln w="181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7749032" y="6614160"/>
            <a:ext cx="219075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90">
                <a:latin typeface="Times New Roman"/>
                <a:cs typeface="Times New Roman"/>
              </a:rPr>
              <a:t>b</a:t>
            </a:r>
            <a:r>
              <a:rPr dirty="0" sz="1500" spc="10">
                <a:latin typeface="Times New Roman"/>
                <a:cs typeface="Times New Roman"/>
              </a:rPr>
              <a:t>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86631" rIns="0" bIns="0" rtlCol="0" vert="horz">
            <a:spAutoFit/>
          </a:bodyPr>
          <a:lstStyle/>
          <a:p>
            <a:pPr marL="3511550">
              <a:lnSpc>
                <a:spcPts val="1305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28" name="object 28"/>
          <p:cNvSpPr txBox="1"/>
          <p:nvPr/>
        </p:nvSpPr>
        <p:spPr>
          <a:xfrm>
            <a:off x="9186164" y="6117589"/>
            <a:ext cx="379730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130">
                <a:latin typeface="Times New Roman"/>
                <a:cs typeface="Times New Roman"/>
              </a:rPr>
              <a:t>9</a:t>
            </a:r>
            <a:r>
              <a:rPr dirty="0" sz="2650">
                <a:latin typeface="Times New Roman"/>
                <a:cs typeface="Times New Roman"/>
              </a:rPr>
              <a:t>9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57035" y="6350507"/>
            <a:ext cx="112395" cy="231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5">
                <a:latin typeface="Trebuchet MS"/>
                <a:cs typeface="Trebuchet MS"/>
              </a:rPr>
              <a:t>v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500619" y="5876797"/>
            <a:ext cx="924560" cy="474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65">
                <a:latin typeface="Trebuchet MS"/>
                <a:cs typeface="Trebuchet MS"/>
              </a:rPr>
              <a:t>R</a:t>
            </a:r>
            <a:r>
              <a:rPr dirty="0" baseline="-25925" sz="2250" spc="97">
                <a:latin typeface="Times New Roman"/>
                <a:cs typeface="Times New Roman"/>
              </a:rPr>
              <a:t>L</a:t>
            </a:r>
            <a:r>
              <a:rPr dirty="0" baseline="-25925" sz="2250" spc="112">
                <a:latin typeface="Times New Roman"/>
                <a:cs typeface="Times New Roman"/>
              </a:rPr>
              <a:t> </a:t>
            </a:r>
            <a:r>
              <a:rPr dirty="0" sz="2650" spc="60">
                <a:latin typeface="Times New Roman"/>
                <a:cs typeface="Times New Roman"/>
              </a:rPr>
              <a:t>//</a:t>
            </a:r>
            <a:r>
              <a:rPr dirty="0" sz="2650" spc="60">
                <a:latin typeface="Trebuchet MS"/>
                <a:cs typeface="Trebuchet MS"/>
              </a:rPr>
              <a:t>R</a:t>
            </a:r>
            <a:r>
              <a:rPr dirty="0" baseline="-25925" sz="2250" spc="89">
                <a:latin typeface="Times New Roman"/>
                <a:cs typeface="Times New Roman"/>
              </a:rPr>
              <a:t>c</a:t>
            </a:r>
            <a:endParaRPr baseline="-25925" sz="22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065011" y="6117589"/>
            <a:ext cx="231140" cy="396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125"/>
              </a:lnSpc>
            </a:pPr>
            <a:r>
              <a:rPr dirty="0" sz="2650" spc="55">
                <a:latin typeface="Trebuchet MS"/>
                <a:cs typeface="Trebuchet MS"/>
              </a:rPr>
              <a:t>A</a:t>
            </a:r>
            <a:endParaRPr sz="265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642352" y="6381242"/>
            <a:ext cx="156845" cy="396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125"/>
              </a:lnSpc>
            </a:pPr>
            <a:r>
              <a:rPr dirty="0" sz="2650">
                <a:latin typeface="Trebuchet MS"/>
                <a:cs typeface="Trebuchet MS"/>
              </a:rPr>
              <a:t>r</a:t>
            </a:r>
            <a:endParaRPr sz="265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32863" y="6027419"/>
            <a:ext cx="80010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5">
                <a:latin typeface="Times New Roman"/>
                <a:cs typeface="Times New Roman"/>
              </a:rPr>
              <a:t>i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775069" y="6027419"/>
            <a:ext cx="217170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75">
                <a:latin typeface="Times New Roman"/>
                <a:cs typeface="Times New Roman"/>
              </a:rPr>
              <a:t>b</a:t>
            </a:r>
            <a:r>
              <a:rPr dirty="0" sz="1500" spc="10">
                <a:latin typeface="Times New Roman"/>
                <a:cs typeface="Times New Roman"/>
              </a:rPr>
              <a:t>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627124" y="5794502"/>
            <a:ext cx="3303270" cy="474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700405" algn="l"/>
                <a:tab pos="2753360" algn="l"/>
              </a:tabLst>
            </a:pPr>
            <a:r>
              <a:rPr dirty="0" sz="2650" spc="75">
                <a:latin typeface="Trebuchet MS"/>
                <a:cs typeface="Trebuchet MS"/>
              </a:rPr>
              <a:t>R</a:t>
            </a:r>
            <a:r>
              <a:rPr dirty="0" sz="2650" spc="75">
                <a:latin typeface="Trebuchet MS"/>
                <a:cs typeface="Trebuchet MS"/>
              </a:rPr>
              <a:t>	</a:t>
            </a:r>
            <a:r>
              <a:rPr dirty="0" sz="2650" spc="120">
                <a:latin typeface="Trebuchet MS"/>
                <a:cs typeface="Trebuchet MS"/>
              </a:rPr>
              <a:t>R</a:t>
            </a:r>
            <a:r>
              <a:rPr dirty="0" baseline="-25925" sz="2250" spc="135">
                <a:latin typeface="Times New Roman"/>
                <a:cs typeface="Times New Roman"/>
              </a:rPr>
              <a:t>b</a:t>
            </a:r>
            <a:r>
              <a:rPr dirty="0" baseline="-25925" sz="2250" spc="22">
                <a:latin typeface="Times New Roman"/>
                <a:cs typeface="Times New Roman"/>
              </a:rPr>
              <a:t>1</a:t>
            </a:r>
            <a:r>
              <a:rPr dirty="0" baseline="-25925" sz="2250" spc="-44">
                <a:latin typeface="Times New Roman"/>
                <a:cs typeface="Times New Roman"/>
              </a:rPr>
              <a:t> </a:t>
            </a:r>
            <a:r>
              <a:rPr dirty="0" sz="2650" spc="75">
                <a:latin typeface="Times New Roman"/>
                <a:cs typeface="Times New Roman"/>
              </a:rPr>
              <a:t>/</a:t>
            </a:r>
            <a:r>
              <a:rPr dirty="0" sz="2650" spc="55">
                <a:latin typeface="Times New Roman"/>
                <a:cs typeface="Times New Roman"/>
              </a:rPr>
              <a:t>/</a:t>
            </a:r>
            <a:r>
              <a:rPr dirty="0" sz="2650" spc="130">
                <a:latin typeface="Trebuchet MS"/>
                <a:cs typeface="Trebuchet MS"/>
              </a:rPr>
              <a:t>R</a:t>
            </a:r>
            <a:r>
              <a:rPr dirty="0" baseline="-25925" sz="2250" spc="112">
                <a:latin typeface="Times New Roman"/>
                <a:cs typeface="Times New Roman"/>
              </a:rPr>
              <a:t>b</a:t>
            </a:r>
            <a:r>
              <a:rPr dirty="0" baseline="-25925" sz="2250" spc="22">
                <a:latin typeface="Times New Roman"/>
                <a:cs typeface="Times New Roman"/>
              </a:rPr>
              <a:t>2</a:t>
            </a:r>
            <a:r>
              <a:rPr dirty="0" baseline="-25925" sz="2250" spc="172">
                <a:latin typeface="Times New Roman"/>
                <a:cs typeface="Times New Roman"/>
              </a:rPr>
              <a:t> </a:t>
            </a:r>
            <a:r>
              <a:rPr dirty="0" sz="2650" spc="50">
                <a:latin typeface="Times New Roman"/>
                <a:cs typeface="Times New Roman"/>
              </a:rPr>
              <a:t>/</a:t>
            </a:r>
            <a:r>
              <a:rPr dirty="0" sz="2650" spc="85">
                <a:latin typeface="Times New Roman"/>
                <a:cs typeface="Times New Roman"/>
              </a:rPr>
              <a:t>/</a:t>
            </a:r>
            <a:r>
              <a:rPr dirty="0" sz="2650">
                <a:latin typeface="Trebuchet MS"/>
                <a:cs typeface="Trebuchet MS"/>
              </a:rPr>
              <a:t>r</a:t>
            </a:r>
            <a:r>
              <a:rPr dirty="0" sz="2650">
                <a:latin typeface="Trebuchet MS"/>
                <a:cs typeface="Trebuchet MS"/>
              </a:rPr>
              <a:t>	</a:t>
            </a:r>
            <a:r>
              <a:rPr dirty="0" sz="2650" spc="105">
                <a:latin typeface="Times New Roman"/>
                <a:cs typeface="Times New Roman"/>
              </a:rPr>
              <a:t>8</a:t>
            </a:r>
            <a:r>
              <a:rPr dirty="0" sz="2650" spc="130">
                <a:latin typeface="Times New Roman"/>
                <a:cs typeface="Times New Roman"/>
              </a:rPr>
              <a:t>1</a:t>
            </a:r>
            <a:r>
              <a:rPr dirty="0" sz="2650">
                <a:latin typeface="Times New Roman"/>
                <a:cs typeface="Times New Roman"/>
              </a:rPr>
              <a:t>4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11527" y="6603492"/>
            <a:ext cx="123189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15">
                <a:latin typeface="Times New Roman"/>
                <a:cs typeface="Times New Roman"/>
              </a:rPr>
              <a:t>o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550580" y="6603492"/>
            <a:ext cx="112395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10">
                <a:latin typeface="Times New Roman"/>
                <a:cs typeface="Times New Roman"/>
              </a:rPr>
              <a:t>c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602740" y="6370573"/>
            <a:ext cx="196659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751205" algn="l"/>
              </a:tabLst>
            </a:pPr>
            <a:r>
              <a:rPr dirty="0" sz="2650" spc="75">
                <a:latin typeface="Trebuchet MS"/>
                <a:cs typeface="Trebuchet MS"/>
              </a:rPr>
              <a:t>R	R </a:t>
            </a:r>
            <a:r>
              <a:rPr dirty="0" sz="2650">
                <a:latin typeface="Times New Roman"/>
                <a:cs typeface="Times New Roman"/>
              </a:rPr>
              <a:t>=</a:t>
            </a:r>
            <a:r>
              <a:rPr dirty="0" sz="2650" spc="-210">
                <a:latin typeface="Times New Roman"/>
                <a:cs typeface="Times New Roman"/>
              </a:rPr>
              <a:t> </a:t>
            </a:r>
            <a:r>
              <a:rPr dirty="0" sz="2650" spc="70">
                <a:latin typeface="Times New Roman"/>
                <a:cs typeface="Times New Roman"/>
              </a:rPr>
              <a:t>2.5k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19"/>
            <a:ext cx="15240" cy="967740"/>
          </a:xfrm>
          <a:custGeom>
            <a:avLst/>
            <a:gdLst/>
            <a:ahLst/>
            <a:cxnLst/>
            <a:rect l="l" t="t" r="r" b="b"/>
            <a:pathLst>
              <a:path w="15240" h="967740">
                <a:moveTo>
                  <a:pt x="0" y="0"/>
                </a:moveTo>
                <a:lnTo>
                  <a:pt x="15239" y="0"/>
                </a:lnTo>
                <a:lnTo>
                  <a:pt x="15239" y="967739"/>
                </a:lnTo>
                <a:lnTo>
                  <a:pt x="0" y="967739"/>
                </a:lnTo>
                <a:lnTo>
                  <a:pt x="0" y="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2668" y="396239"/>
            <a:ext cx="9143999" cy="6768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92224" y="350519"/>
            <a:ext cx="8124825" cy="984885"/>
          </a:xfrm>
          <a:custGeom>
            <a:avLst/>
            <a:gdLst/>
            <a:ahLst/>
            <a:cxnLst/>
            <a:rect l="l" t="t" r="r" b="b"/>
            <a:pathLst>
              <a:path w="8124825" h="984885">
                <a:moveTo>
                  <a:pt x="0" y="0"/>
                </a:moveTo>
                <a:lnTo>
                  <a:pt x="8124443" y="0"/>
                </a:lnTo>
                <a:lnTo>
                  <a:pt x="8124443" y="984504"/>
                </a:lnTo>
                <a:lnTo>
                  <a:pt x="0" y="9845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310155" y="6793995"/>
            <a:ext cx="37338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18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: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07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2668" y="350520"/>
            <a:ext cx="1019810" cy="3750945"/>
          </a:xfrm>
          <a:custGeom>
            <a:avLst/>
            <a:gdLst/>
            <a:ahLst/>
            <a:cxnLst/>
            <a:rect l="l" t="t" r="r" b="b"/>
            <a:pathLst>
              <a:path w="1019810" h="3750945">
                <a:moveTo>
                  <a:pt x="0" y="0"/>
                </a:moveTo>
                <a:lnTo>
                  <a:pt x="1019556" y="0"/>
                </a:lnTo>
                <a:lnTo>
                  <a:pt x="1019556" y="3750563"/>
                </a:lnTo>
                <a:lnTo>
                  <a:pt x="0" y="3750563"/>
                </a:lnTo>
                <a:lnTo>
                  <a:pt x="0" y="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22979" y="716307"/>
            <a:ext cx="711200" cy="2938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4.5.3.</a:t>
            </a:r>
            <a:endParaRPr sz="2400">
              <a:latin typeface="Times New Roman"/>
              <a:cs typeface="Times New Roman"/>
            </a:endParaRPr>
          </a:p>
          <a:p>
            <a:pPr algn="just" marL="203200" marR="194945">
              <a:lnSpc>
                <a:spcPct val="100000"/>
              </a:lnSpc>
              <a:spcBef>
                <a:spcPts val="40"/>
              </a:spcBef>
            </a:pPr>
            <a:r>
              <a:rPr dirty="0" sz="2400">
                <a:solidFill>
                  <a:srgbClr val="0000FF"/>
                </a:solidFill>
                <a:latin typeface="宋体"/>
                <a:cs typeface="宋体"/>
              </a:rPr>
              <a:t>三  种  组  态  的  比  较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6330" y="4250594"/>
            <a:ext cx="1303020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latin typeface="Microsoft JhengHei"/>
                <a:cs typeface="Microsoft JhengHei"/>
              </a:rPr>
              <a:t>电</a:t>
            </a:r>
            <a:r>
              <a:rPr dirty="0" sz="2000" spc="20" b="1">
                <a:latin typeface="Microsoft JhengHei"/>
                <a:cs typeface="Microsoft JhengHei"/>
              </a:rPr>
              <a:t>压增</a:t>
            </a:r>
            <a:r>
              <a:rPr dirty="0" sz="2000" b="1">
                <a:latin typeface="Microsoft JhengHei"/>
                <a:cs typeface="Microsoft JhengHei"/>
              </a:rPr>
              <a:t>益：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89752" y="4498562"/>
            <a:ext cx="1102995" cy="0"/>
          </a:xfrm>
          <a:custGeom>
            <a:avLst/>
            <a:gdLst/>
            <a:ahLst/>
            <a:cxnLst/>
            <a:rect l="l" t="t" r="r" b="b"/>
            <a:pathLst>
              <a:path w="1102995" h="0">
                <a:moveTo>
                  <a:pt x="0" y="0"/>
                </a:moveTo>
                <a:lnTo>
                  <a:pt x="1102709" y="0"/>
                </a:lnTo>
              </a:path>
            </a:pathLst>
          </a:custGeom>
          <a:ln w="88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029203" y="4562093"/>
            <a:ext cx="209550" cy="247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39"/>
              </a:lnSpc>
            </a:pPr>
            <a:r>
              <a:rPr dirty="0" baseline="13468" sz="2475" spc="-135">
                <a:latin typeface="Times New Roman"/>
                <a:cs typeface="Times New Roman"/>
              </a:rPr>
              <a:t>r</a:t>
            </a:r>
            <a:r>
              <a:rPr dirty="0" sz="950" spc="70">
                <a:latin typeface="Times New Roman"/>
                <a:cs typeface="Times New Roman"/>
              </a:rPr>
              <a:t>b</a:t>
            </a:r>
            <a:r>
              <a:rPr dirty="0" sz="950" spc="10">
                <a:latin typeface="Times New Roman"/>
                <a:cs typeface="Times New Roman"/>
              </a:rPr>
              <a:t>e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63088" y="4208526"/>
            <a:ext cx="831215" cy="300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10">
                <a:latin typeface="Times New Roman"/>
                <a:cs typeface="Times New Roman"/>
              </a:rPr>
              <a:t>(</a:t>
            </a:r>
            <a:r>
              <a:rPr dirty="0" sz="1650" spc="-270">
                <a:latin typeface="Times New Roman"/>
                <a:cs typeface="Times New Roman"/>
              </a:rPr>
              <a:t> </a:t>
            </a:r>
            <a:r>
              <a:rPr dirty="0" sz="1650" spc="-35">
                <a:latin typeface="Times New Roman"/>
                <a:cs typeface="Times New Roman"/>
              </a:rPr>
              <a:t>R</a:t>
            </a:r>
            <a:r>
              <a:rPr dirty="0" baseline="-23391" sz="1425" spc="-52">
                <a:latin typeface="Times New Roman"/>
                <a:cs typeface="Times New Roman"/>
              </a:rPr>
              <a:t>c</a:t>
            </a:r>
            <a:r>
              <a:rPr dirty="0" baseline="-23391" sz="1425" spc="209">
                <a:latin typeface="Times New Roman"/>
                <a:cs typeface="Times New Roman"/>
              </a:rPr>
              <a:t> </a:t>
            </a:r>
            <a:r>
              <a:rPr dirty="0" sz="1650" spc="5">
                <a:latin typeface="Times New Roman"/>
                <a:cs typeface="Times New Roman"/>
              </a:rPr>
              <a:t>//</a:t>
            </a:r>
            <a:r>
              <a:rPr dirty="0" sz="1650" spc="-80">
                <a:latin typeface="Times New Roman"/>
                <a:cs typeface="Times New Roman"/>
              </a:rPr>
              <a:t> </a:t>
            </a:r>
            <a:r>
              <a:rPr dirty="0" sz="1650" spc="5">
                <a:latin typeface="Times New Roman"/>
                <a:cs typeface="Times New Roman"/>
              </a:rPr>
              <a:t>R</a:t>
            </a:r>
            <a:r>
              <a:rPr dirty="0" baseline="-23391" sz="1425" spc="7">
                <a:latin typeface="Times New Roman"/>
                <a:cs typeface="Times New Roman"/>
              </a:rPr>
              <a:t>L</a:t>
            </a:r>
            <a:r>
              <a:rPr dirty="0" baseline="-23391" sz="1425" spc="-89">
                <a:latin typeface="Times New Roman"/>
                <a:cs typeface="Times New Roman"/>
              </a:rPr>
              <a:t> </a:t>
            </a:r>
            <a:r>
              <a:rPr dirty="0" sz="1650" spc="10">
                <a:latin typeface="Times New Roman"/>
                <a:cs typeface="Times New Roman"/>
              </a:rPr>
              <a:t>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76330" y="5007159"/>
            <a:ext cx="1303020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latin typeface="Microsoft JhengHei"/>
                <a:cs typeface="Microsoft JhengHei"/>
              </a:rPr>
              <a:t>输</a:t>
            </a:r>
            <a:r>
              <a:rPr dirty="0" sz="2000" spc="20" b="1">
                <a:latin typeface="Microsoft JhengHei"/>
                <a:cs typeface="Microsoft JhengHei"/>
              </a:rPr>
              <a:t>入电</a:t>
            </a:r>
            <a:r>
              <a:rPr dirty="0" sz="2000" b="1">
                <a:latin typeface="Microsoft JhengHei"/>
                <a:cs typeface="Microsoft JhengHei"/>
              </a:rPr>
              <a:t>阻：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37535" y="5078730"/>
            <a:ext cx="617220" cy="300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>
                <a:latin typeface="Times New Roman"/>
                <a:cs typeface="Times New Roman"/>
              </a:rPr>
              <a:t>R</a:t>
            </a:r>
            <a:r>
              <a:rPr dirty="0" baseline="-23391" sz="1425">
                <a:latin typeface="Times New Roman"/>
                <a:cs typeface="Times New Roman"/>
              </a:rPr>
              <a:t>b </a:t>
            </a:r>
            <a:r>
              <a:rPr dirty="0" sz="1650" spc="5">
                <a:latin typeface="Times New Roman"/>
                <a:cs typeface="Times New Roman"/>
              </a:rPr>
              <a:t>//</a:t>
            </a:r>
            <a:r>
              <a:rPr dirty="0" sz="1650" spc="-80">
                <a:latin typeface="Times New Roman"/>
                <a:cs typeface="Times New Roman"/>
              </a:rPr>
              <a:t> </a:t>
            </a:r>
            <a:r>
              <a:rPr dirty="0" sz="1650" spc="10">
                <a:latin typeface="Times New Roman"/>
                <a:cs typeface="Times New Roman"/>
              </a:rPr>
              <a:t>r</a:t>
            </a:r>
            <a:r>
              <a:rPr dirty="0" baseline="-23391" sz="1425" spc="15">
                <a:latin typeface="Times New Roman"/>
                <a:cs typeface="Times New Roman"/>
              </a:rPr>
              <a:t>be</a:t>
            </a:r>
            <a:endParaRPr baseline="-23391" sz="142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76330" y="5593721"/>
            <a:ext cx="1303020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latin typeface="Microsoft JhengHei"/>
                <a:cs typeface="Microsoft JhengHei"/>
              </a:rPr>
              <a:t>输</a:t>
            </a:r>
            <a:r>
              <a:rPr dirty="0" sz="2000" spc="20" b="1">
                <a:latin typeface="Microsoft JhengHei"/>
                <a:cs typeface="Microsoft JhengHei"/>
              </a:rPr>
              <a:t>出电</a:t>
            </a:r>
            <a:r>
              <a:rPr dirty="0" sz="2000" b="1">
                <a:latin typeface="Microsoft JhengHei"/>
                <a:cs typeface="Microsoft JhengHei"/>
              </a:rPr>
              <a:t>阻：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22767" y="5798566"/>
            <a:ext cx="80645" cy="158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10">
                <a:latin typeface="Times New Roman"/>
                <a:cs typeface="Times New Roman"/>
              </a:rPr>
              <a:t>c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93228" y="5656326"/>
            <a:ext cx="167640" cy="264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15">
                <a:latin typeface="Times New Roman"/>
                <a:cs typeface="Times New Roman"/>
              </a:rPr>
              <a:t>R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87944" y="4498562"/>
            <a:ext cx="1837689" cy="0"/>
          </a:xfrm>
          <a:custGeom>
            <a:avLst/>
            <a:gdLst/>
            <a:ahLst/>
            <a:cxnLst/>
            <a:rect l="l" t="t" r="r" b="b"/>
            <a:pathLst>
              <a:path w="1837690" h="0">
                <a:moveTo>
                  <a:pt x="0" y="0"/>
                </a:moveTo>
                <a:lnTo>
                  <a:pt x="1837658" y="0"/>
                </a:lnTo>
              </a:path>
            </a:pathLst>
          </a:custGeom>
          <a:ln w="88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292344" y="4508753"/>
            <a:ext cx="1436370" cy="300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44195" algn="l"/>
              </a:tabLst>
            </a:pPr>
            <a:r>
              <a:rPr dirty="0" sz="1650">
                <a:latin typeface="Times New Roman"/>
                <a:cs typeface="Times New Roman"/>
              </a:rPr>
              <a:t>(1	</a:t>
            </a:r>
            <a:r>
              <a:rPr dirty="0" sz="1650" spc="10">
                <a:latin typeface="Times New Roman"/>
                <a:cs typeface="Times New Roman"/>
              </a:rPr>
              <a:t>)(</a:t>
            </a:r>
            <a:r>
              <a:rPr dirty="0" sz="1650" spc="-275">
                <a:latin typeface="Times New Roman"/>
                <a:cs typeface="Times New Roman"/>
              </a:rPr>
              <a:t> </a:t>
            </a:r>
            <a:r>
              <a:rPr dirty="0" sz="1650" spc="-30">
                <a:latin typeface="Times New Roman"/>
                <a:cs typeface="Times New Roman"/>
              </a:rPr>
              <a:t>R</a:t>
            </a:r>
            <a:r>
              <a:rPr dirty="0" baseline="-23391" sz="1425" spc="-44">
                <a:latin typeface="Times New Roman"/>
                <a:cs typeface="Times New Roman"/>
              </a:rPr>
              <a:t>e</a:t>
            </a:r>
            <a:r>
              <a:rPr dirty="0" baseline="-23391" sz="1425" spc="217">
                <a:latin typeface="Times New Roman"/>
                <a:cs typeface="Times New Roman"/>
              </a:rPr>
              <a:t> </a:t>
            </a:r>
            <a:r>
              <a:rPr dirty="0" sz="1650" spc="5">
                <a:latin typeface="Times New Roman"/>
                <a:cs typeface="Times New Roman"/>
              </a:rPr>
              <a:t>//</a:t>
            </a:r>
            <a:r>
              <a:rPr dirty="0" sz="1650" spc="-8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R</a:t>
            </a:r>
            <a:r>
              <a:rPr dirty="0" baseline="-23391" sz="1425">
                <a:latin typeface="Times New Roman"/>
                <a:cs typeface="Times New Roman"/>
              </a:rPr>
              <a:t>L</a:t>
            </a:r>
            <a:r>
              <a:rPr dirty="0" baseline="-23391" sz="1425" spc="-67">
                <a:latin typeface="Times New Roman"/>
                <a:cs typeface="Times New Roman"/>
              </a:rPr>
              <a:t> </a:t>
            </a:r>
            <a:r>
              <a:rPr dirty="0" sz="1650" spc="10">
                <a:latin typeface="Times New Roman"/>
                <a:cs typeface="Times New Roman"/>
              </a:rPr>
              <a:t>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90007" y="4562093"/>
            <a:ext cx="210820" cy="247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39"/>
              </a:lnSpc>
            </a:pPr>
            <a:r>
              <a:rPr dirty="0" baseline="13468" sz="2475" spc="-112">
                <a:latin typeface="Times New Roman"/>
                <a:cs typeface="Times New Roman"/>
              </a:rPr>
              <a:t>r</a:t>
            </a:r>
            <a:r>
              <a:rPr dirty="0" sz="950" spc="70">
                <a:latin typeface="Times New Roman"/>
                <a:cs typeface="Times New Roman"/>
              </a:rPr>
              <a:t>b</a:t>
            </a:r>
            <a:r>
              <a:rPr dirty="0" sz="950" spc="10">
                <a:latin typeface="Times New Roman"/>
                <a:cs typeface="Times New Roman"/>
              </a:rPr>
              <a:t>e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31739" y="4208526"/>
            <a:ext cx="1549400" cy="300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44195" algn="l"/>
              </a:tabLst>
            </a:pPr>
            <a:r>
              <a:rPr dirty="0" sz="1650" spc="5">
                <a:latin typeface="Times New Roman"/>
                <a:cs typeface="Times New Roman"/>
              </a:rPr>
              <a:t>(1	</a:t>
            </a:r>
            <a:r>
              <a:rPr dirty="0" sz="1650" spc="10">
                <a:latin typeface="Times New Roman"/>
                <a:cs typeface="Times New Roman"/>
              </a:rPr>
              <a:t>) </a:t>
            </a:r>
            <a:r>
              <a:rPr dirty="0" sz="1650" spc="25">
                <a:latin typeface="Times New Roman"/>
                <a:cs typeface="Times New Roman"/>
              </a:rPr>
              <a:t> </a:t>
            </a:r>
            <a:r>
              <a:rPr dirty="0" sz="1650" spc="10">
                <a:latin typeface="Times New Roman"/>
                <a:cs typeface="Times New Roman"/>
              </a:rPr>
              <a:t>(</a:t>
            </a:r>
            <a:r>
              <a:rPr dirty="0" sz="1650" spc="-265">
                <a:latin typeface="Times New Roman"/>
                <a:cs typeface="Times New Roman"/>
              </a:rPr>
              <a:t> </a:t>
            </a:r>
            <a:r>
              <a:rPr dirty="0" sz="1650" spc="-35">
                <a:latin typeface="Times New Roman"/>
                <a:cs typeface="Times New Roman"/>
              </a:rPr>
              <a:t>R</a:t>
            </a:r>
            <a:r>
              <a:rPr dirty="0" baseline="-23391" sz="1425" spc="-52">
                <a:latin typeface="Times New Roman"/>
                <a:cs typeface="Times New Roman"/>
              </a:rPr>
              <a:t>e</a:t>
            </a:r>
            <a:r>
              <a:rPr dirty="0" baseline="-23391" sz="1425" spc="232">
                <a:latin typeface="Times New Roman"/>
                <a:cs typeface="Times New Roman"/>
              </a:rPr>
              <a:t> </a:t>
            </a:r>
            <a:r>
              <a:rPr dirty="0" sz="1650" spc="5">
                <a:latin typeface="Times New Roman"/>
                <a:cs typeface="Times New Roman"/>
              </a:rPr>
              <a:t>//</a:t>
            </a:r>
            <a:r>
              <a:rPr dirty="0" sz="1650" spc="-70">
                <a:latin typeface="Times New Roman"/>
                <a:cs typeface="Times New Roman"/>
              </a:rPr>
              <a:t> </a:t>
            </a:r>
            <a:r>
              <a:rPr dirty="0" sz="1650" spc="5">
                <a:latin typeface="Times New Roman"/>
                <a:cs typeface="Times New Roman"/>
              </a:rPr>
              <a:t>R</a:t>
            </a:r>
            <a:r>
              <a:rPr dirty="0" baseline="-23391" sz="1425" spc="7">
                <a:latin typeface="Times New Roman"/>
                <a:cs typeface="Times New Roman"/>
              </a:rPr>
              <a:t>L</a:t>
            </a:r>
            <a:r>
              <a:rPr dirty="0" baseline="-23391" sz="1425" spc="-75">
                <a:latin typeface="Times New Roman"/>
                <a:cs typeface="Times New Roman"/>
              </a:rPr>
              <a:t> </a:t>
            </a:r>
            <a:r>
              <a:rPr dirty="0" sz="1650" spc="10">
                <a:latin typeface="Times New Roman"/>
                <a:cs typeface="Times New Roman"/>
              </a:rPr>
              <a:t>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07000" y="5080253"/>
            <a:ext cx="1436370" cy="300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44195" algn="l"/>
              </a:tabLst>
            </a:pPr>
            <a:r>
              <a:rPr dirty="0" sz="1650" spc="10">
                <a:latin typeface="Times New Roman"/>
                <a:cs typeface="Times New Roman"/>
              </a:rPr>
              <a:t>(1	)(</a:t>
            </a:r>
            <a:r>
              <a:rPr dirty="0" sz="1650" spc="-260">
                <a:latin typeface="Times New Roman"/>
                <a:cs typeface="Times New Roman"/>
              </a:rPr>
              <a:t> </a:t>
            </a:r>
            <a:r>
              <a:rPr dirty="0" sz="1650" spc="-35">
                <a:latin typeface="Times New Roman"/>
                <a:cs typeface="Times New Roman"/>
              </a:rPr>
              <a:t>R</a:t>
            </a:r>
            <a:r>
              <a:rPr dirty="0" baseline="-23391" sz="1425" spc="-52">
                <a:latin typeface="Times New Roman"/>
                <a:cs typeface="Times New Roman"/>
              </a:rPr>
              <a:t>e</a:t>
            </a:r>
            <a:r>
              <a:rPr dirty="0" baseline="-23391" sz="1425" spc="217">
                <a:latin typeface="Times New Roman"/>
                <a:cs typeface="Times New Roman"/>
              </a:rPr>
              <a:t> </a:t>
            </a:r>
            <a:r>
              <a:rPr dirty="0" sz="1650" spc="5">
                <a:latin typeface="Times New Roman"/>
                <a:cs typeface="Times New Roman"/>
              </a:rPr>
              <a:t>//</a:t>
            </a:r>
            <a:r>
              <a:rPr dirty="0" sz="1650" spc="-80">
                <a:latin typeface="Times New Roman"/>
                <a:cs typeface="Times New Roman"/>
              </a:rPr>
              <a:t> </a:t>
            </a:r>
            <a:r>
              <a:rPr dirty="0" sz="1650" spc="5">
                <a:latin typeface="Times New Roman"/>
                <a:cs typeface="Times New Roman"/>
              </a:rPr>
              <a:t>R</a:t>
            </a:r>
            <a:r>
              <a:rPr dirty="0" baseline="-23391" sz="1425" spc="7">
                <a:latin typeface="Times New Roman"/>
                <a:cs typeface="Times New Roman"/>
              </a:rPr>
              <a:t>L</a:t>
            </a:r>
            <a:r>
              <a:rPr dirty="0" baseline="-23391" sz="1425" spc="-89">
                <a:latin typeface="Times New Roman"/>
                <a:cs typeface="Times New Roman"/>
              </a:rPr>
              <a:t> </a:t>
            </a:r>
            <a:r>
              <a:rPr dirty="0" sz="1650" spc="10">
                <a:latin typeface="Times New Roman"/>
                <a:cs typeface="Times New Roman"/>
              </a:rPr>
              <a:t>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65752" y="5080253"/>
            <a:ext cx="650240" cy="300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>
                <a:latin typeface="Times New Roman"/>
                <a:cs typeface="Times New Roman"/>
              </a:rPr>
              <a:t>R</a:t>
            </a:r>
            <a:r>
              <a:rPr dirty="0" baseline="-23391" sz="1425">
                <a:latin typeface="Times New Roman"/>
                <a:cs typeface="Times New Roman"/>
              </a:rPr>
              <a:t>b </a:t>
            </a:r>
            <a:r>
              <a:rPr dirty="0" sz="1650" spc="5">
                <a:latin typeface="Times New Roman"/>
                <a:cs typeface="Times New Roman"/>
              </a:rPr>
              <a:t>//</a:t>
            </a:r>
            <a:r>
              <a:rPr dirty="0" sz="1650" spc="180">
                <a:latin typeface="Times New Roman"/>
                <a:cs typeface="Times New Roman"/>
              </a:rPr>
              <a:t> </a:t>
            </a:r>
            <a:r>
              <a:rPr dirty="0" sz="1650" spc="10">
                <a:latin typeface="Times New Roman"/>
                <a:cs typeface="Times New Roman"/>
              </a:rPr>
              <a:t>r</a:t>
            </a:r>
            <a:r>
              <a:rPr dirty="0" baseline="-23391" sz="1425" spc="15">
                <a:latin typeface="Times New Roman"/>
                <a:cs typeface="Times New Roman"/>
              </a:rPr>
              <a:t>be</a:t>
            </a:r>
            <a:endParaRPr baseline="-23391" sz="1425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47564" y="5618226"/>
            <a:ext cx="1364615" cy="509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55"/>
              </a:lnSpc>
              <a:tabLst>
                <a:tab pos="402590" algn="l"/>
                <a:tab pos="796925" algn="l"/>
                <a:tab pos="1226820" algn="l"/>
              </a:tabLst>
            </a:pPr>
            <a:r>
              <a:rPr dirty="0" baseline="-21885" sz="2475" spc="7">
                <a:latin typeface="Times New Roman"/>
                <a:cs typeface="Times New Roman"/>
              </a:rPr>
              <a:t>//</a:t>
            </a:r>
            <a:r>
              <a:rPr dirty="0" baseline="-21885" sz="2475" spc="-150">
                <a:latin typeface="Times New Roman"/>
                <a:cs typeface="Times New Roman"/>
              </a:rPr>
              <a:t> </a:t>
            </a:r>
            <a:r>
              <a:rPr dirty="0" sz="950" spc="5" u="sng">
                <a:latin typeface="Times New Roman"/>
                <a:cs typeface="Times New Roman"/>
              </a:rPr>
              <a:t> </a:t>
            </a:r>
            <a:r>
              <a:rPr dirty="0" sz="950" u="sng">
                <a:latin typeface="Times New Roman"/>
                <a:cs typeface="Times New Roman"/>
              </a:rPr>
              <a:t>	</a:t>
            </a:r>
            <a:r>
              <a:rPr dirty="0" sz="950" spc="10" u="sng">
                <a:latin typeface="Times New Roman"/>
                <a:cs typeface="Times New Roman"/>
              </a:rPr>
              <a:t>s</a:t>
            </a:r>
            <a:r>
              <a:rPr dirty="0" sz="950" u="sng">
                <a:latin typeface="Times New Roman"/>
                <a:cs typeface="Times New Roman"/>
              </a:rPr>
              <a:t>	</a:t>
            </a:r>
            <a:r>
              <a:rPr dirty="0" sz="950" spc="65" u="sng">
                <a:latin typeface="Times New Roman"/>
                <a:cs typeface="Times New Roman"/>
              </a:rPr>
              <a:t>b</a:t>
            </a:r>
            <a:r>
              <a:rPr dirty="0" sz="950" u="sng">
                <a:latin typeface="Times New Roman"/>
                <a:cs typeface="Times New Roman"/>
              </a:rPr>
              <a:t>	</a:t>
            </a:r>
            <a:r>
              <a:rPr dirty="0" sz="950" spc="65" u="sng">
                <a:latin typeface="Times New Roman"/>
                <a:cs typeface="Times New Roman"/>
              </a:rPr>
              <a:t>b</a:t>
            </a:r>
            <a:r>
              <a:rPr dirty="0" sz="950" spc="10" u="sng">
                <a:latin typeface="Times New Roman"/>
                <a:cs typeface="Times New Roman"/>
              </a:rPr>
              <a:t>e</a:t>
            </a:r>
            <a:endParaRPr sz="950">
              <a:latin typeface="Times New Roman"/>
              <a:cs typeface="Times New Roman"/>
            </a:endParaRPr>
          </a:p>
          <a:p>
            <a:pPr algn="ctr" marR="160655">
              <a:lnSpc>
                <a:spcPts val="1955"/>
              </a:lnSpc>
            </a:pPr>
            <a:r>
              <a:rPr dirty="0" sz="1650" spc="15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37835" y="5841238"/>
            <a:ext cx="80645" cy="158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10">
                <a:latin typeface="Times New Roman"/>
                <a:cs typeface="Times New Roman"/>
              </a:rPr>
              <a:t>e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15203" y="5564885"/>
            <a:ext cx="1094740" cy="264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998219" algn="l"/>
              </a:tabLst>
            </a:pPr>
            <a:r>
              <a:rPr dirty="0" sz="1650" spc="10">
                <a:latin typeface="Times New Roman"/>
                <a:cs typeface="Times New Roman"/>
              </a:rPr>
              <a:t>(</a:t>
            </a:r>
            <a:r>
              <a:rPr dirty="0" sz="1650" spc="-240">
                <a:latin typeface="Times New Roman"/>
                <a:cs typeface="Times New Roman"/>
              </a:rPr>
              <a:t> </a:t>
            </a:r>
            <a:r>
              <a:rPr dirty="0" sz="1650" spc="15">
                <a:latin typeface="Times New Roman"/>
                <a:cs typeface="Times New Roman"/>
              </a:rPr>
              <a:t>R</a:t>
            </a:r>
            <a:r>
              <a:rPr dirty="0" sz="1650">
                <a:latin typeface="Times New Roman"/>
                <a:cs typeface="Times New Roman"/>
              </a:rPr>
              <a:t> </a:t>
            </a:r>
            <a:r>
              <a:rPr dirty="0" sz="1650" spc="-145">
                <a:latin typeface="Times New Roman"/>
                <a:cs typeface="Times New Roman"/>
              </a:rPr>
              <a:t> </a:t>
            </a:r>
            <a:r>
              <a:rPr dirty="0" sz="1650" spc="5">
                <a:latin typeface="Times New Roman"/>
                <a:cs typeface="Times New Roman"/>
              </a:rPr>
              <a:t>//</a:t>
            </a:r>
            <a:r>
              <a:rPr dirty="0" sz="1650" spc="-50">
                <a:latin typeface="Times New Roman"/>
                <a:cs typeface="Times New Roman"/>
              </a:rPr>
              <a:t> </a:t>
            </a:r>
            <a:r>
              <a:rPr dirty="0" sz="1650" spc="15">
                <a:latin typeface="Times New Roman"/>
                <a:cs typeface="Times New Roman"/>
              </a:rPr>
              <a:t>R</a:t>
            </a:r>
            <a:r>
              <a:rPr dirty="0" sz="1650">
                <a:latin typeface="Times New Roman"/>
                <a:cs typeface="Times New Roman"/>
              </a:rPr>
              <a:t> </a:t>
            </a:r>
            <a:r>
              <a:rPr dirty="0" sz="1650" spc="-160">
                <a:latin typeface="Times New Roman"/>
                <a:cs typeface="Times New Roman"/>
              </a:rPr>
              <a:t> </a:t>
            </a:r>
            <a:r>
              <a:rPr dirty="0" sz="1650" spc="10">
                <a:latin typeface="Times New Roman"/>
                <a:cs typeface="Times New Roman"/>
              </a:rPr>
              <a:t>)</a:t>
            </a:r>
            <a:r>
              <a:rPr dirty="0" sz="1650">
                <a:latin typeface="Times New Roman"/>
                <a:cs typeface="Times New Roman"/>
              </a:rPr>
              <a:t>	</a:t>
            </a:r>
            <a:r>
              <a:rPr dirty="0" sz="1650" spc="100">
                <a:latin typeface="Times New Roman"/>
                <a:cs typeface="Times New Roman"/>
              </a:rPr>
              <a:t>r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08296" y="5698997"/>
            <a:ext cx="167640" cy="264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15">
                <a:latin typeface="Times New Roman"/>
                <a:cs typeface="Times New Roman"/>
              </a:rPr>
              <a:t>R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468075" y="4498562"/>
            <a:ext cx="1104265" cy="0"/>
          </a:xfrm>
          <a:custGeom>
            <a:avLst/>
            <a:gdLst/>
            <a:ahLst/>
            <a:cxnLst/>
            <a:rect l="l" t="t" r="r" b="b"/>
            <a:pathLst>
              <a:path w="1104265" h="0">
                <a:moveTo>
                  <a:pt x="0" y="0"/>
                </a:moveTo>
                <a:lnTo>
                  <a:pt x="1103947" y="0"/>
                </a:lnTo>
              </a:path>
            </a:pathLst>
          </a:custGeom>
          <a:ln w="88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7907528" y="4562093"/>
            <a:ext cx="209550" cy="247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39"/>
              </a:lnSpc>
            </a:pPr>
            <a:r>
              <a:rPr dirty="0" baseline="13468" sz="2475" spc="-135">
                <a:latin typeface="Times New Roman"/>
                <a:cs typeface="Times New Roman"/>
              </a:rPr>
              <a:t>r</a:t>
            </a:r>
            <a:r>
              <a:rPr dirty="0" sz="950" spc="70">
                <a:latin typeface="Times New Roman"/>
                <a:cs typeface="Times New Roman"/>
              </a:rPr>
              <a:t>b</a:t>
            </a:r>
            <a:r>
              <a:rPr dirty="0" sz="950" spc="10">
                <a:latin typeface="Times New Roman"/>
                <a:cs typeface="Times New Roman"/>
              </a:rPr>
              <a:t>e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741411" y="4208526"/>
            <a:ext cx="833119" cy="300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10">
                <a:latin typeface="Times New Roman"/>
                <a:cs typeface="Times New Roman"/>
              </a:rPr>
              <a:t>(</a:t>
            </a:r>
            <a:r>
              <a:rPr dirty="0" sz="1650" spc="-270">
                <a:latin typeface="Times New Roman"/>
                <a:cs typeface="Times New Roman"/>
              </a:rPr>
              <a:t> </a:t>
            </a:r>
            <a:r>
              <a:rPr dirty="0" sz="1650" spc="-30">
                <a:latin typeface="Times New Roman"/>
                <a:cs typeface="Times New Roman"/>
              </a:rPr>
              <a:t>R</a:t>
            </a:r>
            <a:r>
              <a:rPr dirty="0" baseline="-23391" sz="1425" spc="-44">
                <a:latin typeface="Times New Roman"/>
                <a:cs typeface="Times New Roman"/>
              </a:rPr>
              <a:t>c</a:t>
            </a:r>
            <a:r>
              <a:rPr dirty="0" baseline="-23391" sz="1425" spc="209">
                <a:latin typeface="Times New Roman"/>
                <a:cs typeface="Times New Roman"/>
              </a:rPr>
              <a:t> </a:t>
            </a:r>
            <a:r>
              <a:rPr dirty="0" sz="1650" spc="5">
                <a:latin typeface="Times New Roman"/>
                <a:cs typeface="Times New Roman"/>
              </a:rPr>
              <a:t>//</a:t>
            </a:r>
            <a:r>
              <a:rPr dirty="0" sz="1650" spc="-8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R</a:t>
            </a:r>
            <a:r>
              <a:rPr dirty="0" baseline="-23391" sz="1425">
                <a:latin typeface="Times New Roman"/>
                <a:cs typeface="Times New Roman"/>
              </a:rPr>
              <a:t>L</a:t>
            </a:r>
            <a:r>
              <a:rPr dirty="0" baseline="-23391" sz="1425" spc="-75">
                <a:latin typeface="Times New Roman"/>
                <a:cs typeface="Times New Roman"/>
              </a:rPr>
              <a:t> </a:t>
            </a:r>
            <a:r>
              <a:rPr dirty="0" sz="1650" spc="10">
                <a:latin typeface="Times New Roman"/>
                <a:cs typeface="Times New Roman"/>
              </a:rPr>
              <a:t>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870697" y="5207031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153" y="0"/>
                </a:lnTo>
              </a:path>
            </a:pathLst>
          </a:custGeom>
          <a:ln w="88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7860283" y="5215889"/>
            <a:ext cx="132080" cy="264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15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590535" y="5193538"/>
            <a:ext cx="80645" cy="158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10">
                <a:latin typeface="Times New Roman"/>
                <a:cs typeface="Times New Roman"/>
              </a:rPr>
              <a:t>e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991347" y="4970526"/>
            <a:ext cx="210820" cy="247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39"/>
              </a:lnSpc>
            </a:pPr>
            <a:r>
              <a:rPr dirty="0" baseline="13468" sz="2475" spc="-112">
                <a:latin typeface="Times New Roman"/>
                <a:cs typeface="Times New Roman"/>
              </a:rPr>
              <a:t>r</a:t>
            </a:r>
            <a:r>
              <a:rPr dirty="0" sz="950" spc="65">
                <a:latin typeface="Times New Roman"/>
                <a:cs typeface="Times New Roman"/>
              </a:rPr>
              <a:t>b</a:t>
            </a:r>
            <a:r>
              <a:rPr dirty="0" sz="950" spc="10">
                <a:latin typeface="Times New Roman"/>
                <a:cs typeface="Times New Roman"/>
              </a:rPr>
              <a:t>e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460996" y="5051297"/>
            <a:ext cx="381635" cy="264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15">
                <a:latin typeface="Times New Roman"/>
                <a:cs typeface="Times New Roman"/>
              </a:rPr>
              <a:t>R</a:t>
            </a:r>
            <a:r>
              <a:rPr dirty="0" sz="1650" spc="240">
                <a:latin typeface="Times New Roman"/>
                <a:cs typeface="Times New Roman"/>
              </a:rPr>
              <a:t> </a:t>
            </a:r>
            <a:r>
              <a:rPr dirty="0" sz="1650" spc="5">
                <a:latin typeface="Times New Roman"/>
                <a:cs typeface="Times New Roman"/>
              </a:rPr>
              <a:t>//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33775" y="5711189"/>
            <a:ext cx="210185" cy="300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-85">
                <a:latin typeface="Times New Roman"/>
                <a:cs typeface="Times New Roman"/>
              </a:rPr>
              <a:t>R</a:t>
            </a:r>
            <a:r>
              <a:rPr dirty="0" baseline="-23391" sz="1425" spc="15">
                <a:latin typeface="Times New Roman"/>
                <a:cs typeface="Times New Roman"/>
              </a:rPr>
              <a:t>c</a:t>
            </a:r>
            <a:endParaRPr baseline="-23391" sz="1425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153411" y="2686811"/>
            <a:ext cx="1746504" cy="1239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3369038" y="3282693"/>
            <a:ext cx="173355" cy="222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R</a:t>
            </a:r>
            <a:r>
              <a:rPr dirty="0" baseline="-20833" sz="1200">
                <a:latin typeface="Times New Roman"/>
                <a:cs typeface="Times New Roman"/>
              </a:rPr>
              <a:t>c</a:t>
            </a:r>
            <a:endParaRPr baseline="-20833" sz="1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55531" y="3270489"/>
            <a:ext cx="195580" cy="221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R</a:t>
            </a:r>
            <a:r>
              <a:rPr dirty="0" baseline="-20833" sz="1200" spc="67">
                <a:latin typeface="Times New Roman"/>
                <a:cs typeface="Times New Roman"/>
              </a:rPr>
              <a:t>L</a:t>
            </a:r>
            <a:endParaRPr baseline="-20833" sz="1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555248" y="2983996"/>
            <a:ext cx="184785" cy="222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R</a:t>
            </a:r>
            <a:r>
              <a:rPr dirty="0" baseline="-20833" sz="1200" spc="67">
                <a:latin typeface="Times New Roman"/>
                <a:cs typeface="Times New Roman"/>
              </a:rPr>
              <a:t>b</a:t>
            </a:r>
            <a:endParaRPr baseline="-20833" sz="1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02744" y="2813826"/>
            <a:ext cx="142240" cy="2565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5">
                <a:latin typeface="Times New Roman"/>
                <a:cs typeface="Times New Roman"/>
              </a:rPr>
              <a:t>i</a:t>
            </a:r>
            <a:r>
              <a:rPr dirty="0" baseline="-21604" sz="1350" spc="104">
                <a:latin typeface="Times New Roman"/>
                <a:cs typeface="Times New Roman"/>
              </a:rPr>
              <a:t>b</a:t>
            </a:r>
            <a:endParaRPr baseline="-21604" sz="13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23354" y="2855008"/>
            <a:ext cx="233679" cy="2565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Times New Roman"/>
                <a:cs typeface="Times New Roman"/>
              </a:rPr>
              <a:t>β</a:t>
            </a:r>
            <a:r>
              <a:rPr dirty="0" sz="1400" spc="10">
                <a:latin typeface="Times New Roman"/>
                <a:cs typeface="Times New Roman"/>
              </a:rPr>
              <a:t>i</a:t>
            </a:r>
            <a:r>
              <a:rPr dirty="0" baseline="-21604" sz="1350" spc="104">
                <a:latin typeface="Times New Roman"/>
                <a:cs typeface="Times New Roman"/>
              </a:rPr>
              <a:t>b</a:t>
            </a:r>
            <a:endParaRPr baseline="-21604" sz="13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58516" y="3091214"/>
            <a:ext cx="95250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80"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928632" y="3197347"/>
            <a:ext cx="143510" cy="150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60">
                <a:latin typeface="Times New Roman"/>
                <a:cs typeface="Times New Roman"/>
              </a:rPr>
              <a:t>b</a:t>
            </a:r>
            <a:r>
              <a:rPr dirty="0" sz="900" spc="15">
                <a:latin typeface="Times New Roman"/>
                <a:cs typeface="Times New Roman"/>
              </a:rPr>
              <a:t>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954229" y="2741704"/>
            <a:ext cx="112395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5">
                <a:latin typeface="Times New Roman"/>
                <a:cs typeface="Times New Roman"/>
              </a:rPr>
              <a:t>+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497354" y="2487134"/>
            <a:ext cx="110489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550435" y="2487134"/>
            <a:ext cx="101600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978886" y="3543290"/>
            <a:ext cx="110489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038592" y="2926102"/>
            <a:ext cx="1270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140702" y="3013456"/>
            <a:ext cx="65405" cy="134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>
                <a:latin typeface="Times New Roman"/>
                <a:cs typeface="Times New Roman"/>
              </a:rPr>
              <a:t>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122685" y="3429000"/>
            <a:ext cx="101600" cy="193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75" b="1">
                <a:latin typeface="Microsoft JhengHei"/>
                <a:cs typeface="Microsoft JhengHei"/>
              </a:rPr>
              <a:t>-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970022" y="3240530"/>
            <a:ext cx="151130" cy="2565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80">
                <a:latin typeface="Times New Roman"/>
                <a:cs typeface="Times New Roman"/>
              </a:rPr>
              <a:t>v</a:t>
            </a:r>
            <a:r>
              <a:rPr dirty="0" baseline="-21604" sz="1350" spc="15">
                <a:latin typeface="Times New Roman"/>
                <a:cs typeface="Times New Roman"/>
              </a:rPr>
              <a:t>s</a:t>
            </a:r>
            <a:endParaRPr baseline="-21604" sz="13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085776" y="3153370"/>
            <a:ext cx="101600" cy="193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300" b="1">
                <a:latin typeface="Microsoft JhengHei"/>
                <a:cs typeface="Microsoft JhengHei"/>
              </a:rPr>
              <a:t>+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722578" y="3823682"/>
            <a:ext cx="179070" cy="222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R</a:t>
            </a:r>
            <a:r>
              <a:rPr dirty="0" baseline="-20833" sz="1200">
                <a:latin typeface="Times New Roman"/>
                <a:cs typeface="Times New Roman"/>
              </a:rPr>
              <a:t>o</a:t>
            </a:r>
            <a:endParaRPr baseline="-20833" sz="12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160482" y="3823682"/>
            <a:ext cx="156210" cy="222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R</a:t>
            </a:r>
            <a:r>
              <a:rPr dirty="0" baseline="-20833" sz="1200">
                <a:latin typeface="Times New Roman"/>
                <a:cs typeface="Times New Roman"/>
              </a:rPr>
              <a:t>i</a:t>
            </a:r>
            <a:endParaRPr baseline="-20833" sz="12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938984" y="3590329"/>
            <a:ext cx="101600" cy="193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75" b="1">
                <a:latin typeface="Microsoft JhengHei"/>
                <a:cs typeface="Microsoft JhengHei"/>
              </a:rPr>
              <a:t>-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289787" y="1280141"/>
            <a:ext cx="118745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260923" y="905280"/>
            <a:ext cx="353695" cy="2374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6203" sz="1800" spc="-450" b="1">
                <a:latin typeface="Microsoft JhengHei"/>
                <a:cs typeface="Microsoft JhengHei"/>
              </a:rPr>
              <a:t>+</a:t>
            </a:r>
            <a:r>
              <a:rPr dirty="0" baseline="-16203" sz="1800" spc="-89" b="1">
                <a:latin typeface="Microsoft JhengHei"/>
                <a:cs typeface="Microsoft JhengHei"/>
              </a:rPr>
              <a:t> </a:t>
            </a:r>
            <a:r>
              <a:rPr dirty="0" baseline="13888" sz="1800" spc="22">
                <a:latin typeface="Times New Roman"/>
                <a:cs typeface="Times New Roman"/>
              </a:rPr>
              <a:t>C</a:t>
            </a:r>
            <a:r>
              <a:rPr dirty="0" sz="800" spc="15">
                <a:latin typeface="Times New Roman"/>
                <a:cs typeface="Times New Roman"/>
              </a:rPr>
              <a:t>b2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731769" y="652272"/>
            <a:ext cx="0" cy="167640"/>
          </a:xfrm>
          <a:custGeom>
            <a:avLst/>
            <a:gdLst/>
            <a:ahLst/>
            <a:cxnLst/>
            <a:rect l="l" t="t" r="r" b="b"/>
            <a:pathLst>
              <a:path w="0" h="167640">
                <a:moveTo>
                  <a:pt x="0" y="0"/>
                </a:moveTo>
                <a:lnTo>
                  <a:pt x="0" y="167639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731769" y="1033272"/>
            <a:ext cx="0" cy="253365"/>
          </a:xfrm>
          <a:custGeom>
            <a:avLst/>
            <a:gdLst/>
            <a:ahLst/>
            <a:cxnLst/>
            <a:rect l="l" t="t" r="r" b="b"/>
            <a:pathLst>
              <a:path w="0" h="253365">
                <a:moveTo>
                  <a:pt x="0" y="0"/>
                </a:moveTo>
                <a:lnTo>
                  <a:pt x="0" y="252983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2471383" y="801585"/>
            <a:ext cx="193675" cy="231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R</a:t>
            </a:r>
            <a:r>
              <a:rPr dirty="0" baseline="-21604" sz="1350" spc="104">
                <a:latin typeface="Times New Roman"/>
                <a:cs typeface="Times New Roman"/>
              </a:rPr>
              <a:t>b</a:t>
            </a:r>
            <a:endParaRPr baseline="-21604" sz="13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697480" y="819912"/>
            <a:ext cx="67310" cy="213360"/>
          </a:xfrm>
          <a:custGeom>
            <a:avLst/>
            <a:gdLst/>
            <a:ahLst/>
            <a:cxnLst/>
            <a:rect l="l" t="t" r="r" b="b"/>
            <a:pathLst>
              <a:path w="67310" h="213359">
                <a:moveTo>
                  <a:pt x="0" y="0"/>
                </a:moveTo>
                <a:lnTo>
                  <a:pt x="67055" y="0"/>
                </a:lnTo>
                <a:lnTo>
                  <a:pt x="67055" y="213360"/>
                </a:lnTo>
                <a:lnTo>
                  <a:pt x="0" y="2133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691383" y="813816"/>
            <a:ext cx="79375" cy="226060"/>
          </a:xfrm>
          <a:custGeom>
            <a:avLst/>
            <a:gdLst/>
            <a:ahLst/>
            <a:cxnLst/>
            <a:rect l="l" t="t" r="r" b="b"/>
            <a:pathLst>
              <a:path w="79375" h="226059">
                <a:moveTo>
                  <a:pt x="79248" y="225551"/>
                </a:moveTo>
                <a:lnTo>
                  <a:pt x="0" y="225551"/>
                </a:lnTo>
                <a:lnTo>
                  <a:pt x="0" y="0"/>
                </a:lnTo>
                <a:lnTo>
                  <a:pt x="79248" y="0"/>
                </a:lnTo>
                <a:lnTo>
                  <a:pt x="79248" y="6096"/>
                </a:ln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lnTo>
                  <a:pt x="12192" y="213359"/>
                </a:lnTo>
                <a:lnTo>
                  <a:pt x="6096" y="213359"/>
                </a:lnTo>
                <a:lnTo>
                  <a:pt x="12192" y="219456"/>
                </a:lnTo>
                <a:lnTo>
                  <a:pt x="79248" y="219456"/>
                </a:lnTo>
                <a:lnTo>
                  <a:pt x="79248" y="225551"/>
                </a:lnTo>
                <a:close/>
              </a:path>
              <a:path w="79375" h="226059">
                <a:moveTo>
                  <a:pt x="12192" y="12192"/>
                </a:move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close/>
              </a:path>
              <a:path w="79375" h="226059">
                <a:moveTo>
                  <a:pt x="67056" y="12192"/>
                </a:moveTo>
                <a:lnTo>
                  <a:pt x="12192" y="12192"/>
                </a:lnTo>
                <a:lnTo>
                  <a:pt x="12192" y="6096"/>
                </a:lnTo>
                <a:lnTo>
                  <a:pt x="67056" y="6096"/>
                </a:lnTo>
                <a:lnTo>
                  <a:pt x="67056" y="12192"/>
                </a:lnTo>
                <a:close/>
              </a:path>
              <a:path w="79375" h="226059">
                <a:moveTo>
                  <a:pt x="67056" y="219456"/>
                </a:moveTo>
                <a:lnTo>
                  <a:pt x="67056" y="6096"/>
                </a:lnTo>
                <a:lnTo>
                  <a:pt x="73152" y="12192"/>
                </a:lnTo>
                <a:lnTo>
                  <a:pt x="79248" y="12192"/>
                </a:lnTo>
                <a:lnTo>
                  <a:pt x="79248" y="213359"/>
                </a:lnTo>
                <a:lnTo>
                  <a:pt x="73152" y="213359"/>
                </a:lnTo>
                <a:lnTo>
                  <a:pt x="67056" y="219456"/>
                </a:lnTo>
                <a:close/>
              </a:path>
              <a:path w="79375" h="226059">
                <a:moveTo>
                  <a:pt x="79248" y="12192"/>
                </a:moveTo>
                <a:lnTo>
                  <a:pt x="73152" y="12192"/>
                </a:lnTo>
                <a:lnTo>
                  <a:pt x="67056" y="6096"/>
                </a:lnTo>
                <a:lnTo>
                  <a:pt x="79248" y="6096"/>
                </a:lnTo>
                <a:lnTo>
                  <a:pt x="79248" y="12192"/>
                </a:lnTo>
                <a:close/>
              </a:path>
              <a:path w="79375" h="226059">
                <a:moveTo>
                  <a:pt x="12192" y="219456"/>
                </a:moveTo>
                <a:lnTo>
                  <a:pt x="6096" y="213359"/>
                </a:lnTo>
                <a:lnTo>
                  <a:pt x="12192" y="213359"/>
                </a:lnTo>
                <a:lnTo>
                  <a:pt x="12192" y="219456"/>
                </a:lnTo>
                <a:close/>
              </a:path>
              <a:path w="79375" h="226059">
                <a:moveTo>
                  <a:pt x="67056" y="219456"/>
                </a:moveTo>
                <a:lnTo>
                  <a:pt x="12192" y="219456"/>
                </a:lnTo>
                <a:lnTo>
                  <a:pt x="12192" y="213359"/>
                </a:lnTo>
                <a:lnTo>
                  <a:pt x="67056" y="213359"/>
                </a:lnTo>
                <a:lnTo>
                  <a:pt x="67056" y="219456"/>
                </a:lnTo>
                <a:close/>
              </a:path>
              <a:path w="79375" h="226059">
                <a:moveTo>
                  <a:pt x="79248" y="219456"/>
                </a:moveTo>
                <a:lnTo>
                  <a:pt x="67056" y="219456"/>
                </a:lnTo>
                <a:lnTo>
                  <a:pt x="73152" y="213359"/>
                </a:lnTo>
                <a:lnTo>
                  <a:pt x="79248" y="213359"/>
                </a:lnTo>
                <a:lnTo>
                  <a:pt x="79248" y="2194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732532" y="659130"/>
            <a:ext cx="441959" cy="0"/>
          </a:xfrm>
          <a:custGeom>
            <a:avLst/>
            <a:gdLst/>
            <a:ahLst/>
            <a:cxnLst/>
            <a:rect l="l" t="t" r="r" b="b"/>
            <a:pathLst>
              <a:path w="441960" h="0">
                <a:moveTo>
                  <a:pt x="0" y="0"/>
                </a:moveTo>
                <a:lnTo>
                  <a:pt x="44195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196589" y="655320"/>
            <a:ext cx="0" cy="160020"/>
          </a:xfrm>
          <a:custGeom>
            <a:avLst/>
            <a:gdLst/>
            <a:ahLst/>
            <a:cxnLst/>
            <a:rect l="l" t="t" r="r" b="b"/>
            <a:pathLst>
              <a:path w="0" h="160019">
                <a:moveTo>
                  <a:pt x="0" y="0"/>
                </a:moveTo>
                <a:lnTo>
                  <a:pt x="0" y="160019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180588" y="104089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557272" y="1300733"/>
            <a:ext cx="553720" cy="0"/>
          </a:xfrm>
          <a:custGeom>
            <a:avLst/>
            <a:gdLst/>
            <a:ahLst/>
            <a:cxnLst/>
            <a:rect l="l" t="t" r="r" b="b"/>
            <a:pathLst>
              <a:path w="553719" h="0">
                <a:moveTo>
                  <a:pt x="0" y="0"/>
                </a:moveTo>
                <a:lnTo>
                  <a:pt x="553211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104388" y="1207008"/>
            <a:ext cx="0" cy="187960"/>
          </a:xfrm>
          <a:custGeom>
            <a:avLst/>
            <a:gdLst/>
            <a:ahLst/>
            <a:cxnLst/>
            <a:rect l="l" t="t" r="r" b="b"/>
            <a:pathLst>
              <a:path w="0" h="187959">
                <a:moveTo>
                  <a:pt x="0" y="0"/>
                </a:moveTo>
                <a:lnTo>
                  <a:pt x="0" y="18745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096767" y="1292352"/>
            <a:ext cx="109855" cy="106680"/>
          </a:xfrm>
          <a:custGeom>
            <a:avLst/>
            <a:gdLst/>
            <a:ahLst/>
            <a:cxnLst/>
            <a:rect l="l" t="t" r="r" b="b"/>
            <a:pathLst>
              <a:path w="109855" h="106680">
                <a:moveTo>
                  <a:pt x="57454" y="32004"/>
                </a:moveTo>
                <a:lnTo>
                  <a:pt x="22860" y="32004"/>
                </a:lnTo>
                <a:lnTo>
                  <a:pt x="30480" y="22860"/>
                </a:lnTo>
                <a:lnTo>
                  <a:pt x="21974" y="13645"/>
                </a:lnTo>
                <a:lnTo>
                  <a:pt x="35052" y="0"/>
                </a:lnTo>
                <a:lnTo>
                  <a:pt x="57454" y="32004"/>
                </a:lnTo>
                <a:close/>
              </a:path>
              <a:path w="109855" h="106680">
                <a:moveTo>
                  <a:pt x="13424" y="22568"/>
                </a:moveTo>
                <a:lnTo>
                  <a:pt x="3048" y="12192"/>
                </a:lnTo>
                <a:lnTo>
                  <a:pt x="12192" y="3048"/>
                </a:lnTo>
                <a:lnTo>
                  <a:pt x="21974" y="13645"/>
                </a:lnTo>
                <a:lnTo>
                  <a:pt x="13424" y="22568"/>
                </a:lnTo>
                <a:close/>
              </a:path>
              <a:path w="109855" h="106680">
                <a:moveTo>
                  <a:pt x="22860" y="32004"/>
                </a:moveTo>
                <a:lnTo>
                  <a:pt x="13424" y="22568"/>
                </a:lnTo>
                <a:lnTo>
                  <a:pt x="21974" y="13645"/>
                </a:lnTo>
                <a:lnTo>
                  <a:pt x="30480" y="22860"/>
                </a:lnTo>
                <a:lnTo>
                  <a:pt x="22860" y="32004"/>
                </a:lnTo>
                <a:close/>
              </a:path>
              <a:path w="109855" h="106680">
                <a:moveTo>
                  <a:pt x="109728" y="106680"/>
                </a:moveTo>
                <a:lnTo>
                  <a:pt x="0" y="36576"/>
                </a:lnTo>
                <a:lnTo>
                  <a:pt x="13424" y="22568"/>
                </a:lnTo>
                <a:lnTo>
                  <a:pt x="22860" y="32004"/>
                </a:lnTo>
                <a:lnTo>
                  <a:pt x="57454" y="32004"/>
                </a:lnTo>
                <a:lnTo>
                  <a:pt x="109728" y="106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099816" y="1205483"/>
            <a:ext cx="109855" cy="94615"/>
          </a:xfrm>
          <a:custGeom>
            <a:avLst/>
            <a:gdLst/>
            <a:ahLst/>
            <a:cxnLst/>
            <a:rect l="l" t="t" r="r" b="b"/>
            <a:pathLst>
              <a:path w="109855" h="94615">
                <a:moveTo>
                  <a:pt x="9143" y="94487"/>
                </a:moveTo>
                <a:lnTo>
                  <a:pt x="0" y="83820"/>
                </a:lnTo>
                <a:lnTo>
                  <a:pt x="102108" y="0"/>
                </a:lnTo>
                <a:lnTo>
                  <a:pt x="109727" y="9143"/>
                </a:lnTo>
                <a:lnTo>
                  <a:pt x="9143" y="944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199638" y="1030224"/>
            <a:ext cx="0" cy="186055"/>
          </a:xfrm>
          <a:custGeom>
            <a:avLst/>
            <a:gdLst/>
            <a:ahLst/>
            <a:cxnLst/>
            <a:rect l="l" t="t" r="r" b="b"/>
            <a:pathLst>
              <a:path w="0" h="186055">
                <a:moveTo>
                  <a:pt x="0" y="0"/>
                </a:moveTo>
                <a:lnTo>
                  <a:pt x="0" y="185927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200400" y="1379220"/>
            <a:ext cx="0" cy="593090"/>
          </a:xfrm>
          <a:custGeom>
            <a:avLst/>
            <a:gdLst/>
            <a:ahLst/>
            <a:cxnLst/>
            <a:rect l="l" t="t" r="r" b="b"/>
            <a:pathLst>
              <a:path w="0" h="593089">
                <a:moveTo>
                  <a:pt x="0" y="0"/>
                </a:moveTo>
                <a:lnTo>
                  <a:pt x="0" y="592835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322575" y="1994916"/>
            <a:ext cx="1463040" cy="0"/>
          </a:xfrm>
          <a:custGeom>
            <a:avLst/>
            <a:gdLst/>
            <a:ahLst/>
            <a:cxnLst/>
            <a:rect l="l" t="t" r="r" b="b"/>
            <a:pathLst>
              <a:path w="1463039" h="0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3362936" y="620293"/>
            <a:ext cx="271780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3888" sz="1800" spc="-135">
                <a:latin typeface="Times New Roman"/>
                <a:cs typeface="Times New Roman"/>
              </a:rPr>
              <a:t>V</a:t>
            </a:r>
            <a:r>
              <a:rPr dirty="0" sz="800" spc="40">
                <a:latin typeface="Times New Roman"/>
                <a:cs typeface="Times New Roman"/>
              </a:rPr>
              <a:t>C</a:t>
            </a:r>
            <a:r>
              <a:rPr dirty="0" sz="800" spc="45"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165348" y="816863"/>
            <a:ext cx="68580" cy="213360"/>
          </a:xfrm>
          <a:custGeom>
            <a:avLst/>
            <a:gdLst/>
            <a:ahLst/>
            <a:cxnLst/>
            <a:rect l="l" t="t" r="r" b="b"/>
            <a:pathLst>
              <a:path w="68580" h="213359">
                <a:moveTo>
                  <a:pt x="0" y="0"/>
                </a:moveTo>
                <a:lnTo>
                  <a:pt x="68579" y="0"/>
                </a:lnTo>
                <a:lnTo>
                  <a:pt x="68579" y="213360"/>
                </a:lnTo>
                <a:lnTo>
                  <a:pt x="0" y="2133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159251" y="810768"/>
            <a:ext cx="81280" cy="226060"/>
          </a:xfrm>
          <a:custGeom>
            <a:avLst/>
            <a:gdLst/>
            <a:ahLst/>
            <a:cxnLst/>
            <a:rect l="l" t="t" r="r" b="b"/>
            <a:pathLst>
              <a:path w="81280" h="226059">
                <a:moveTo>
                  <a:pt x="80772" y="225551"/>
                </a:moveTo>
                <a:lnTo>
                  <a:pt x="0" y="225551"/>
                </a:lnTo>
                <a:lnTo>
                  <a:pt x="0" y="0"/>
                </a:lnTo>
                <a:lnTo>
                  <a:pt x="80772" y="0"/>
                </a:lnTo>
                <a:lnTo>
                  <a:pt x="80772" y="6096"/>
                </a:ln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lnTo>
                  <a:pt x="12192" y="213359"/>
                </a:lnTo>
                <a:lnTo>
                  <a:pt x="6096" y="213359"/>
                </a:lnTo>
                <a:lnTo>
                  <a:pt x="12192" y="219456"/>
                </a:lnTo>
                <a:lnTo>
                  <a:pt x="80772" y="219456"/>
                </a:lnTo>
                <a:lnTo>
                  <a:pt x="80772" y="225551"/>
                </a:lnTo>
                <a:close/>
              </a:path>
              <a:path w="81280" h="226059">
                <a:moveTo>
                  <a:pt x="12192" y="12192"/>
                </a:move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close/>
              </a:path>
              <a:path w="81280" h="226059">
                <a:moveTo>
                  <a:pt x="68580" y="12192"/>
                </a:moveTo>
                <a:lnTo>
                  <a:pt x="12192" y="12192"/>
                </a:lnTo>
                <a:lnTo>
                  <a:pt x="12192" y="6096"/>
                </a:lnTo>
                <a:lnTo>
                  <a:pt x="68580" y="6096"/>
                </a:lnTo>
                <a:lnTo>
                  <a:pt x="68580" y="12192"/>
                </a:lnTo>
                <a:close/>
              </a:path>
              <a:path w="81280" h="226059">
                <a:moveTo>
                  <a:pt x="68580" y="219456"/>
                </a:moveTo>
                <a:lnTo>
                  <a:pt x="68580" y="6096"/>
                </a:lnTo>
                <a:lnTo>
                  <a:pt x="74676" y="12192"/>
                </a:lnTo>
                <a:lnTo>
                  <a:pt x="80772" y="12191"/>
                </a:lnTo>
                <a:lnTo>
                  <a:pt x="80772" y="213359"/>
                </a:lnTo>
                <a:lnTo>
                  <a:pt x="74676" y="213359"/>
                </a:lnTo>
                <a:lnTo>
                  <a:pt x="68580" y="219456"/>
                </a:lnTo>
                <a:close/>
              </a:path>
              <a:path w="81280" h="226059">
                <a:moveTo>
                  <a:pt x="80772" y="12191"/>
                </a:moveTo>
                <a:lnTo>
                  <a:pt x="74676" y="12192"/>
                </a:lnTo>
                <a:lnTo>
                  <a:pt x="68580" y="6096"/>
                </a:lnTo>
                <a:lnTo>
                  <a:pt x="80772" y="6096"/>
                </a:lnTo>
                <a:lnTo>
                  <a:pt x="80772" y="12191"/>
                </a:lnTo>
                <a:close/>
              </a:path>
              <a:path w="81280" h="226059">
                <a:moveTo>
                  <a:pt x="12192" y="219456"/>
                </a:moveTo>
                <a:lnTo>
                  <a:pt x="6096" y="213359"/>
                </a:lnTo>
                <a:lnTo>
                  <a:pt x="12192" y="213359"/>
                </a:lnTo>
                <a:lnTo>
                  <a:pt x="12192" y="219456"/>
                </a:lnTo>
                <a:close/>
              </a:path>
              <a:path w="81280" h="226059">
                <a:moveTo>
                  <a:pt x="68580" y="219456"/>
                </a:moveTo>
                <a:lnTo>
                  <a:pt x="12192" y="219456"/>
                </a:lnTo>
                <a:lnTo>
                  <a:pt x="12192" y="213359"/>
                </a:lnTo>
                <a:lnTo>
                  <a:pt x="68580" y="213359"/>
                </a:lnTo>
                <a:lnTo>
                  <a:pt x="68580" y="219456"/>
                </a:lnTo>
                <a:close/>
              </a:path>
              <a:path w="81280" h="226059">
                <a:moveTo>
                  <a:pt x="80772" y="219456"/>
                </a:moveTo>
                <a:lnTo>
                  <a:pt x="68580" y="219456"/>
                </a:lnTo>
                <a:lnTo>
                  <a:pt x="74676" y="213359"/>
                </a:lnTo>
                <a:lnTo>
                  <a:pt x="80772" y="213359"/>
                </a:lnTo>
                <a:lnTo>
                  <a:pt x="80772" y="2194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346703" y="646175"/>
            <a:ext cx="56515" cy="53340"/>
          </a:xfrm>
          <a:custGeom>
            <a:avLst/>
            <a:gdLst/>
            <a:ahLst/>
            <a:cxnLst/>
            <a:rect l="l" t="t" r="r" b="b"/>
            <a:pathLst>
              <a:path w="56514" h="53340">
                <a:moveTo>
                  <a:pt x="32004" y="1523"/>
                </a:moveTo>
                <a:lnTo>
                  <a:pt x="24384" y="1523"/>
                </a:lnTo>
                <a:lnTo>
                  <a:pt x="27432" y="0"/>
                </a:lnTo>
                <a:lnTo>
                  <a:pt x="28956" y="0"/>
                </a:lnTo>
                <a:lnTo>
                  <a:pt x="32004" y="1523"/>
                </a:lnTo>
                <a:close/>
              </a:path>
              <a:path w="56514" h="53340">
                <a:moveTo>
                  <a:pt x="39624" y="3047"/>
                </a:moveTo>
                <a:lnTo>
                  <a:pt x="18288" y="3047"/>
                </a:lnTo>
                <a:lnTo>
                  <a:pt x="19812" y="1523"/>
                </a:lnTo>
                <a:lnTo>
                  <a:pt x="36576" y="1523"/>
                </a:lnTo>
                <a:lnTo>
                  <a:pt x="39624" y="3047"/>
                </a:lnTo>
                <a:close/>
              </a:path>
              <a:path w="56514" h="53340">
                <a:moveTo>
                  <a:pt x="41148" y="50291"/>
                </a:moveTo>
                <a:lnTo>
                  <a:pt x="15240" y="50291"/>
                </a:lnTo>
                <a:lnTo>
                  <a:pt x="13716" y="48767"/>
                </a:lnTo>
                <a:lnTo>
                  <a:pt x="10668" y="47243"/>
                </a:lnTo>
                <a:lnTo>
                  <a:pt x="6096" y="42671"/>
                </a:lnTo>
                <a:lnTo>
                  <a:pt x="1524" y="33527"/>
                </a:lnTo>
                <a:lnTo>
                  <a:pt x="1524" y="32003"/>
                </a:lnTo>
                <a:lnTo>
                  <a:pt x="0" y="28955"/>
                </a:lnTo>
                <a:lnTo>
                  <a:pt x="0" y="25907"/>
                </a:lnTo>
                <a:lnTo>
                  <a:pt x="1524" y="22859"/>
                </a:lnTo>
                <a:lnTo>
                  <a:pt x="1524" y="19811"/>
                </a:lnTo>
                <a:lnTo>
                  <a:pt x="4572" y="13715"/>
                </a:lnTo>
                <a:lnTo>
                  <a:pt x="6096" y="12191"/>
                </a:lnTo>
                <a:lnTo>
                  <a:pt x="7620" y="9143"/>
                </a:lnTo>
                <a:lnTo>
                  <a:pt x="10668" y="6095"/>
                </a:lnTo>
                <a:lnTo>
                  <a:pt x="13716" y="4571"/>
                </a:lnTo>
                <a:lnTo>
                  <a:pt x="15240" y="3047"/>
                </a:lnTo>
                <a:lnTo>
                  <a:pt x="41148" y="3047"/>
                </a:lnTo>
                <a:lnTo>
                  <a:pt x="44196" y="4571"/>
                </a:lnTo>
                <a:lnTo>
                  <a:pt x="47244" y="7619"/>
                </a:lnTo>
                <a:lnTo>
                  <a:pt x="48768" y="10667"/>
                </a:lnTo>
                <a:lnTo>
                  <a:pt x="51816" y="12191"/>
                </a:lnTo>
                <a:lnTo>
                  <a:pt x="53340" y="13715"/>
                </a:lnTo>
                <a:lnTo>
                  <a:pt x="53340" y="15239"/>
                </a:lnTo>
                <a:lnTo>
                  <a:pt x="25908" y="15239"/>
                </a:lnTo>
                <a:lnTo>
                  <a:pt x="22860" y="16763"/>
                </a:lnTo>
                <a:lnTo>
                  <a:pt x="21336" y="16763"/>
                </a:lnTo>
                <a:lnTo>
                  <a:pt x="19812" y="19811"/>
                </a:lnTo>
                <a:lnTo>
                  <a:pt x="20116" y="19811"/>
                </a:lnTo>
                <a:lnTo>
                  <a:pt x="18897" y="22859"/>
                </a:lnTo>
                <a:lnTo>
                  <a:pt x="18288" y="22859"/>
                </a:lnTo>
                <a:lnTo>
                  <a:pt x="18288" y="32003"/>
                </a:lnTo>
                <a:lnTo>
                  <a:pt x="19507" y="32003"/>
                </a:lnTo>
                <a:lnTo>
                  <a:pt x="20116" y="33527"/>
                </a:lnTo>
                <a:lnTo>
                  <a:pt x="19812" y="33527"/>
                </a:lnTo>
                <a:lnTo>
                  <a:pt x="21336" y="36575"/>
                </a:lnTo>
                <a:lnTo>
                  <a:pt x="22860" y="36575"/>
                </a:lnTo>
                <a:lnTo>
                  <a:pt x="25908" y="38099"/>
                </a:lnTo>
                <a:lnTo>
                  <a:pt x="24384" y="38099"/>
                </a:lnTo>
                <a:lnTo>
                  <a:pt x="28956" y="39623"/>
                </a:lnTo>
                <a:lnTo>
                  <a:pt x="53340" y="39623"/>
                </a:lnTo>
                <a:lnTo>
                  <a:pt x="50292" y="41147"/>
                </a:lnTo>
                <a:lnTo>
                  <a:pt x="48768" y="44195"/>
                </a:lnTo>
                <a:lnTo>
                  <a:pt x="44196" y="48767"/>
                </a:lnTo>
                <a:lnTo>
                  <a:pt x="41148" y="50291"/>
                </a:lnTo>
                <a:close/>
              </a:path>
              <a:path w="56514" h="53340">
                <a:moveTo>
                  <a:pt x="22860" y="16763"/>
                </a:moveTo>
                <a:lnTo>
                  <a:pt x="25908" y="15239"/>
                </a:lnTo>
                <a:lnTo>
                  <a:pt x="24384" y="16382"/>
                </a:lnTo>
                <a:lnTo>
                  <a:pt x="22860" y="16763"/>
                </a:lnTo>
                <a:close/>
              </a:path>
              <a:path w="56514" h="53340">
                <a:moveTo>
                  <a:pt x="24384" y="16382"/>
                </a:moveTo>
                <a:lnTo>
                  <a:pt x="25908" y="15239"/>
                </a:lnTo>
                <a:lnTo>
                  <a:pt x="28956" y="15239"/>
                </a:lnTo>
                <a:lnTo>
                  <a:pt x="24384" y="16382"/>
                </a:lnTo>
                <a:close/>
              </a:path>
              <a:path w="56514" h="53340">
                <a:moveTo>
                  <a:pt x="33528" y="16763"/>
                </a:moveTo>
                <a:lnTo>
                  <a:pt x="28956" y="15239"/>
                </a:lnTo>
                <a:lnTo>
                  <a:pt x="32004" y="15239"/>
                </a:lnTo>
                <a:lnTo>
                  <a:pt x="33528" y="16763"/>
                </a:lnTo>
                <a:close/>
              </a:path>
              <a:path w="56514" h="53340">
                <a:moveTo>
                  <a:pt x="36576" y="19811"/>
                </a:moveTo>
                <a:lnTo>
                  <a:pt x="32004" y="15239"/>
                </a:lnTo>
                <a:lnTo>
                  <a:pt x="53340" y="15239"/>
                </a:lnTo>
                <a:lnTo>
                  <a:pt x="53340" y="16763"/>
                </a:lnTo>
                <a:lnTo>
                  <a:pt x="35052" y="16763"/>
                </a:lnTo>
                <a:lnTo>
                  <a:pt x="36576" y="19811"/>
                </a:lnTo>
                <a:close/>
              </a:path>
              <a:path w="56514" h="53340">
                <a:moveTo>
                  <a:pt x="20247" y="19485"/>
                </a:moveTo>
                <a:lnTo>
                  <a:pt x="21336" y="16763"/>
                </a:lnTo>
                <a:lnTo>
                  <a:pt x="22860" y="16763"/>
                </a:lnTo>
                <a:lnTo>
                  <a:pt x="24384" y="16382"/>
                </a:lnTo>
                <a:lnTo>
                  <a:pt x="20247" y="19485"/>
                </a:lnTo>
                <a:close/>
              </a:path>
              <a:path w="56514" h="53340">
                <a:moveTo>
                  <a:pt x="19812" y="19811"/>
                </a:moveTo>
                <a:lnTo>
                  <a:pt x="21336" y="16763"/>
                </a:lnTo>
                <a:lnTo>
                  <a:pt x="20247" y="19485"/>
                </a:lnTo>
                <a:lnTo>
                  <a:pt x="19812" y="19811"/>
                </a:lnTo>
                <a:close/>
              </a:path>
              <a:path w="56514" h="53340">
                <a:moveTo>
                  <a:pt x="55626" y="24383"/>
                </a:moveTo>
                <a:lnTo>
                  <a:pt x="39624" y="24383"/>
                </a:lnTo>
                <a:lnTo>
                  <a:pt x="35052" y="16763"/>
                </a:lnTo>
                <a:lnTo>
                  <a:pt x="53340" y="16763"/>
                </a:lnTo>
                <a:lnTo>
                  <a:pt x="54864" y="19811"/>
                </a:lnTo>
                <a:lnTo>
                  <a:pt x="54864" y="22859"/>
                </a:lnTo>
                <a:lnTo>
                  <a:pt x="55626" y="24383"/>
                </a:lnTo>
                <a:close/>
              </a:path>
              <a:path w="56514" h="53340">
                <a:moveTo>
                  <a:pt x="20116" y="19811"/>
                </a:moveTo>
                <a:lnTo>
                  <a:pt x="19812" y="19811"/>
                </a:lnTo>
                <a:lnTo>
                  <a:pt x="20247" y="19485"/>
                </a:lnTo>
                <a:lnTo>
                  <a:pt x="20116" y="19811"/>
                </a:lnTo>
                <a:close/>
              </a:path>
              <a:path w="56514" h="53340">
                <a:moveTo>
                  <a:pt x="18288" y="24383"/>
                </a:moveTo>
                <a:lnTo>
                  <a:pt x="18288" y="22859"/>
                </a:lnTo>
                <a:lnTo>
                  <a:pt x="18897" y="22859"/>
                </a:lnTo>
                <a:lnTo>
                  <a:pt x="18288" y="24383"/>
                </a:lnTo>
                <a:close/>
              </a:path>
              <a:path w="56514" h="53340">
                <a:moveTo>
                  <a:pt x="54864" y="32003"/>
                </a:moveTo>
                <a:lnTo>
                  <a:pt x="38100" y="32003"/>
                </a:lnTo>
                <a:lnTo>
                  <a:pt x="38100" y="22859"/>
                </a:lnTo>
                <a:lnTo>
                  <a:pt x="39624" y="24383"/>
                </a:lnTo>
                <a:lnTo>
                  <a:pt x="55626" y="24383"/>
                </a:lnTo>
                <a:lnTo>
                  <a:pt x="56388" y="25907"/>
                </a:lnTo>
                <a:lnTo>
                  <a:pt x="56388" y="28955"/>
                </a:lnTo>
                <a:lnTo>
                  <a:pt x="54864" y="32003"/>
                </a:lnTo>
                <a:close/>
              </a:path>
              <a:path w="56514" h="53340">
                <a:moveTo>
                  <a:pt x="19507" y="32003"/>
                </a:moveTo>
                <a:lnTo>
                  <a:pt x="18288" y="32003"/>
                </a:lnTo>
                <a:lnTo>
                  <a:pt x="18288" y="28955"/>
                </a:lnTo>
                <a:lnTo>
                  <a:pt x="19507" y="32003"/>
                </a:lnTo>
                <a:close/>
              </a:path>
              <a:path w="56514" h="53340">
                <a:moveTo>
                  <a:pt x="36068" y="34035"/>
                </a:moveTo>
                <a:lnTo>
                  <a:pt x="38100" y="28955"/>
                </a:lnTo>
                <a:lnTo>
                  <a:pt x="38100" y="32003"/>
                </a:lnTo>
                <a:lnTo>
                  <a:pt x="54864" y="32003"/>
                </a:lnTo>
                <a:lnTo>
                  <a:pt x="54864" y="33527"/>
                </a:lnTo>
                <a:lnTo>
                  <a:pt x="36576" y="33527"/>
                </a:lnTo>
                <a:lnTo>
                  <a:pt x="36068" y="34035"/>
                </a:lnTo>
                <a:close/>
              </a:path>
              <a:path w="56514" h="53340">
                <a:moveTo>
                  <a:pt x="21336" y="36575"/>
                </a:moveTo>
                <a:lnTo>
                  <a:pt x="19812" y="33527"/>
                </a:lnTo>
                <a:lnTo>
                  <a:pt x="20247" y="33854"/>
                </a:lnTo>
                <a:lnTo>
                  <a:pt x="21336" y="36575"/>
                </a:lnTo>
                <a:close/>
              </a:path>
              <a:path w="56514" h="53340">
                <a:moveTo>
                  <a:pt x="20247" y="33854"/>
                </a:moveTo>
                <a:lnTo>
                  <a:pt x="19812" y="33527"/>
                </a:lnTo>
                <a:lnTo>
                  <a:pt x="20116" y="33527"/>
                </a:lnTo>
                <a:lnTo>
                  <a:pt x="20247" y="33854"/>
                </a:lnTo>
                <a:close/>
              </a:path>
              <a:path w="56514" h="53340">
                <a:moveTo>
                  <a:pt x="35052" y="36575"/>
                </a:moveTo>
                <a:lnTo>
                  <a:pt x="36068" y="34035"/>
                </a:lnTo>
                <a:lnTo>
                  <a:pt x="36576" y="33527"/>
                </a:lnTo>
                <a:lnTo>
                  <a:pt x="35052" y="36575"/>
                </a:lnTo>
                <a:close/>
              </a:path>
              <a:path w="56514" h="53340">
                <a:moveTo>
                  <a:pt x="53340" y="36575"/>
                </a:moveTo>
                <a:lnTo>
                  <a:pt x="35052" y="36575"/>
                </a:lnTo>
                <a:lnTo>
                  <a:pt x="36576" y="33527"/>
                </a:lnTo>
                <a:lnTo>
                  <a:pt x="54864" y="33527"/>
                </a:lnTo>
                <a:lnTo>
                  <a:pt x="53340" y="36575"/>
                </a:lnTo>
                <a:close/>
              </a:path>
              <a:path w="56514" h="53340">
                <a:moveTo>
                  <a:pt x="25908" y="38099"/>
                </a:moveTo>
                <a:lnTo>
                  <a:pt x="22860" y="36575"/>
                </a:lnTo>
                <a:lnTo>
                  <a:pt x="21336" y="36575"/>
                </a:lnTo>
                <a:lnTo>
                  <a:pt x="20247" y="33854"/>
                </a:lnTo>
                <a:lnTo>
                  <a:pt x="25908" y="38099"/>
                </a:lnTo>
                <a:close/>
              </a:path>
              <a:path w="56514" h="53340">
                <a:moveTo>
                  <a:pt x="53340" y="39623"/>
                </a:moveTo>
                <a:lnTo>
                  <a:pt x="28956" y="39623"/>
                </a:lnTo>
                <a:lnTo>
                  <a:pt x="32004" y="38099"/>
                </a:lnTo>
                <a:lnTo>
                  <a:pt x="36068" y="34035"/>
                </a:lnTo>
                <a:lnTo>
                  <a:pt x="35052" y="36575"/>
                </a:lnTo>
                <a:lnTo>
                  <a:pt x="53340" y="36575"/>
                </a:lnTo>
                <a:lnTo>
                  <a:pt x="53340" y="39623"/>
                </a:lnTo>
                <a:close/>
              </a:path>
              <a:path w="56514" h="53340">
                <a:moveTo>
                  <a:pt x="28956" y="39623"/>
                </a:moveTo>
                <a:lnTo>
                  <a:pt x="33528" y="36575"/>
                </a:lnTo>
                <a:lnTo>
                  <a:pt x="32004" y="38099"/>
                </a:lnTo>
                <a:lnTo>
                  <a:pt x="28956" y="39623"/>
                </a:lnTo>
                <a:close/>
              </a:path>
              <a:path w="56514" h="53340">
                <a:moveTo>
                  <a:pt x="28956" y="39623"/>
                </a:moveTo>
                <a:lnTo>
                  <a:pt x="24384" y="38099"/>
                </a:lnTo>
                <a:lnTo>
                  <a:pt x="25908" y="38099"/>
                </a:lnTo>
                <a:lnTo>
                  <a:pt x="28956" y="39623"/>
                </a:lnTo>
                <a:close/>
              </a:path>
              <a:path w="56514" h="53340">
                <a:moveTo>
                  <a:pt x="28956" y="39623"/>
                </a:moveTo>
                <a:lnTo>
                  <a:pt x="25908" y="38099"/>
                </a:lnTo>
                <a:lnTo>
                  <a:pt x="31242" y="38099"/>
                </a:lnTo>
                <a:lnTo>
                  <a:pt x="28956" y="39623"/>
                </a:lnTo>
                <a:close/>
              </a:path>
              <a:path w="56514" h="53340">
                <a:moveTo>
                  <a:pt x="36576" y="51815"/>
                </a:moveTo>
                <a:lnTo>
                  <a:pt x="19812" y="51815"/>
                </a:lnTo>
                <a:lnTo>
                  <a:pt x="18288" y="50291"/>
                </a:lnTo>
                <a:lnTo>
                  <a:pt x="39624" y="50291"/>
                </a:lnTo>
                <a:lnTo>
                  <a:pt x="36576" y="51815"/>
                </a:lnTo>
                <a:close/>
              </a:path>
              <a:path w="56514" h="53340">
                <a:moveTo>
                  <a:pt x="32004" y="53339"/>
                </a:moveTo>
                <a:lnTo>
                  <a:pt x="24384" y="53339"/>
                </a:lnTo>
                <a:lnTo>
                  <a:pt x="21336" y="51815"/>
                </a:lnTo>
                <a:lnTo>
                  <a:pt x="35052" y="51815"/>
                </a:lnTo>
                <a:lnTo>
                  <a:pt x="32004" y="533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416807" y="1043939"/>
            <a:ext cx="0" cy="170815"/>
          </a:xfrm>
          <a:custGeom>
            <a:avLst/>
            <a:gdLst/>
            <a:ahLst/>
            <a:cxnLst/>
            <a:rect l="l" t="t" r="r" b="b"/>
            <a:pathLst>
              <a:path w="0" h="170815">
                <a:moveTo>
                  <a:pt x="0" y="0"/>
                </a:moveTo>
                <a:lnTo>
                  <a:pt x="0" y="17068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487673" y="1043939"/>
            <a:ext cx="0" cy="170815"/>
          </a:xfrm>
          <a:custGeom>
            <a:avLst/>
            <a:gdLst/>
            <a:ahLst/>
            <a:cxnLst/>
            <a:rect l="l" t="t" r="r" b="b"/>
            <a:pathLst>
              <a:path w="0" h="170815">
                <a:moveTo>
                  <a:pt x="0" y="0"/>
                </a:moveTo>
                <a:lnTo>
                  <a:pt x="0" y="170687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558795" y="1211580"/>
            <a:ext cx="0" cy="170815"/>
          </a:xfrm>
          <a:custGeom>
            <a:avLst/>
            <a:gdLst/>
            <a:ahLst/>
            <a:cxnLst/>
            <a:rect l="l" t="t" r="r" b="b"/>
            <a:pathLst>
              <a:path w="0" h="170815">
                <a:moveTo>
                  <a:pt x="0" y="0"/>
                </a:moveTo>
                <a:lnTo>
                  <a:pt x="0" y="17068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508504" y="1207008"/>
            <a:ext cx="0" cy="172720"/>
          </a:xfrm>
          <a:custGeom>
            <a:avLst/>
            <a:gdLst/>
            <a:ahLst/>
            <a:cxnLst/>
            <a:rect l="l" t="t" r="r" b="b"/>
            <a:pathLst>
              <a:path w="0" h="172719">
                <a:moveTo>
                  <a:pt x="0" y="0"/>
                </a:moveTo>
                <a:lnTo>
                  <a:pt x="0" y="172212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483864" y="1132331"/>
            <a:ext cx="292735" cy="0"/>
          </a:xfrm>
          <a:custGeom>
            <a:avLst/>
            <a:gdLst/>
            <a:ahLst/>
            <a:cxnLst/>
            <a:rect l="l" t="t" r="r" b="b"/>
            <a:pathLst>
              <a:path w="292735" h="0">
                <a:moveTo>
                  <a:pt x="0" y="0"/>
                </a:moveTo>
                <a:lnTo>
                  <a:pt x="292608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197351" y="1136904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 h="0">
                <a:moveTo>
                  <a:pt x="0" y="0"/>
                </a:moveTo>
                <a:lnTo>
                  <a:pt x="224028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2974347" y="798609"/>
            <a:ext cx="173355" cy="221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R</a:t>
            </a:r>
            <a:r>
              <a:rPr dirty="0" baseline="-20833" sz="1200">
                <a:latin typeface="Times New Roman"/>
                <a:cs typeface="Times New Roman"/>
              </a:rPr>
              <a:t>c</a:t>
            </a:r>
            <a:endParaRPr baseline="-20833" sz="12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3192780" y="659130"/>
            <a:ext cx="169545" cy="0"/>
          </a:xfrm>
          <a:custGeom>
            <a:avLst/>
            <a:gdLst/>
            <a:ahLst/>
            <a:cxnLst/>
            <a:rect l="l" t="t" r="r" b="b"/>
            <a:pathLst>
              <a:path w="169545" h="0">
                <a:moveTo>
                  <a:pt x="0" y="0"/>
                </a:moveTo>
                <a:lnTo>
                  <a:pt x="169163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185160" y="1981200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19812" y="24383"/>
                </a:moveTo>
                <a:lnTo>
                  <a:pt x="6096" y="24383"/>
                </a:lnTo>
                <a:lnTo>
                  <a:pt x="0" y="19811"/>
                </a:lnTo>
                <a:lnTo>
                  <a:pt x="0" y="6095"/>
                </a:lnTo>
                <a:lnTo>
                  <a:pt x="6096" y="0"/>
                </a:lnTo>
                <a:lnTo>
                  <a:pt x="19812" y="0"/>
                </a:lnTo>
                <a:lnTo>
                  <a:pt x="24384" y="6095"/>
                </a:lnTo>
                <a:lnTo>
                  <a:pt x="24384" y="19811"/>
                </a:lnTo>
                <a:lnTo>
                  <a:pt x="19812" y="243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179064" y="197510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5908" y="1524"/>
                </a:moveTo>
                <a:lnTo>
                  <a:pt x="12192" y="1524"/>
                </a:lnTo>
                <a:lnTo>
                  <a:pt x="13716" y="0"/>
                </a:lnTo>
                <a:lnTo>
                  <a:pt x="24384" y="0"/>
                </a:lnTo>
                <a:lnTo>
                  <a:pt x="25908" y="1524"/>
                </a:lnTo>
                <a:close/>
              </a:path>
              <a:path w="38100" h="38100">
                <a:moveTo>
                  <a:pt x="32004" y="6096"/>
                </a:moveTo>
                <a:lnTo>
                  <a:pt x="6096" y="6096"/>
                </a:lnTo>
                <a:lnTo>
                  <a:pt x="6096" y="4572"/>
                </a:lnTo>
                <a:lnTo>
                  <a:pt x="10668" y="1524"/>
                </a:lnTo>
                <a:lnTo>
                  <a:pt x="27432" y="1524"/>
                </a:lnTo>
                <a:lnTo>
                  <a:pt x="32004" y="4572"/>
                </a:lnTo>
                <a:lnTo>
                  <a:pt x="32004" y="6096"/>
                </a:lnTo>
                <a:close/>
              </a:path>
              <a:path w="38100" h="38100">
                <a:moveTo>
                  <a:pt x="35052" y="10668"/>
                </a:moveTo>
                <a:lnTo>
                  <a:pt x="3048" y="10668"/>
                </a:lnTo>
                <a:lnTo>
                  <a:pt x="4572" y="6096"/>
                </a:lnTo>
                <a:lnTo>
                  <a:pt x="33528" y="6096"/>
                </a:lnTo>
                <a:lnTo>
                  <a:pt x="35052" y="10668"/>
                </a:lnTo>
                <a:close/>
              </a:path>
              <a:path w="38100" h="38100">
                <a:moveTo>
                  <a:pt x="27432" y="36576"/>
                </a:moveTo>
                <a:lnTo>
                  <a:pt x="10668" y="36576"/>
                </a:lnTo>
                <a:lnTo>
                  <a:pt x="10668" y="35052"/>
                </a:lnTo>
                <a:lnTo>
                  <a:pt x="6096" y="32004"/>
                </a:lnTo>
                <a:lnTo>
                  <a:pt x="4572" y="30480"/>
                </a:lnTo>
                <a:lnTo>
                  <a:pt x="3048" y="27432"/>
                </a:lnTo>
                <a:lnTo>
                  <a:pt x="1524" y="25908"/>
                </a:lnTo>
                <a:lnTo>
                  <a:pt x="1524" y="24384"/>
                </a:lnTo>
                <a:lnTo>
                  <a:pt x="0" y="19812"/>
                </a:lnTo>
                <a:lnTo>
                  <a:pt x="0" y="16764"/>
                </a:lnTo>
                <a:lnTo>
                  <a:pt x="1439" y="12446"/>
                </a:lnTo>
                <a:lnTo>
                  <a:pt x="1524" y="10668"/>
                </a:lnTo>
                <a:lnTo>
                  <a:pt x="36576" y="10668"/>
                </a:lnTo>
                <a:lnTo>
                  <a:pt x="36576" y="12192"/>
                </a:lnTo>
                <a:lnTo>
                  <a:pt x="18288" y="12192"/>
                </a:lnTo>
                <a:lnTo>
                  <a:pt x="15240" y="13716"/>
                </a:lnTo>
                <a:lnTo>
                  <a:pt x="13716" y="15240"/>
                </a:lnTo>
                <a:lnTo>
                  <a:pt x="13716" y="22860"/>
                </a:lnTo>
                <a:lnTo>
                  <a:pt x="15240" y="24384"/>
                </a:lnTo>
                <a:lnTo>
                  <a:pt x="36576" y="24384"/>
                </a:lnTo>
                <a:lnTo>
                  <a:pt x="36576" y="25908"/>
                </a:lnTo>
                <a:lnTo>
                  <a:pt x="35052" y="27432"/>
                </a:lnTo>
                <a:lnTo>
                  <a:pt x="33528" y="30480"/>
                </a:lnTo>
                <a:lnTo>
                  <a:pt x="32004" y="32004"/>
                </a:lnTo>
                <a:lnTo>
                  <a:pt x="27432" y="35052"/>
                </a:lnTo>
                <a:lnTo>
                  <a:pt x="27432" y="36576"/>
                </a:lnTo>
                <a:close/>
              </a:path>
              <a:path w="38100" h="38100">
                <a:moveTo>
                  <a:pt x="15240" y="13716"/>
                </a:moveTo>
                <a:lnTo>
                  <a:pt x="18288" y="12192"/>
                </a:lnTo>
                <a:lnTo>
                  <a:pt x="16763" y="13208"/>
                </a:lnTo>
                <a:lnTo>
                  <a:pt x="15240" y="13716"/>
                </a:lnTo>
                <a:close/>
              </a:path>
              <a:path w="38100" h="38100">
                <a:moveTo>
                  <a:pt x="16763" y="13208"/>
                </a:moveTo>
                <a:lnTo>
                  <a:pt x="18288" y="12192"/>
                </a:lnTo>
                <a:lnTo>
                  <a:pt x="19050" y="12446"/>
                </a:lnTo>
                <a:lnTo>
                  <a:pt x="16763" y="13208"/>
                </a:lnTo>
                <a:close/>
              </a:path>
              <a:path w="38100" h="38100">
                <a:moveTo>
                  <a:pt x="19050" y="12446"/>
                </a:moveTo>
                <a:lnTo>
                  <a:pt x="18288" y="12192"/>
                </a:lnTo>
                <a:lnTo>
                  <a:pt x="19812" y="12192"/>
                </a:lnTo>
                <a:lnTo>
                  <a:pt x="19050" y="12446"/>
                </a:lnTo>
                <a:close/>
              </a:path>
              <a:path w="38100" h="38100">
                <a:moveTo>
                  <a:pt x="21336" y="13208"/>
                </a:moveTo>
                <a:lnTo>
                  <a:pt x="19050" y="12446"/>
                </a:lnTo>
                <a:lnTo>
                  <a:pt x="19812" y="12192"/>
                </a:lnTo>
                <a:lnTo>
                  <a:pt x="21336" y="13208"/>
                </a:lnTo>
                <a:close/>
              </a:path>
              <a:path w="38100" h="38100">
                <a:moveTo>
                  <a:pt x="22859" y="13716"/>
                </a:moveTo>
                <a:lnTo>
                  <a:pt x="21336" y="13208"/>
                </a:lnTo>
                <a:lnTo>
                  <a:pt x="19812" y="12192"/>
                </a:lnTo>
                <a:lnTo>
                  <a:pt x="22859" y="13716"/>
                </a:lnTo>
                <a:close/>
              </a:path>
              <a:path w="38100" h="38100">
                <a:moveTo>
                  <a:pt x="36576" y="24384"/>
                </a:moveTo>
                <a:lnTo>
                  <a:pt x="22859" y="24384"/>
                </a:lnTo>
                <a:lnTo>
                  <a:pt x="24384" y="22860"/>
                </a:lnTo>
                <a:lnTo>
                  <a:pt x="24384" y="15240"/>
                </a:lnTo>
                <a:lnTo>
                  <a:pt x="22859" y="13716"/>
                </a:lnTo>
                <a:lnTo>
                  <a:pt x="19812" y="12192"/>
                </a:lnTo>
                <a:lnTo>
                  <a:pt x="36576" y="12192"/>
                </a:lnTo>
                <a:lnTo>
                  <a:pt x="38100" y="16764"/>
                </a:lnTo>
                <a:lnTo>
                  <a:pt x="38100" y="19812"/>
                </a:lnTo>
                <a:lnTo>
                  <a:pt x="36576" y="24384"/>
                </a:lnTo>
                <a:close/>
              </a:path>
              <a:path w="38100" h="38100">
                <a:moveTo>
                  <a:pt x="14859" y="14478"/>
                </a:moveTo>
                <a:lnTo>
                  <a:pt x="15240" y="13716"/>
                </a:lnTo>
                <a:lnTo>
                  <a:pt x="16763" y="13208"/>
                </a:lnTo>
                <a:lnTo>
                  <a:pt x="14859" y="14478"/>
                </a:lnTo>
                <a:close/>
              </a:path>
              <a:path w="38100" h="38100">
                <a:moveTo>
                  <a:pt x="23241" y="14478"/>
                </a:moveTo>
                <a:lnTo>
                  <a:pt x="21336" y="13208"/>
                </a:lnTo>
                <a:lnTo>
                  <a:pt x="22859" y="13716"/>
                </a:lnTo>
                <a:lnTo>
                  <a:pt x="23241" y="14478"/>
                </a:lnTo>
                <a:close/>
              </a:path>
              <a:path w="38100" h="38100">
                <a:moveTo>
                  <a:pt x="13716" y="15240"/>
                </a:moveTo>
                <a:lnTo>
                  <a:pt x="15240" y="13716"/>
                </a:lnTo>
                <a:lnTo>
                  <a:pt x="14859" y="14478"/>
                </a:lnTo>
                <a:lnTo>
                  <a:pt x="13716" y="15240"/>
                </a:lnTo>
                <a:close/>
              </a:path>
              <a:path w="38100" h="38100">
                <a:moveTo>
                  <a:pt x="24384" y="15240"/>
                </a:moveTo>
                <a:lnTo>
                  <a:pt x="23241" y="14478"/>
                </a:lnTo>
                <a:lnTo>
                  <a:pt x="22859" y="13716"/>
                </a:lnTo>
                <a:lnTo>
                  <a:pt x="24384" y="15240"/>
                </a:lnTo>
                <a:close/>
              </a:path>
              <a:path w="38100" h="38100">
                <a:moveTo>
                  <a:pt x="13716" y="16764"/>
                </a:moveTo>
                <a:lnTo>
                  <a:pt x="13716" y="15240"/>
                </a:lnTo>
                <a:lnTo>
                  <a:pt x="14859" y="14478"/>
                </a:lnTo>
                <a:lnTo>
                  <a:pt x="13716" y="16764"/>
                </a:lnTo>
                <a:close/>
              </a:path>
              <a:path w="38100" h="38100">
                <a:moveTo>
                  <a:pt x="24384" y="16764"/>
                </a:moveTo>
                <a:lnTo>
                  <a:pt x="23241" y="14478"/>
                </a:lnTo>
                <a:lnTo>
                  <a:pt x="24384" y="15240"/>
                </a:lnTo>
                <a:lnTo>
                  <a:pt x="24384" y="16764"/>
                </a:lnTo>
                <a:close/>
              </a:path>
              <a:path w="38100" h="38100">
                <a:moveTo>
                  <a:pt x="14859" y="23241"/>
                </a:moveTo>
                <a:lnTo>
                  <a:pt x="13716" y="22860"/>
                </a:lnTo>
                <a:lnTo>
                  <a:pt x="13716" y="19812"/>
                </a:lnTo>
                <a:lnTo>
                  <a:pt x="14859" y="23241"/>
                </a:lnTo>
                <a:close/>
              </a:path>
              <a:path w="38100" h="38100">
                <a:moveTo>
                  <a:pt x="23241" y="23241"/>
                </a:moveTo>
                <a:lnTo>
                  <a:pt x="24384" y="19812"/>
                </a:lnTo>
                <a:lnTo>
                  <a:pt x="24384" y="22860"/>
                </a:lnTo>
                <a:lnTo>
                  <a:pt x="23241" y="23241"/>
                </a:lnTo>
                <a:close/>
              </a:path>
              <a:path w="38100" h="38100">
                <a:moveTo>
                  <a:pt x="15240" y="24384"/>
                </a:moveTo>
                <a:lnTo>
                  <a:pt x="13716" y="22860"/>
                </a:lnTo>
                <a:lnTo>
                  <a:pt x="14859" y="23241"/>
                </a:lnTo>
                <a:lnTo>
                  <a:pt x="15240" y="24384"/>
                </a:lnTo>
                <a:close/>
              </a:path>
              <a:path w="38100" h="38100">
                <a:moveTo>
                  <a:pt x="22859" y="24384"/>
                </a:moveTo>
                <a:lnTo>
                  <a:pt x="23241" y="23241"/>
                </a:lnTo>
                <a:lnTo>
                  <a:pt x="24384" y="22860"/>
                </a:lnTo>
                <a:lnTo>
                  <a:pt x="22859" y="24384"/>
                </a:lnTo>
                <a:close/>
              </a:path>
              <a:path w="38100" h="38100">
                <a:moveTo>
                  <a:pt x="18288" y="24384"/>
                </a:moveTo>
                <a:lnTo>
                  <a:pt x="15240" y="24384"/>
                </a:lnTo>
                <a:lnTo>
                  <a:pt x="14859" y="23241"/>
                </a:lnTo>
                <a:lnTo>
                  <a:pt x="18288" y="24384"/>
                </a:lnTo>
                <a:close/>
              </a:path>
              <a:path w="38100" h="38100">
                <a:moveTo>
                  <a:pt x="22859" y="24384"/>
                </a:moveTo>
                <a:lnTo>
                  <a:pt x="19812" y="24384"/>
                </a:lnTo>
                <a:lnTo>
                  <a:pt x="23241" y="23241"/>
                </a:lnTo>
                <a:lnTo>
                  <a:pt x="22859" y="24384"/>
                </a:lnTo>
                <a:close/>
              </a:path>
              <a:path w="38100" h="38100">
                <a:moveTo>
                  <a:pt x="19812" y="38100"/>
                </a:moveTo>
                <a:lnTo>
                  <a:pt x="18288" y="38100"/>
                </a:lnTo>
                <a:lnTo>
                  <a:pt x="13716" y="36576"/>
                </a:lnTo>
                <a:lnTo>
                  <a:pt x="24384" y="36576"/>
                </a:lnTo>
                <a:lnTo>
                  <a:pt x="19812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186683" y="1121663"/>
            <a:ext cx="24765" cy="26034"/>
          </a:xfrm>
          <a:custGeom>
            <a:avLst/>
            <a:gdLst/>
            <a:ahLst/>
            <a:cxnLst/>
            <a:rect l="l" t="t" r="r" b="b"/>
            <a:pathLst>
              <a:path w="24764" h="26034">
                <a:moveTo>
                  <a:pt x="19812" y="25907"/>
                </a:moveTo>
                <a:lnTo>
                  <a:pt x="6096" y="25907"/>
                </a:lnTo>
                <a:lnTo>
                  <a:pt x="0" y="19811"/>
                </a:lnTo>
                <a:lnTo>
                  <a:pt x="0" y="6095"/>
                </a:lnTo>
                <a:lnTo>
                  <a:pt x="6096" y="0"/>
                </a:lnTo>
                <a:lnTo>
                  <a:pt x="19812" y="0"/>
                </a:lnTo>
                <a:lnTo>
                  <a:pt x="24384" y="6095"/>
                </a:lnTo>
                <a:lnTo>
                  <a:pt x="24384" y="19811"/>
                </a:lnTo>
                <a:lnTo>
                  <a:pt x="19812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180588" y="111556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4384" y="1524"/>
                </a:moveTo>
                <a:lnTo>
                  <a:pt x="12192" y="1524"/>
                </a:lnTo>
                <a:lnTo>
                  <a:pt x="18288" y="0"/>
                </a:lnTo>
                <a:lnTo>
                  <a:pt x="19812" y="0"/>
                </a:lnTo>
                <a:lnTo>
                  <a:pt x="24384" y="1524"/>
                </a:lnTo>
                <a:close/>
              </a:path>
              <a:path w="38100" h="38100">
                <a:moveTo>
                  <a:pt x="25908" y="36576"/>
                </a:moveTo>
                <a:lnTo>
                  <a:pt x="10668" y="36576"/>
                </a:lnTo>
                <a:lnTo>
                  <a:pt x="10668" y="35052"/>
                </a:lnTo>
                <a:lnTo>
                  <a:pt x="6096" y="33528"/>
                </a:lnTo>
                <a:lnTo>
                  <a:pt x="6096" y="32004"/>
                </a:lnTo>
                <a:lnTo>
                  <a:pt x="4572" y="32004"/>
                </a:lnTo>
                <a:lnTo>
                  <a:pt x="4572" y="30480"/>
                </a:lnTo>
                <a:lnTo>
                  <a:pt x="1524" y="27432"/>
                </a:lnTo>
                <a:lnTo>
                  <a:pt x="1524" y="24384"/>
                </a:lnTo>
                <a:lnTo>
                  <a:pt x="0" y="19812"/>
                </a:lnTo>
                <a:lnTo>
                  <a:pt x="0" y="18288"/>
                </a:lnTo>
                <a:lnTo>
                  <a:pt x="1460" y="12446"/>
                </a:lnTo>
                <a:lnTo>
                  <a:pt x="1524" y="10668"/>
                </a:lnTo>
                <a:lnTo>
                  <a:pt x="4572" y="6096"/>
                </a:lnTo>
                <a:lnTo>
                  <a:pt x="6096" y="4572"/>
                </a:lnTo>
                <a:lnTo>
                  <a:pt x="10668" y="1524"/>
                </a:lnTo>
                <a:lnTo>
                  <a:pt x="27432" y="1524"/>
                </a:lnTo>
                <a:lnTo>
                  <a:pt x="30480" y="4572"/>
                </a:lnTo>
                <a:lnTo>
                  <a:pt x="32004" y="4572"/>
                </a:lnTo>
                <a:lnTo>
                  <a:pt x="32004" y="6096"/>
                </a:lnTo>
                <a:lnTo>
                  <a:pt x="33528" y="6096"/>
                </a:lnTo>
                <a:lnTo>
                  <a:pt x="35052" y="10668"/>
                </a:lnTo>
                <a:lnTo>
                  <a:pt x="36576" y="12192"/>
                </a:lnTo>
                <a:lnTo>
                  <a:pt x="18288" y="12192"/>
                </a:lnTo>
                <a:lnTo>
                  <a:pt x="15240" y="13716"/>
                </a:lnTo>
                <a:lnTo>
                  <a:pt x="12192" y="16764"/>
                </a:lnTo>
                <a:lnTo>
                  <a:pt x="13208" y="16764"/>
                </a:lnTo>
                <a:lnTo>
                  <a:pt x="12700" y="18288"/>
                </a:lnTo>
                <a:lnTo>
                  <a:pt x="12192" y="18288"/>
                </a:lnTo>
                <a:lnTo>
                  <a:pt x="12192" y="19812"/>
                </a:lnTo>
                <a:lnTo>
                  <a:pt x="13716" y="22860"/>
                </a:lnTo>
                <a:lnTo>
                  <a:pt x="15240" y="24384"/>
                </a:lnTo>
                <a:lnTo>
                  <a:pt x="18288" y="25908"/>
                </a:lnTo>
                <a:lnTo>
                  <a:pt x="35052" y="25908"/>
                </a:lnTo>
                <a:lnTo>
                  <a:pt x="35052" y="27432"/>
                </a:lnTo>
                <a:lnTo>
                  <a:pt x="33528" y="30480"/>
                </a:lnTo>
                <a:lnTo>
                  <a:pt x="30480" y="33528"/>
                </a:lnTo>
                <a:lnTo>
                  <a:pt x="27432" y="35052"/>
                </a:lnTo>
                <a:lnTo>
                  <a:pt x="25908" y="36576"/>
                </a:lnTo>
                <a:close/>
              </a:path>
              <a:path w="38100" h="38100">
                <a:moveTo>
                  <a:pt x="15240" y="13716"/>
                </a:moveTo>
                <a:lnTo>
                  <a:pt x="18288" y="12192"/>
                </a:lnTo>
                <a:lnTo>
                  <a:pt x="16763" y="13208"/>
                </a:lnTo>
                <a:lnTo>
                  <a:pt x="15240" y="13716"/>
                </a:lnTo>
                <a:close/>
              </a:path>
              <a:path w="38100" h="38100">
                <a:moveTo>
                  <a:pt x="16763" y="13208"/>
                </a:moveTo>
                <a:lnTo>
                  <a:pt x="18288" y="12192"/>
                </a:lnTo>
                <a:lnTo>
                  <a:pt x="19050" y="12446"/>
                </a:lnTo>
                <a:lnTo>
                  <a:pt x="16763" y="13208"/>
                </a:lnTo>
                <a:close/>
              </a:path>
              <a:path w="38100" h="38100">
                <a:moveTo>
                  <a:pt x="19050" y="12446"/>
                </a:moveTo>
                <a:lnTo>
                  <a:pt x="18288" y="12192"/>
                </a:lnTo>
                <a:lnTo>
                  <a:pt x="19812" y="12192"/>
                </a:lnTo>
                <a:lnTo>
                  <a:pt x="19050" y="12446"/>
                </a:lnTo>
                <a:close/>
              </a:path>
              <a:path w="38100" h="38100">
                <a:moveTo>
                  <a:pt x="21336" y="13208"/>
                </a:moveTo>
                <a:lnTo>
                  <a:pt x="19050" y="12446"/>
                </a:lnTo>
                <a:lnTo>
                  <a:pt x="19812" y="12192"/>
                </a:lnTo>
                <a:lnTo>
                  <a:pt x="21336" y="13208"/>
                </a:lnTo>
                <a:close/>
              </a:path>
              <a:path w="38100" h="38100">
                <a:moveTo>
                  <a:pt x="22859" y="13716"/>
                </a:moveTo>
                <a:lnTo>
                  <a:pt x="21336" y="13208"/>
                </a:lnTo>
                <a:lnTo>
                  <a:pt x="19812" y="12192"/>
                </a:lnTo>
                <a:lnTo>
                  <a:pt x="22859" y="13716"/>
                </a:lnTo>
                <a:close/>
              </a:path>
              <a:path w="38100" h="38100">
                <a:moveTo>
                  <a:pt x="36576" y="25908"/>
                </a:moveTo>
                <a:lnTo>
                  <a:pt x="19812" y="25908"/>
                </a:lnTo>
                <a:lnTo>
                  <a:pt x="22859" y="24384"/>
                </a:lnTo>
                <a:lnTo>
                  <a:pt x="24384" y="22860"/>
                </a:lnTo>
                <a:lnTo>
                  <a:pt x="24384" y="15240"/>
                </a:lnTo>
                <a:lnTo>
                  <a:pt x="22859" y="13716"/>
                </a:lnTo>
                <a:lnTo>
                  <a:pt x="19812" y="12192"/>
                </a:lnTo>
                <a:lnTo>
                  <a:pt x="36576" y="12192"/>
                </a:lnTo>
                <a:lnTo>
                  <a:pt x="36576" y="18288"/>
                </a:lnTo>
                <a:lnTo>
                  <a:pt x="38100" y="18288"/>
                </a:lnTo>
                <a:lnTo>
                  <a:pt x="38100" y="19812"/>
                </a:lnTo>
                <a:lnTo>
                  <a:pt x="36576" y="19812"/>
                </a:lnTo>
                <a:lnTo>
                  <a:pt x="36576" y="25908"/>
                </a:lnTo>
                <a:close/>
              </a:path>
              <a:path w="38100" h="38100">
                <a:moveTo>
                  <a:pt x="13716" y="15240"/>
                </a:moveTo>
                <a:lnTo>
                  <a:pt x="15240" y="13716"/>
                </a:lnTo>
                <a:lnTo>
                  <a:pt x="16763" y="13208"/>
                </a:lnTo>
                <a:lnTo>
                  <a:pt x="13716" y="15240"/>
                </a:lnTo>
                <a:close/>
              </a:path>
              <a:path w="38100" h="38100">
                <a:moveTo>
                  <a:pt x="23241" y="14478"/>
                </a:moveTo>
                <a:lnTo>
                  <a:pt x="21336" y="13208"/>
                </a:lnTo>
                <a:lnTo>
                  <a:pt x="22859" y="13716"/>
                </a:lnTo>
                <a:lnTo>
                  <a:pt x="23241" y="14478"/>
                </a:lnTo>
                <a:close/>
              </a:path>
              <a:path w="38100" h="38100">
                <a:moveTo>
                  <a:pt x="24384" y="15240"/>
                </a:moveTo>
                <a:lnTo>
                  <a:pt x="23241" y="14478"/>
                </a:lnTo>
                <a:lnTo>
                  <a:pt x="22859" y="13716"/>
                </a:lnTo>
                <a:lnTo>
                  <a:pt x="24384" y="15240"/>
                </a:lnTo>
                <a:close/>
              </a:path>
              <a:path w="38100" h="38100">
                <a:moveTo>
                  <a:pt x="24384" y="16764"/>
                </a:moveTo>
                <a:lnTo>
                  <a:pt x="23241" y="14478"/>
                </a:lnTo>
                <a:lnTo>
                  <a:pt x="24384" y="15240"/>
                </a:lnTo>
                <a:lnTo>
                  <a:pt x="24384" y="16764"/>
                </a:lnTo>
                <a:close/>
              </a:path>
              <a:path w="38100" h="38100">
                <a:moveTo>
                  <a:pt x="13208" y="16764"/>
                </a:moveTo>
                <a:lnTo>
                  <a:pt x="12192" y="16764"/>
                </a:lnTo>
                <a:lnTo>
                  <a:pt x="13716" y="15240"/>
                </a:lnTo>
                <a:lnTo>
                  <a:pt x="13208" y="16764"/>
                </a:lnTo>
                <a:close/>
              </a:path>
              <a:path w="38100" h="38100">
                <a:moveTo>
                  <a:pt x="12192" y="19812"/>
                </a:moveTo>
                <a:lnTo>
                  <a:pt x="12192" y="18288"/>
                </a:lnTo>
                <a:lnTo>
                  <a:pt x="12446" y="19050"/>
                </a:lnTo>
                <a:lnTo>
                  <a:pt x="12192" y="19812"/>
                </a:lnTo>
                <a:close/>
              </a:path>
              <a:path w="38100" h="38100">
                <a:moveTo>
                  <a:pt x="12446" y="19050"/>
                </a:moveTo>
                <a:lnTo>
                  <a:pt x="12192" y="18288"/>
                </a:lnTo>
                <a:lnTo>
                  <a:pt x="12700" y="18288"/>
                </a:lnTo>
                <a:lnTo>
                  <a:pt x="12446" y="19050"/>
                </a:lnTo>
                <a:close/>
              </a:path>
              <a:path w="38100" h="38100">
                <a:moveTo>
                  <a:pt x="13208" y="21336"/>
                </a:moveTo>
                <a:lnTo>
                  <a:pt x="12192" y="19812"/>
                </a:lnTo>
                <a:lnTo>
                  <a:pt x="12446" y="19050"/>
                </a:lnTo>
                <a:lnTo>
                  <a:pt x="13208" y="21336"/>
                </a:lnTo>
                <a:close/>
              </a:path>
              <a:path w="38100" h="38100">
                <a:moveTo>
                  <a:pt x="13716" y="22860"/>
                </a:moveTo>
                <a:lnTo>
                  <a:pt x="12192" y="19812"/>
                </a:lnTo>
                <a:lnTo>
                  <a:pt x="13208" y="21336"/>
                </a:lnTo>
                <a:lnTo>
                  <a:pt x="13716" y="22860"/>
                </a:lnTo>
                <a:close/>
              </a:path>
              <a:path w="38100" h="38100">
                <a:moveTo>
                  <a:pt x="23077" y="23730"/>
                </a:moveTo>
                <a:lnTo>
                  <a:pt x="24384" y="19812"/>
                </a:lnTo>
                <a:lnTo>
                  <a:pt x="24384" y="22860"/>
                </a:lnTo>
                <a:lnTo>
                  <a:pt x="23077" y="23730"/>
                </a:lnTo>
                <a:close/>
              </a:path>
              <a:path w="38100" h="38100">
                <a:moveTo>
                  <a:pt x="14630" y="23469"/>
                </a:moveTo>
                <a:lnTo>
                  <a:pt x="13716" y="22860"/>
                </a:lnTo>
                <a:lnTo>
                  <a:pt x="13208" y="21336"/>
                </a:lnTo>
                <a:lnTo>
                  <a:pt x="14630" y="23469"/>
                </a:lnTo>
                <a:close/>
              </a:path>
              <a:path w="38100" h="38100">
                <a:moveTo>
                  <a:pt x="15240" y="24384"/>
                </a:moveTo>
                <a:lnTo>
                  <a:pt x="13716" y="22860"/>
                </a:lnTo>
                <a:lnTo>
                  <a:pt x="14630" y="23469"/>
                </a:lnTo>
                <a:lnTo>
                  <a:pt x="15240" y="24384"/>
                </a:lnTo>
                <a:close/>
              </a:path>
              <a:path w="38100" h="38100">
                <a:moveTo>
                  <a:pt x="22859" y="24384"/>
                </a:moveTo>
                <a:lnTo>
                  <a:pt x="23077" y="23730"/>
                </a:lnTo>
                <a:lnTo>
                  <a:pt x="24384" y="22860"/>
                </a:lnTo>
                <a:lnTo>
                  <a:pt x="22859" y="24384"/>
                </a:lnTo>
                <a:close/>
              </a:path>
              <a:path w="38100" h="38100">
                <a:moveTo>
                  <a:pt x="18288" y="25908"/>
                </a:moveTo>
                <a:lnTo>
                  <a:pt x="15240" y="24384"/>
                </a:lnTo>
                <a:lnTo>
                  <a:pt x="14630" y="23469"/>
                </a:lnTo>
                <a:lnTo>
                  <a:pt x="18288" y="25908"/>
                </a:lnTo>
                <a:close/>
              </a:path>
              <a:path w="38100" h="38100">
                <a:moveTo>
                  <a:pt x="19812" y="25908"/>
                </a:moveTo>
                <a:lnTo>
                  <a:pt x="23077" y="23730"/>
                </a:lnTo>
                <a:lnTo>
                  <a:pt x="22859" y="24384"/>
                </a:lnTo>
                <a:lnTo>
                  <a:pt x="19812" y="25908"/>
                </a:lnTo>
                <a:close/>
              </a:path>
              <a:path w="38100" h="38100">
                <a:moveTo>
                  <a:pt x="19812" y="25908"/>
                </a:moveTo>
                <a:lnTo>
                  <a:pt x="18288" y="25908"/>
                </a:lnTo>
                <a:lnTo>
                  <a:pt x="16002" y="24384"/>
                </a:lnTo>
                <a:lnTo>
                  <a:pt x="22098" y="24384"/>
                </a:lnTo>
                <a:lnTo>
                  <a:pt x="19812" y="25908"/>
                </a:lnTo>
                <a:close/>
              </a:path>
              <a:path w="38100" h="38100">
                <a:moveTo>
                  <a:pt x="19812" y="38100"/>
                </a:moveTo>
                <a:lnTo>
                  <a:pt x="18288" y="38100"/>
                </a:lnTo>
                <a:lnTo>
                  <a:pt x="12192" y="36576"/>
                </a:lnTo>
                <a:lnTo>
                  <a:pt x="24384" y="36576"/>
                </a:lnTo>
                <a:lnTo>
                  <a:pt x="19812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185160" y="644651"/>
            <a:ext cx="22860" cy="26034"/>
          </a:xfrm>
          <a:custGeom>
            <a:avLst/>
            <a:gdLst/>
            <a:ahLst/>
            <a:cxnLst/>
            <a:rect l="l" t="t" r="r" b="b"/>
            <a:pathLst>
              <a:path w="22860" h="26034">
                <a:moveTo>
                  <a:pt x="18288" y="25908"/>
                </a:moveTo>
                <a:lnTo>
                  <a:pt x="4572" y="25908"/>
                </a:lnTo>
                <a:lnTo>
                  <a:pt x="0" y="19812"/>
                </a:lnTo>
                <a:lnTo>
                  <a:pt x="0" y="6096"/>
                </a:lnTo>
                <a:lnTo>
                  <a:pt x="4572" y="0"/>
                </a:lnTo>
                <a:lnTo>
                  <a:pt x="18288" y="0"/>
                </a:lnTo>
                <a:lnTo>
                  <a:pt x="22859" y="6096"/>
                </a:lnTo>
                <a:lnTo>
                  <a:pt x="22859" y="19812"/>
                </a:lnTo>
                <a:lnTo>
                  <a:pt x="18288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177540" y="63855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4384" y="1523"/>
                </a:moveTo>
                <a:lnTo>
                  <a:pt x="13716" y="1523"/>
                </a:lnTo>
                <a:lnTo>
                  <a:pt x="18288" y="0"/>
                </a:lnTo>
                <a:lnTo>
                  <a:pt x="19812" y="0"/>
                </a:lnTo>
                <a:lnTo>
                  <a:pt x="24384" y="1523"/>
                </a:lnTo>
                <a:close/>
              </a:path>
              <a:path w="38100" h="38100">
                <a:moveTo>
                  <a:pt x="32004" y="6095"/>
                </a:moveTo>
                <a:lnTo>
                  <a:pt x="6096" y="6095"/>
                </a:lnTo>
                <a:lnTo>
                  <a:pt x="6096" y="4571"/>
                </a:lnTo>
                <a:lnTo>
                  <a:pt x="10668" y="1523"/>
                </a:lnTo>
                <a:lnTo>
                  <a:pt x="27432" y="1523"/>
                </a:lnTo>
                <a:lnTo>
                  <a:pt x="32004" y="6095"/>
                </a:lnTo>
                <a:close/>
              </a:path>
              <a:path w="38100" h="38100">
                <a:moveTo>
                  <a:pt x="27432" y="36575"/>
                </a:moveTo>
                <a:lnTo>
                  <a:pt x="10668" y="36575"/>
                </a:lnTo>
                <a:lnTo>
                  <a:pt x="10668" y="35051"/>
                </a:lnTo>
                <a:lnTo>
                  <a:pt x="6096" y="33527"/>
                </a:lnTo>
                <a:lnTo>
                  <a:pt x="6096" y="32003"/>
                </a:lnTo>
                <a:lnTo>
                  <a:pt x="4572" y="30479"/>
                </a:lnTo>
                <a:lnTo>
                  <a:pt x="3048" y="27431"/>
                </a:lnTo>
                <a:lnTo>
                  <a:pt x="1524" y="25907"/>
                </a:lnTo>
                <a:lnTo>
                  <a:pt x="1524" y="19811"/>
                </a:lnTo>
                <a:lnTo>
                  <a:pt x="0" y="19811"/>
                </a:lnTo>
                <a:lnTo>
                  <a:pt x="0" y="18287"/>
                </a:lnTo>
                <a:lnTo>
                  <a:pt x="1524" y="18287"/>
                </a:lnTo>
                <a:lnTo>
                  <a:pt x="1524" y="10667"/>
                </a:lnTo>
                <a:lnTo>
                  <a:pt x="3048" y="10667"/>
                </a:lnTo>
                <a:lnTo>
                  <a:pt x="4572" y="6095"/>
                </a:lnTo>
                <a:lnTo>
                  <a:pt x="33528" y="6095"/>
                </a:lnTo>
                <a:lnTo>
                  <a:pt x="35052" y="10667"/>
                </a:lnTo>
                <a:lnTo>
                  <a:pt x="36576" y="12191"/>
                </a:lnTo>
                <a:lnTo>
                  <a:pt x="18288" y="12191"/>
                </a:lnTo>
                <a:lnTo>
                  <a:pt x="15240" y="13715"/>
                </a:lnTo>
                <a:lnTo>
                  <a:pt x="13716" y="15239"/>
                </a:lnTo>
                <a:lnTo>
                  <a:pt x="13716" y="22859"/>
                </a:lnTo>
                <a:lnTo>
                  <a:pt x="15240" y="24383"/>
                </a:lnTo>
                <a:lnTo>
                  <a:pt x="18288" y="25907"/>
                </a:lnTo>
                <a:lnTo>
                  <a:pt x="35052" y="25907"/>
                </a:lnTo>
                <a:lnTo>
                  <a:pt x="35052" y="27431"/>
                </a:lnTo>
                <a:lnTo>
                  <a:pt x="33528" y="30479"/>
                </a:lnTo>
                <a:lnTo>
                  <a:pt x="30480" y="33527"/>
                </a:lnTo>
                <a:lnTo>
                  <a:pt x="27432" y="35051"/>
                </a:lnTo>
                <a:lnTo>
                  <a:pt x="27432" y="36575"/>
                </a:lnTo>
                <a:close/>
              </a:path>
              <a:path w="38100" h="38100">
                <a:moveTo>
                  <a:pt x="15240" y="13715"/>
                </a:moveTo>
                <a:lnTo>
                  <a:pt x="18288" y="12191"/>
                </a:lnTo>
                <a:lnTo>
                  <a:pt x="16764" y="13207"/>
                </a:lnTo>
                <a:lnTo>
                  <a:pt x="15240" y="13715"/>
                </a:lnTo>
                <a:close/>
              </a:path>
              <a:path w="38100" h="38100">
                <a:moveTo>
                  <a:pt x="16764" y="13207"/>
                </a:moveTo>
                <a:lnTo>
                  <a:pt x="18288" y="12191"/>
                </a:lnTo>
                <a:lnTo>
                  <a:pt x="19050" y="12445"/>
                </a:lnTo>
                <a:lnTo>
                  <a:pt x="16764" y="13207"/>
                </a:lnTo>
                <a:close/>
              </a:path>
              <a:path w="38100" h="38100">
                <a:moveTo>
                  <a:pt x="19050" y="12445"/>
                </a:moveTo>
                <a:lnTo>
                  <a:pt x="18288" y="12191"/>
                </a:lnTo>
                <a:lnTo>
                  <a:pt x="19812" y="12191"/>
                </a:lnTo>
                <a:lnTo>
                  <a:pt x="19050" y="12445"/>
                </a:lnTo>
                <a:close/>
              </a:path>
              <a:path w="38100" h="38100">
                <a:moveTo>
                  <a:pt x="21336" y="13207"/>
                </a:moveTo>
                <a:lnTo>
                  <a:pt x="19050" y="12445"/>
                </a:lnTo>
                <a:lnTo>
                  <a:pt x="19812" y="12191"/>
                </a:lnTo>
                <a:lnTo>
                  <a:pt x="21336" y="13207"/>
                </a:lnTo>
                <a:close/>
              </a:path>
              <a:path w="38100" h="38100">
                <a:moveTo>
                  <a:pt x="22860" y="13715"/>
                </a:moveTo>
                <a:lnTo>
                  <a:pt x="21336" y="13207"/>
                </a:lnTo>
                <a:lnTo>
                  <a:pt x="19812" y="12191"/>
                </a:lnTo>
                <a:lnTo>
                  <a:pt x="22860" y="13715"/>
                </a:lnTo>
                <a:close/>
              </a:path>
              <a:path w="38100" h="38100">
                <a:moveTo>
                  <a:pt x="36576" y="13715"/>
                </a:moveTo>
                <a:lnTo>
                  <a:pt x="22860" y="13715"/>
                </a:lnTo>
                <a:lnTo>
                  <a:pt x="19812" y="12191"/>
                </a:lnTo>
                <a:lnTo>
                  <a:pt x="36576" y="12191"/>
                </a:lnTo>
                <a:lnTo>
                  <a:pt x="36576" y="13715"/>
                </a:lnTo>
                <a:close/>
              </a:path>
              <a:path w="38100" h="38100">
                <a:moveTo>
                  <a:pt x="14859" y="14477"/>
                </a:moveTo>
                <a:lnTo>
                  <a:pt x="15240" y="13715"/>
                </a:lnTo>
                <a:lnTo>
                  <a:pt x="16764" y="13207"/>
                </a:lnTo>
                <a:lnTo>
                  <a:pt x="14859" y="14477"/>
                </a:lnTo>
                <a:close/>
              </a:path>
              <a:path w="38100" h="38100">
                <a:moveTo>
                  <a:pt x="21336" y="24891"/>
                </a:moveTo>
                <a:lnTo>
                  <a:pt x="24384" y="22859"/>
                </a:lnTo>
                <a:lnTo>
                  <a:pt x="24384" y="15239"/>
                </a:lnTo>
                <a:lnTo>
                  <a:pt x="21336" y="13207"/>
                </a:lnTo>
                <a:lnTo>
                  <a:pt x="22860" y="13715"/>
                </a:lnTo>
                <a:lnTo>
                  <a:pt x="36576" y="13715"/>
                </a:lnTo>
                <a:lnTo>
                  <a:pt x="36576" y="18287"/>
                </a:lnTo>
                <a:lnTo>
                  <a:pt x="38100" y="18287"/>
                </a:lnTo>
                <a:lnTo>
                  <a:pt x="38100" y="19811"/>
                </a:lnTo>
                <a:lnTo>
                  <a:pt x="36576" y="19811"/>
                </a:lnTo>
                <a:lnTo>
                  <a:pt x="36576" y="24383"/>
                </a:lnTo>
                <a:lnTo>
                  <a:pt x="22860" y="24383"/>
                </a:lnTo>
                <a:lnTo>
                  <a:pt x="21336" y="24891"/>
                </a:lnTo>
                <a:close/>
              </a:path>
              <a:path w="38100" h="38100">
                <a:moveTo>
                  <a:pt x="13716" y="15239"/>
                </a:moveTo>
                <a:lnTo>
                  <a:pt x="15240" y="13715"/>
                </a:lnTo>
                <a:lnTo>
                  <a:pt x="14859" y="14477"/>
                </a:lnTo>
                <a:lnTo>
                  <a:pt x="13716" y="15239"/>
                </a:lnTo>
                <a:close/>
              </a:path>
              <a:path w="38100" h="38100">
                <a:moveTo>
                  <a:pt x="24384" y="16763"/>
                </a:moveTo>
                <a:lnTo>
                  <a:pt x="21336" y="13715"/>
                </a:lnTo>
                <a:lnTo>
                  <a:pt x="24384" y="15239"/>
                </a:lnTo>
                <a:lnTo>
                  <a:pt x="24384" y="16763"/>
                </a:lnTo>
                <a:close/>
              </a:path>
              <a:path w="38100" h="38100">
                <a:moveTo>
                  <a:pt x="13716" y="16763"/>
                </a:moveTo>
                <a:lnTo>
                  <a:pt x="13716" y="15239"/>
                </a:lnTo>
                <a:lnTo>
                  <a:pt x="14859" y="14477"/>
                </a:lnTo>
                <a:lnTo>
                  <a:pt x="13716" y="16763"/>
                </a:lnTo>
                <a:close/>
              </a:path>
              <a:path w="38100" h="38100">
                <a:moveTo>
                  <a:pt x="15022" y="23730"/>
                </a:moveTo>
                <a:lnTo>
                  <a:pt x="13716" y="22859"/>
                </a:lnTo>
                <a:lnTo>
                  <a:pt x="13716" y="19811"/>
                </a:lnTo>
                <a:lnTo>
                  <a:pt x="15022" y="23730"/>
                </a:lnTo>
                <a:close/>
              </a:path>
              <a:path w="38100" h="38100">
                <a:moveTo>
                  <a:pt x="21336" y="24383"/>
                </a:moveTo>
                <a:lnTo>
                  <a:pt x="24384" y="19811"/>
                </a:lnTo>
                <a:lnTo>
                  <a:pt x="24384" y="22859"/>
                </a:lnTo>
                <a:lnTo>
                  <a:pt x="21336" y="24383"/>
                </a:lnTo>
                <a:close/>
              </a:path>
              <a:path w="38100" h="38100">
                <a:moveTo>
                  <a:pt x="15240" y="24383"/>
                </a:moveTo>
                <a:lnTo>
                  <a:pt x="13716" y="22859"/>
                </a:lnTo>
                <a:lnTo>
                  <a:pt x="15022" y="23730"/>
                </a:lnTo>
                <a:lnTo>
                  <a:pt x="15240" y="24383"/>
                </a:lnTo>
                <a:close/>
              </a:path>
              <a:path w="38100" h="38100">
                <a:moveTo>
                  <a:pt x="16764" y="24891"/>
                </a:moveTo>
                <a:lnTo>
                  <a:pt x="15240" y="24383"/>
                </a:lnTo>
                <a:lnTo>
                  <a:pt x="15022" y="23730"/>
                </a:lnTo>
                <a:lnTo>
                  <a:pt x="16764" y="24891"/>
                </a:lnTo>
                <a:close/>
              </a:path>
              <a:path w="38100" h="38100">
                <a:moveTo>
                  <a:pt x="18288" y="25907"/>
                </a:moveTo>
                <a:lnTo>
                  <a:pt x="15240" y="24383"/>
                </a:lnTo>
                <a:lnTo>
                  <a:pt x="16764" y="24891"/>
                </a:lnTo>
                <a:lnTo>
                  <a:pt x="18288" y="25907"/>
                </a:lnTo>
                <a:close/>
              </a:path>
              <a:path w="38100" h="38100">
                <a:moveTo>
                  <a:pt x="19812" y="25907"/>
                </a:moveTo>
                <a:lnTo>
                  <a:pt x="21336" y="24891"/>
                </a:lnTo>
                <a:lnTo>
                  <a:pt x="22860" y="24383"/>
                </a:lnTo>
                <a:lnTo>
                  <a:pt x="19812" y="25907"/>
                </a:lnTo>
                <a:close/>
              </a:path>
              <a:path w="38100" h="38100">
                <a:moveTo>
                  <a:pt x="36576" y="25907"/>
                </a:moveTo>
                <a:lnTo>
                  <a:pt x="19812" y="25907"/>
                </a:lnTo>
                <a:lnTo>
                  <a:pt x="22860" y="24383"/>
                </a:lnTo>
                <a:lnTo>
                  <a:pt x="36576" y="24383"/>
                </a:lnTo>
                <a:lnTo>
                  <a:pt x="36576" y="25907"/>
                </a:lnTo>
                <a:close/>
              </a:path>
              <a:path w="38100" h="38100">
                <a:moveTo>
                  <a:pt x="18288" y="25907"/>
                </a:moveTo>
                <a:lnTo>
                  <a:pt x="16764" y="24891"/>
                </a:lnTo>
                <a:lnTo>
                  <a:pt x="19050" y="25653"/>
                </a:lnTo>
                <a:lnTo>
                  <a:pt x="18288" y="25907"/>
                </a:lnTo>
                <a:close/>
              </a:path>
              <a:path w="38100" h="38100">
                <a:moveTo>
                  <a:pt x="19812" y="25907"/>
                </a:moveTo>
                <a:lnTo>
                  <a:pt x="19050" y="25653"/>
                </a:lnTo>
                <a:lnTo>
                  <a:pt x="21336" y="24891"/>
                </a:lnTo>
                <a:lnTo>
                  <a:pt x="19812" y="25907"/>
                </a:lnTo>
                <a:close/>
              </a:path>
              <a:path w="38100" h="38100">
                <a:moveTo>
                  <a:pt x="19812" y="25907"/>
                </a:moveTo>
                <a:lnTo>
                  <a:pt x="18288" y="25907"/>
                </a:lnTo>
                <a:lnTo>
                  <a:pt x="19050" y="25653"/>
                </a:lnTo>
                <a:lnTo>
                  <a:pt x="19812" y="25907"/>
                </a:lnTo>
                <a:close/>
              </a:path>
              <a:path w="38100" h="38100">
                <a:moveTo>
                  <a:pt x="19812" y="38099"/>
                </a:moveTo>
                <a:lnTo>
                  <a:pt x="18288" y="38099"/>
                </a:lnTo>
                <a:lnTo>
                  <a:pt x="13716" y="36575"/>
                </a:lnTo>
                <a:lnTo>
                  <a:pt x="24384" y="36575"/>
                </a:lnTo>
                <a:lnTo>
                  <a:pt x="19812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782567" y="1136904"/>
            <a:ext cx="0" cy="379730"/>
          </a:xfrm>
          <a:custGeom>
            <a:avLst/>
            <a:gdLst/>
            <a:ahLst/>
            <a:cxnLst/>
            <a:rect l="l" t="t" r="r" b="b"/>
            <a:pathLst>
              <a:path w="0" h="379730">
                <a:moveTo>
                  <a:pt x="0" y="0"/>
                </a:moveTo>
                <a:lnTo>
                  <a:pt x="0" y="37947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782567" y="1729740"/>
            <a:ext cx="0" cy="273050"/>
          </a:xfrm>
          <a:custGeom>
            <a:avLst/>
            <a:gdLst/>
            <a:ahLst/>
            <a:cxnLst/>
            <a:rect l="l" t="t" r="r" b="b"/>
            <a:pathLst>
              <a:path w="0" h="273050">
                <a:moveTo>
                  <a:pt x="0" y="0"/>
                </a:moveTo>
                <a:lnTo>
                  <a:pt x="0" y="27279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742944" y="1516380"/>
            <a:ext cx="67310" cy="213360"/>
          </a:xfrm>
          <a:custGeom>
            <a:avLst/>
            <a:gdLst/>
            <a:ahLst/>
            <a:cxnLst/>
            <a:rect l="l" t="t" r="r" b="b"/>
            <a:pathLst>
              <a:path w="67310" h="213360">
                <a:moveTo>
                  <a:pt x="0" y="0"/>
                </a:moveTo>
                <a:lnTo>
                  <a:pt x="67056" y="0"/>
                </a:lnTo>
                <a:lnTo>
                  <a:pt x="67056" y="213360"/>
                </a:lnTo>
                <a:lnTo>
                  <a:pt x="0" y="2133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736847" y="1510283"/>
            <a:ext cx="79375" cy="226060"/>
          </a:xfrm>
          <a:custGeom>
            <a:avLst/>
            <a:gdLst/>
            <a:ahLst/>
            <a:cxnLst/>
            <a:rect l="l" t="t" r="r" b="b"/>
            <a:pathLst>
              <a:path w="79375" h="226060">
                <a:moveTo>
                  <a:pt x="79248" y="225551"/>
                </a:moveTo>
                <a:lnTo>
                  <a:pt x="0" y="225551"/>
                </a:lnTo>
                <a:lnTo>
                  <a:pt x="0" y="0"/>
                </a:lnTo>
                <a:lnTo>
                  <a:pt x="79248" y="0"/>
                </a:lnTo>
                <a:lnTo>
                  <a:pt x="79248" y="6096"/>
                </a:ln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lnTo>
                  <a:pt x="12192" y="213359"/>
                </a:lnTo>
                <a:lnTo>
                  <a:pt x="6096" y="213359"/>
                </a:lnTo>
                <a:lnTo>
                  <a:pt x="12192" y="219456"/>
                </a:lnTo>
                <a:lnTo>
                  <a:pt x="79248" y="219456"/>
                </a:lnTo>
                <a:lnTo>
                  <a:pt x="79248" y="225551"/>
                </a:lnTo>
                <a:close/>
              </a:path>
              <a:path w="79375" h="226060">
                <a:moveTo>
                  <a:pt x="12192" y="13716"/>
                </a:move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close/>
              </a:path>
              <a:path w="79375" h="226060">
                <a:moveTo>
                  <a:pt x="67056" y="13716"/>
                </a:moveTo>
                <a:lnTo>
                  <a:pt x="12192" y="13716"/>
                </a:lnTo>
                <a:lnTo>
                  <a:pt x="12192" y="6096"/>
                </a:lnTo>
                <a:lnTo>
                  <a:pt x="67056" y="6096"/>
                </a:lnTo>
                <a:lnTo>
                  <a:pt x="67056" y="13716"/>
                </a:lnTo>
                <a:close/>
              </a:path>
              <a:path w="79375" h="226060">
                <a:moveTo>
                  <a:pt x="67056" y="219456"/>
                </a:moveTo>
                <a:lnTo>
                  <a:pt x="67056" y="6096"/>
                </a:lnTo>
                <a:lnTo>
                  <a:pt x="73152" y="13716"/>
                </a:lnTo>
                <a:lnTo>
                  <a:pt x="79248" y="13716"/>
                </a:lnTo>
                <a:lnTo>
                  <a:pt x="79248" y="213359"/>
                </a:lnTo>
                <a:lnTo>
                  <a:pt x="73152" y="213359"/>
                </a:lnTo>
                <a:lnTo>
                  <a:pt x="67056" y="219456"/>
                </a:lnTo>
                <a:close/>
              </a:path>
              <a:path w="79375" h="226060">
                <a:moveTo>
                  <a:pt x="79248" y="13716"/>
                </a:moveTo>
                <a:lnTo>
                  <a:pt x="73152" y="13716"/>
                </a:lnTo>
                <a:lnTo>
                  <a:pt x="67056" y="6096"/>
                </a:lnTo>
                <a:lnTo>
                  <a:pt x="79248" y="6096"/>
                </a:lnTo>
                <a:lnTo>
                  <a:pt x="79248" y="13716"/>
                </a:lnTo>
                <a:close/>
              </a:path>
              <a:path w="79375" h="226060">
                <a:moveTo>
                  <a:pt x="12192" y="219456"/>
                </a:moveTo>
                <a:lnTo>
                  <a:pt x="6096" y="213359"/>
                </a:lnTo>
                <a:lnTo>
                  <a:pt x="12192" y="213359"/>
                </a:lnTo>
                <a:lnTo>
                  <a:pt x="12192" y="219456"/>
                </a:lnTo>
                <a:close/>
              </a:path>
              <a:path w="79375" h="226060">
                <a:moveTo>
                  <a:pt x="67056" y="219456"/>
                </a:moveTo>
                <a:lnTo>
                  <a:pt x="12192" y="219456"/>
                </a:lnTo>
                <a:lnTo>
                  <a:pt x="12192" y="213359"/>
                </a:lnTo>
                <a:lnTo>
                  <a:pt x="67056" y="213359"/>
                </a:lnTo>
                <a:lnTo>
                  <a:pt x="67056" y="219456"/>
                </a:lnTo>
                <a:close/>
              </a:path>
              <a:path w="79375" h="226060">
                <a:moveTo>
                  <a:pt x="79248" y="219456"/>
                </a:moveTo>
                <a:lnTo>
                  <a:pt x="67056" y="219456"/>
                </a:lnTo>
                <a:lnTo>
                  <a:pt x="73152" y="213359"/>
                </a:lnTo>
                <a:lnTo>
                  <a:pt x="79248" y="213359"/>
                </a:lnTo>
                <a:lnTo>
                  <a:pt x="79248" y="2194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3902436" y="1571248"/>
            <a:ext cx="195580" cy="221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R</a:t>
            </a:r>
            <a:r>
              <a:rPr dirty="0" baseline="-20833" sz="1200" spc="67">
                <a:latin typeface="Times New Roman"/>
                <a:cs typeface="Times New Roman"/>
              </a:rPr>
              <a:t>L</a:t>
            </a:r>
            <a:endParaRPr baseline="-20833" sz="12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3480331" y="1506203"/>
            <a:ext cx="164465" cy="2565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80">
                <a:latin typeface="Times New Roman"/>
                <a:cs typeface="Times New Roman"/>
              </a:rPr>
              <a:t>v</a:t>
            </a:r>
            <a:r>
              <a:rPr dirty="0" baseline="-21604" sz="1350" spc="22">
                <a:latin typeface="Times New Roman"/>
                <a:cs typeface="Times New Roman"/>
              </a:rPr>
              <a:t>o</a:t>
            </a:r>
            <a:endParaRPr baseline="-21604" sz="135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2727960" y="1277112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4" h="13969">
                <a:moveTo>
                  <a:pt x="13716" y="13716"/>
                </a:moveTo>
                <a:lnTo>
                  <a:pt x="4572" y="13716"/>
                </a:lnTo>
                <a:lnTo>
                  <a:pt x="0" y="10668"/>
                </a:lnTo>
                <a:lnTo>
                  <a:pt x="0" y="3048"/>
                </a:lnTo>
                <a:lnTo>
                  <a:pt x="4572" y="0"/>
                </a:lnTo>
                <a:lnTo>
                  <a:pt x="13716" y="0"/>
                </a:lnTo>
                <a:lnTo>
                  <a:pt x="16764" y="3048"/>
                </a:lnTo>
                <a:lnTo>
                  <a:pt x="16764" y="10668"/>
                </a:lnTo>
                <a:lnTo>
                  <a:pt x="13716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2721864" y="1271015"/>
            <a:ext cx="30480" cy="26034"/>
          </a:xfrm>
          <a:custGeom>
            <a:avLst/>
            <a:gdLst/>
            <a:ahLst/>
            <a:cxnLst/>
            <a:rect l="l" t="t" r="r" b="b"/>
            <a:pathLst>
              <a:path w="30480" h="26034">
                <a:moveTo>
                  <a:pt x="24384" y="3047"/>
                </a:moveTo>
                <a:lnTo>
                  <a:pt x="6096" y="3047"/>
                </a:lnTo>
                <a:lnTo>
                  <a:pt x="9144" y="1523"/>
                </a:lnTo>
                <a:lnTo>
                  <a:pt x="9144" y="0"/>
                </a:lnTo>
                <a:lnTo>
                  <a:pt x="19812" y="0"/>
                </a:lnTo>
                <a:lnTo>
                  <a:pt x="21336" y="1523"/>
                </a:lnTo>
                <a:lnTo>
                  <a:pt x="24384" y="3047"/>
                </a:lnTo>
                <a:close/>
              </a:path>
              <a:path w="30480" h="26034">
                <a:moveTo>
                  <a:pt x="21336" y="25907"/>
                </a:moveTo>
                <a:lnTo>
                  <a:pt x="9144" y="25907"/>
                </a:lnTo>
                <a:lnTo>
                  <a:pt x="6096" y="24383"/>
                </a:lnTo>
                <a:lnTo>
                  <a:pt x="1524" y="19811"/>
                </a:lnTo>
                <a:lnTo>
                  <a:pt x="1524" y="16763"/>
                </a:lnTo>
                <a:lnTo>
                  <a:pt x="0" y="15239"/>
                </a:lnTo>
                <a:lnTo>
                  <a:pt x="0" y="12191"/>
                </a:lnTo>
                <a:lnTo>
                  <a:pt x="1524" y="9143"/>
                </a:lnTo>
                <a:lnTo>
                  <a:pt x="1524" y="6095"/>
                </a:lnTo>
                <a:lnTo>
                  <a:pt x="4572" y="4571"/>
                </a:lnTo>
                <a:lnTo>
                  <a:pt x="4572" y="3047"/>
                </a:lnTo>
                <a:lnTo>
                  <a:pt x="25908" y="3047"/>
                </a:lnTo>
                <a:lnTo>
                  <a:pt x="25908" y="4571"/>
                </a:lnTo>
                <a:lnTo>
                  <a:pt x="28956" y="7619"/>
                </a:lnTo>
                <a:lnTo>
                  <a:pt x="28956" y="9143"/>
                </a:lnTo>
                <a:lnTo>
                  <a:pt x="30480" y="12191"/>
                </a:lnTo>
                <a:lnTo>
                  <a:pt x="12192" y="12191"/>
                </a:lnTo>
                <a:lnTo>
                  <a:pt x="12192" y="15239"/>
                </a:lnTo>
                <a:lnTo>
                  <a:pt x="30480" y="15239"/>
                </a:lnTo>
                <a:lnTo>
                  <a:pt x="28956" y="16763"/>
                </a:lnTo>
                <a:lnTo>
                  <a:pt x="28956" y="19811"/>
                </a:lnTo>
                <a:lnTo>
                  <a:pt x="27432" y="19811"/>
                </a:lnTo>
                <a:lnTo>
                  <a:pt x="25908" y="22859"/>
                </a:lnTo>
                <a:lnTo>
                  <a:pt x="24384" y="22859"/>
                </a:lnTo>
                <a:lnTo>
                  <a:pt x="24384" y="24383"/>
                </a:lnTo>
                <a:lnTo>
                  <a:pt x="21336" y="25907"/>
                </a:lnTo>
                <a:close/>
              </a:path>
              <a:path w="30480" h="26034">
                <a:moveTo>
                  <a:pt x="12192" y="13715"/>
                </a:moveTo>
                <a:lnTo>
                  <a:pt x="12192" y="12191"/>
                </a:lnTo>
                <a:lnTo>
                  <a:pt x="12954" y="12953"/>
                </a:lnTo>
                <a:lnTo>
                  <a:pt x="12192" y="13715"/>
                </a:lnTo>
                <a:close/>
              </a:path>
              <a:path w="30480" h="26034">
                <a:moveTo>
                  <a:pt x="12954" y="12953"/>
                </a:moveTo>
                <a:lnTo>
                  <a:pt x="12192" y="12191"/>
                </a:lnTo>
                <a:lnTo>
                  <a:pt x="13208" y="12699"/>
                </a:lnTo>
                <a:lnTo>
                  <a:pt x="12954" y="12953"/>
                </a:lnTo>
                <a:close/>
              </a:path>
              <a:path w="30480" h="26034">
                <a:moveTo>
                  <a:pt x="13208" y="12699"/>
                </a:moveTo>
                <a:lnTo>
                  <a:pt x="12192" y="12191"/>
                </a:lnTo>
                <a:lnTo>
                  <a:pt x="13716" y="12191"/>
                </a:lnTo>
                <a:lnTo>
                  <a:pt x="13208" y="12699"/>
                </a:lnTo>
                <a:close/>
              </a:path>
              <a:path w="30480" h="26034">
                <a:moveTo>
                  <a:pt x="13411" y="12801"/>
                </a:moveTo>
                <a:lnTo>
                  <a:pt x="13208" y="12699"/>
                </a:lnTo>
                <a:lnTo>
                  <a:pt x="13716" y="12191"/>
                </a:lnTo>
                <a:lnTo>
                  <a:pt x="13411" y="12801"/>
                </a:lnTo>
                <a:close/>
              </a:path>
              <a:path w="30480" h="26034">
                <a:moveTo>
                  <a:pt x="13716" y="12953"/>
                </a:moveTo>
                <a:lnTo>
                  <a:pt x="13411" y="12801"/>
                </a:lnTo>
                <a:lnTo>
                  <a:pt x="13716" y="12191"/>
                </a:lnTo>
                <a:lnTo>
                  <a:pt x="14478" y="12572"/>
                </a:lnTo>
                <a:lnTo>
                  <a:pt x="13716" y="12953"/>
                </a:lnTo>
                <a:close/>
              </a:path>
              <a:path w="30480" h="26034">
                <a:moveTo>
                  <a:pt x="14478" y="12572"/>
                </a:moveTo>
                <a:lnTo>
                  <a:pt x="13716" y="12191"/>
                </a:lnTo>
                <a:lnTo>
                  <a:pt x="15240" y="12191"/>
                </a:lnTo>
                <a:lnTo>
                  <a:pt x="14478" y="12572"/>
                </a:lnTo>
                <a:close/>
              </a:path>
              <a:path w="30480" h="26034">
                <a:moveTo>
                  <a:pt x="14935" y="12801"/>
                </a:moveTo>
                <a:lnTo>
                  <a:pt x="14478" y="12572"/>
                </a:lnTo>
                <a:lnTo>
                  <a:pt x="15240" y="12191"/>
                </a:lnTo>
                <a:lnTo>
                  <a:pt x="15621" y="12572"/>
                </a:lnTo>
                <a:lnTo>
                  <a:pt x="14935" y="12801"/>
                </a:lnTo>
                <a:close/>
              </a:path>
              <a:path w="30480" h="26034">
                <a:moveTo>
                  <a:pt x="15621" y="12572"/>
                </a:moveTo>
                <a:lnTo>
                  <a:pt x="15240" y="12191"/>
                </a:lnTo>
                <a:lnTo>
                  <a:pt x="15849" y="12496"/>
                </a:lnTo>
                <a:lnTo>
                  <a:pt x="15621" y="12572"/>
                </a:lnTo>
                <a:close/>
              </a:path>
              <a:path w="30480" h="26034">
                <a:moveTo>
                  <a:pt x="15849" y="12496"/>
                </a:moveTo>
                <a:lnTo>
                  <a:pt x="15240" y="12191"/>
                </a:lnTo>
                <a:lnTo>
                  <a:pt x="16764" y="12191"/>
                </a:lnTo>
                <a:lnTo>
                  <a:pt x="15849" y="12496"/>
                </a:lnTo>
                <a:close/>
              </a:path>
              <a:path w="30480" h="26034">
                <a:moveTo>
                  <a:pt x="16764" y="12953"/>
                </a:moveTo>
                <a:lnTo>
                  <a:pt x="15849" y="12496"/>
                </a:lnTo>
                <a:lnTo>
                  <a:pt x="16764" y="12191"/>
                </a:lnTo>
                <a:lnTo>
                  <a:pt x="16764" y="12953"/>
                </a:lnTo>
                <a:close/>
              </a:path>
              <a:path w="30480" h="26034">
                <a:moveTo>
                  <a:pt x="16764" y="12953"/>
                </a:moveTo>
                <a:lnTo>
                  <a:pt x="16764" y="12191"/>
                </a:lnTo>
                <a:lnTo>
                  <a:pt x="17272" y="12699"/>
                </a:lnTo>
                <a:lnTo>
                  <a:pt x="16764" y="12953"/>
                </a:lnTo>
                <a:close/>
              </a:path>
              <a:path w="30480" h="26034">
                <a:moveTo>
                  <a:pt x="17272" y="12699"/>
                </a:moveTo>
                <a:lnTo>
                  <a:pt x="16764" y="12191"/>
                </a:lnTo>
                <a:lnTo>
                  <a:pt x="18288" y="12191"/>
                </a:lnTo>
                <a:lnTo>
                  <a:pt x="17272" y="12699"/>
                </a:lnTo>
                <a:close/>
              </a:path>
              <a:path w="30480" h="26034">
                <a:moveTo>
                  <a:pt x="17526" y="12953"/>
                </a:moveTo>
                <a:lnTo>
                  <a:pt x="17272" y="12699"/>
                </a:lnTo>
                <a:lnTo>
                  <a:pt x="18288" y="12191"/>
                </a:lnTo>
                <a:lnTo>
                  <a:pt x="17526" y="12953"/>
                </a:lnTo>
                <a:close/>
              </a:path>
              <a:path w="30480" h="26034">
                <a:moveTo>
                  <a:pt x="30480" y="13715"/>
                </a:moveTo>
                <a:lnTo>
                  <a:pt x="18288" y="13715"/>
                </a:lnTo>
                <a:lnTo>
                  <a:pt x="17526" y="12953"/>
                </a:lnTo>
                <a:lnTo>
                  <a:pt x="18288" y="12191"/>
                </a:lnTo>
                <a:lnTo>
                  <a:pt x="30480" y="12191"/>
                </a:lnTo>
                <a:lnTo>
                  <a:pt x="30480" y="13715"/>
                </a:lnTo>
                <a:close/>
              </a:path>
              <a:path w="30480" h="26034">
                <a:moveTo>
                  <a:pt x="14020" y="13106"/>
                </a:moveTo>
                <a:lnTo>
                  <a:pt x="13716" y="12953"/>
                </a:lnTo>
                <a:lnTo>
                  <a:pt x="14478" y="12572"/>
                </a:lnTo>
                <a:lnTo>
                  <a:pt x="14935" y="12801"/>
                </a:lnTo>
                <a:lnTo>
                  <a:pt x="14020" y="13106"/>
                </a:lnTo>
                <a:close/>
              </a:path>
              <a:path w="30480" h="26034">
                <a:moveTo>
                  <a:pt x="16002" y="13334"/>
                </a:moveTo>
                <a:lnTo>
                  <a:pt x="14935" y="12801"/>
                </a:lnTo>
                <a:lnTo>
                  <a:pt x="15621" y="12572"/>
                </a:lnTo>
                <a:lnTo>
                  <a:pt x="16256" y="13207"/>
                </a:lnTo>
                <a:lnTo>
                  <a:pt x="16002" y="13334"/>
                </a:lnTo>
                <a:close/>
              </a:path>
              <a:path w="30480" h="26034">
                <a:moveTo>
                  <a:pt x="13208" y="13207"/>
                </a:moveTo>
                <a:lnTo>
                  <a:pt x="12954" y="12953"/>
                </a:lnTo>
                <a:lnTo>
                  <a:pt x="13208" y="12699"/>
                </a:lnTo>
                <a:lnTo>
                  <a:pt x="13411" y="12801"/>
                </a:lnTo>
                <a:lnTo>
                  <a:pt x="13208" y="13207"/>
                </a:lnTo>
                <a:close/>
              </a:path>
              <a:path w="30480" h="26034">
                <a:moveTo>
                  <a:pt x="17272" y="13207"/>
                </a:moveTo>
                <a:lnTo>
                  <a:pt x="16764" y="12953"/>
                </a:lnTo>
                <a:lnTo>
                  <a:pt x="17272" y="12699"/>
                </a:lnTo>
                <a:lnTo>
                  <a:pt x="17526" y="12953"/>
                </a:lnTo>
                <a:lnTo>
                  <a:pt x="17272" y="13207"/>
                </a:lnTo>
                <a:close/>
              </a:path>
              <a:path w="30480" h="26034">
                <a:moveTo>
                  <a:pt x="13208" y="13207"/>
                </a:moveTo>
                <a:lnTo>
                  <a:pt x="13411" y="12801"/>
                </a:lnTo>
                <a:lnTo>
                  <a:pt x="13716" y="12953"/>
                </a:lnTo>
                <a:lnTo>
                  <a:pt x="13208" y="13207"/>
                </a:lnTo>
                <a:close/>
              </a:path>
              <a:path w="30480" h="26034">
                <a:moveTo>
                  <a:pt x="12192" y="13715"/>
                </a:moveTo>
                <a:lnTo>
                  <a:pt x="12954" y="12953"/>
                </a:lnTo>
                <a:lnTo>
                  <a:pt x="13208" y="13207"/>
                </a:lnTo>
                <a:lnTo>
                  <a:pt x="12192" y="13715"/>
                </a:lnTo>
                <a:close/>
              </a:path>
              <a:path w="30480" h="26034">
                <a:moveTo>
                  <a:pt x="13334" y="13334"/>
                </a:moveTo>
                <a:lnTo>
                  <a:pt x="13208" y="13207"/>
                </a:lnTo>
                <a:lnTo>
                  <a:pt x="13716" y="12953"/>
                </a:lnTo>
                <a:lnTo>
                  <a:pt x="14020" y="13106"/>
                </a:lnTo>
                <a:lnTo>
                  <a:pt x="13334" y="13334"/>
                </a:lnTo>
                <a:close/>
              </a:path>
              <a:path w="30480" h="26034">
                <a:moveTo>
                  <a:pt x="16764" y="13715"/>
                </a:moveTo>
                <a:lnTo>
                  <a:pt x="16256" y="13207"/>
                </a:lnTo>
                <a:lnTo>
                  <a:pt x="16764" y="12953"/>
                </a:lnTo>
                <a:lnTo>
                  <a:pt x="16764" y="13715"/>
                </a:lnTo>
                <a:close/>
              </a:path>
              <a:path w="30480" h="26034">
                <a:moveTo>
                  <a:pt x="16764" y="13715"/>
                </a:moveTo>
                <a:lnTo>
                  <a:pt x="16764" y="12953"/>
                </a:lnTo>
                <a:lnTo>
                  <a:pt x="17272" y="13207"/>
                </a:lnTo>
                <a:lnTo>
                  <a:pt x="16764" y="13715"/>
                </a:lnTo>
                <a:close/>
              </a:path>
              <a:path w="30480" h="26034">
                <a:moveTo>
                  <a:pt x="18288" y="13715"/>
                </a:moveTo>
                <a:lnTo>
                  <a:pt x="17272" y="13207"/>
                </a:lnTo>
                <a:lnTo>
                  <a:pt x="17526" y="12953"/>
                </a:lnTo>
                <a:lnTo>
                  <a:pt x="18288" y="13715"/>
                </a:lnTo>
                <a:close/>
              </a:path>
              <a:path w="30480" h="26034">
                <a:moveTo>
                  <a:pt x="15240" y="13715"/>
                </a:moveTo>
                <a:lnTo>
                  <a:pt x="13716" y="13715"/>
                </a:lnTo>
                <a:lnTo>
                  <a:pt x="13334" y="13334"/>
                </a:lnTo>
                <a:lnTo>
                  <a:pt x="14020" y="13106"/>
                </a:lnTo>
                <a:lnTo>
                  <a:pt x="15240" y="13715"/>
                </a:lnTo>
                <a:close/>
              </a:path>
              <a:path w="30480" h="26034">
                <a:moveTo>
                  <a:pt x="12192" y="13715"/>
                </a:moveTo>
                <a:lnTo>
                  <a:pt x="13208" y="13207"/>
                </a:lnTo>
                <a:lnTo>
                  <a:pt x="13106" y="13411"/>
                </a:lnTo>
                <a:lnTo>
                  <a:pt x="12192" y="13715"/>
                </a:lnTo>
                <a:close/>
              </a:path>
              <a:path w="30480" h="26034">
                <a:moveTo>
                  <a:pt x="13106" y="13411"/>
                </a:moveTo>
                <a:lnTo>
                  <a:pt x="13208" y="13207"/>
                </a:lnTo>
                <a:lnTo>
                  <a:pt x="13334" y="13334"/>
                </a:lnTo>
                <a:lnTo>
                  <a:pt x="13106" y="13411"/>
                </a:lnTo>
                <a:close/>
              </a:path>
              <a:path w="30480" h="26034">
                <a:moveTo>
                  <a:pt x="16764" y="13715"/>
                </a:moveTo>
                <a:lnTo>
                  <a:pt x="16002" y="13334"/>
                </a:lnTo>
                <a:lnTo>
                  <a:pt x="16256" y="13207"/>
                </a:lnTo>
                <a:lnTo>
                  <a:pt x="16764" y="13715"/>
                </a:lnTo>
                <a:close/>
              </a:path>
              <a:path w="30480" h="26034">
                <a:moveTo>
                  <a:pt x="30480" y="15239"/>
                </a:moveTo>
                <a:lnTo>
                  <a:pt x="16764" y="15239"/>
                </a:lnTo>
                <a:lnTo>
                  <a:pt x="16764" y="13715"/>
                </a:lnTo>
                <a:lnTo>
                  <a:pt x="17272" y="13207"/>
                </a:lnTo>
                <a:lnTo>
                  <a:pt x="18288" y="13715"/>
                </a:lnTo>
                <a:lnTo>
                  <a:pt x="30480" y="13715"/>
                </a:lnTo>
                <a:lnTo>
                  <a:pt x="30480" y="15239"/>
                </a:lnTo>
                <a:close/>
              </a:path>
              <a:path w="30480" h="26034">
                <a:moveTo>
                  <a:pt x="16764" y="15239"/>
                </a:moveTo>
                <a:lnTo>
                  <a:pt x="12192" y="15239"/>
                </a:lnTo>
                <a:lnTo>
                  <a:pt x="13106" y="13411"/>
                </a:lnTo>
                <a:lnTo>
                  <a:pt x="13334" y="13334"/>
                </a:lnTo>
                <a:lnTo>
                  <a:pt x="13716" y="13715"/>
                </a:lnTo>
                <a:lnTo>
                  <a:pt x="16764" y="13715"/>
                </a:lnTo>
                <a:lnTo>
                  <a:pt x="16764" y="15239"/>
                </a:lnTo>
                <a:close/>
              </a:path>
              <a:path w="30480" h="26034">
                <a:moveTo>
                  <a:pt x="16764" y="13715"/>
                </a:moveTo>
                <a:lnTo>
                  <a:pt x="15240" y="13715"/>
                </a:lnTo>
                <a:lnTo>
                  <a:pt x="16002" y="13334"/>
                </a:lnTo>
                <a:lnTo>
                  <a:pt x="16764" y="13715"/>
                </a:lnTo>
                <a:close/>
              </a:path>
              <a:path w="30480" h="26034">
                <a:moveTo>
                  <a:pt x="12192" y="15239"/>
                </a:moveTo>
                <a:lnTo>
                  <a:pt x="12192" y="13715"/>
                </a:lnTo>
                <a:lnTo>
                  <a:pt x="13106" y="13411"/>
                </a:lnTo>
                <a:lnTo>
                  <a:pt x="12192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 txBox="1"/>
          <p:nvPr/>
        </p:nvSpPr>
        <p:spPr>
          <a:xfrm>
            <a:off x="2420937" y="1345406"/>
            <a:ext cx="101600" cy="193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300" b="1">
                <a:latin typeface="Microsoft JhengHei"/>
                <a:cs typeface="Microsoft JhengHei"/>
              </a:rPr>
              <a:t>+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644900" y="1804392"/>
            <a:ext cx="101600" cy="193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75" b="1">
                <a:latin typeface="Microsoft JhengHei"/>
                <a:cs typeface="Microsoft JhengHei"/>
              </a:rPr>
              <a:t>-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3644900" y="1176337"/>
            <a:ext cx="101600" cy="193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300" b="1">
                <a:latin typeface="Microsoft JhengHei"/>
                <a:cs typeface="Microsoft JhengHei"/>
              </a:rPr>
              <a:t>+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2322576" y="1318259"/>
            <a:ext cx="0" cy="88900"/>
          </a:xfrm>
          <a:custGeom>
            <a:avLst/>
            <a:gdLst/>
            <a:ahLst/>
            <a:cxnLst/>
            <a:rect l="l" t="t" r="r" b="b"/>
            <a:pathLst>
              <a:path w="0" h="88900">
                <a:moveTo>
                  <a:pt x="0" y="0"/>
                </a:moveTo>
                <a:lnTo>
                  <a:pt x="0" y="8839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 txBox="1"/>
          <p:nvPr/>
        </p:nvSpPr>
        <p:spPr>
          <a:xfrm>
            <a:off x="2373914" y="1553479"/>
            <a:ext cx="945515" cy="4457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35">
                <a:latin typeface="Times New Roman"/>
                <a:cs typeface="Times New Roman"/>
              </a:rPr>
              <a:t>v</a:t>
            </a:r>
            <a:r>
              <a:rPr dirty="0" baseline="-21604" sz="1350" spc="-52">
                <a:latin typeface="Times New Roman"/>
                <a:cs typeface="Times New Roman"/>
              </a:rPr>
              <a:t>i</a:t>
            </a:r>
            <a:endParaRPr baseline="-21604" sz="1350">
              <a:latin typeface="Times New Roman"/>
              <a:cs typeface="Times New Roman"/>
            </a:endParaRPr>
          </a:p>
          <a:p>
            <a:pPr marL="50165">
              <a:lnSpc>
                <a:spcPct val="100000"/>
              </a:lnSpc>
              <a:spcBef>
                <a:spcPts val="295"/>
              </a:spcBef>
              <a:tabLst>
                <a:tab pos="766445" algn="l"/>
                <a:tab pos="932180" algn="l"/>
              </a:tabLst>
            </a:pPr>
            <a:r>
              <a:rPr dirty="0" sz="1200" spc="75" b="1">
                <a:latin typeface="Microsoft JhengHei"/>
                <a:cs typeface="Microsoft JhengHei"/>
              </a:rPr>
              <a:t>-	</a:t>
            </a:r>
            <a:r>
              <a:rPr dirty="0" sz="1200" spc="75" b="1" u="sng">
                <a:latin typeface="Times New Roman"/>
                <a:cs typeface="Times New Roman"/>
              </a:rPr>
              <a:t> 	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2322576" y="1621536"/>
            <a:ext cx="0" cy="373380"/>
          </a:xfrm>
          <a:custGeom>
            <a:avLst/>
            <a:gdLst/>
            <a:ahLst/>
            <a:cxnLst/>
            <a:rect l="l" t="t" r="r" b="b"/>
            <a:pathLst>
              <a:path w="0" h="373380">
                <a:moveTo>
                  <a:pt x="0" y="0"/>
                </a:moveTo>
                <a:lnTo>
                  <a:pt x="0" y="37337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2322575" y="1302258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 h="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2287524" y="1406651"/>
            <a:ext cx="67310" cy="215265"/>
          </a:xfrm>
          <a:custGeom>
            <a:avLst/>
            <a:gdLst/>
            <a:ahLst/>
            <a:cxnLst/>
            <a:rect l="l" t="t" r="r" b="b"/>
            <a:pathLst>
              <a:path w="67310" h="215265">
                <a:moveTo>
                  <a:pt x="0" y="0"/>
                </a:moveTo>
                <a:lnTo>
                  <a:pt x="67055" y="0"/>
                </a:lnTo>
                <a:lnTo>
                  <a:pt x="67055" y="214884"/>
                </a:lnTo>
                <a:lnTo>
                  <a:pt x="0" y="21488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2281427" y="1400555"/>
            <a:ext cx="79375" cy="227329"/>
          </a:xfrm>
          <a:custGeom>
            <a:avLst/>
            <a:gdLst/>
            <a:ahLst/>
            <a:cxnLst/>
            <a:rect l="l" t="t" r="r" b="b"/>
            <a:pathLst>
              <a:path w="79375" h="227330">
                <a:moveTo>
                  <a:pt x="79248" y="227076"/>
                </a:moveTo>
                <a:lnTo>
                  <a:pt x="0" y="227076"/>
                </a:lnTo>
                <a:lnTo>
                  <a:pt x="0" y="0"/>
                </a:lnTo>
                <a:lnTo>
                  <a:pt x="79248" y="0"/>
                </a:lnTo>
                <a:lnTo>
                  <a:pt x="79248" y="6096"/>
                </a:ln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lnTo>
                  <a:pt x="12192" y="213359"/>
                </a:lnTo>
                <a:lnTo>
                  <a:pt x="6096" y="213359"/>
                </a:lnTo>
                <a:lnTo>
                  <a:pt x="12192" y="220980"/>
                </a:lnTo>
                <a:lnTo>
                  <a:pt x="79248" y="220980"/>
                </a:lnTo>
                <a:lnTo>
                  <a:pt x="79248" y="227076"/>
                </a:lnTo>
                <a:close/>
              </a:path>
              <a:path w="79375" h="227330">
                <a:moveTo>
                  <a:pt x="12192" y="13716"/>
                </a:move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close/>
              </a:path>
              <a:path w="79375" h="227330">
                <a:moveTo>
                  <a:pt x="67056" y="13716"/>
                </a:moveTo>
                <a:lnTo>
                  <a:pt x="12192" y="13716"/>
                </a:lnTo>
                <a:lnTo>
                  <a:pt x="12192" y="6096"/>
                </a:lnTo>
                <a:lnTo>
                  <a:pt x="67056" y="6096"/>
                </a:lnTo>
                <a:lnTo>
                  <a:pt x="67056" y="13716"/>
                </a:lnTo>
                <a:close/>
              </a:path>
              <a:path w="79375" h="227330">
                <a:moveTo>
                  <a:pt x="67056" y="220980"/>
                </a:moveTo>
                <a:lnTo>
                  <a:pt x="67056" y="6096"/>
                </a:lnTo>
                <a:lnTo>
                  <a:pt x="73152" y="13716"/>
                </a:lnTo>
                <a:lnTo>
                  <a:pt x="79248" y="13716"/>
                </a:lnTo>
                <a:lnTo>
                  <a:pt x="79248" y="213359"/>
                </a:lnTo>
                <a:lnTo>
                  <a:pt x="73152" y="213359"/>
                </a:lnTo>
                <a:lnTo>
                  <a:pt x="67056" y="220980"/>
                </a:lnTo>
                <a:close/>
              </a:path>
              <a:path w="79375" h="227330">
                <a:moveTo>
                  <a:pt x="79248" y="13716"/>
                </a:moveTo>
                <a:lnTo>
                  <a:pt x="73152" y="13716"/>
                </a:lnTo>
                <a:lnTo>
                  <a:pt x="67056" y="6096"/>
                </a:lnTo>
                <a:lnTo>
                  <a:pt x="79248" y="6096"/>
                </a:lnTo>
                <a:lnTo>
                  <a:pt x="79248" y="13716"/>
                </a:lnTo>
                <a:close/>
              </a:path>
              <a:path w="79375" h="227330">
                <a:moveTo>
                  <a:pt x="12192" y="220980"/>
                </a:moveTo>
                <a:lnTo>
                  <a:pt x="6096" y="213359"/>
                </a:lnTo>
                <a:lnTo>
                  <a:pt x="12192" y="213359"/>
                </a:lnTo>
                <a:lnTo>
                  <a:pt x="12192" y="220980"/>
                </a:lnTo>
                <a:close/>
              </a:path>
              <a:path w="79375" h="227330">
                <a:moveTo>
                  <a:pt x="67056" y="220980"/>
                </a:moveTo>
                <a:lnTo>
                  <a:pt x="12192" y="220980"/>
                </a:lnTo>
                <a:lnTo>
                  <a:pt x="12192" y="213359"/>
                </a:lnTo>
                <a:lnTo>
                  <a:pt x="67056" y="213359"/>
                </a:lnTo>
                <a:lnTo>
                  <a:pt x="67056" y="220980"/>
                </a:lnTo>
                <a:close/>
              </a:path>
              <a:path w="79375" h="227330">
                <a:moveTo>
                  <a:pt x="79248" y="220980"/>
                </a:moveTo>
                <a:lnTo>
                  <a:pt x="67056" y="220980"/>
                </a:lnTo>
                <a:lnTo>
                  <a:pt x="73152" y="213359"/>
                </a:lnTo>
                <a:lnTo>
                  <a:pt x="79248" y="213359"/>
                </a:lnTo>
                <a:lnTo>
                  <a:pt x="79248" y="2209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 txBox="1"/>
          <p:nvPr/>
        </p:nvSpPr>
        <p:spPr>
          <a:xfrm>
            <a:off x="2078255" y="1327394"/>
            <a:ext cx="173990" cy="231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R</a:t>
            </a:r>
            <a:r>
              <a:rPr dirty="0" baseline="-21604" sz="1350" spc="15">
                <a:latin typeface="Times New Roman"/>
                <a:cs typeface="Times New Roman"/>
              </a:rPr>
              <a:t>s</a:t>
            </a:r>
            <a:endParaRPr baseline="-21604" sz="135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2243327" y="1737360"/>
            <a:ext cx="157480" cy="155575"/>
          </a:xfrm>
          <a:custGeom>
            <a:avLst/>
            <a:gdLst/>
            <a:ahLst/>
            <a:cxnLst/>
            <a:rect l="l" t="t" r="r" b="b"/>
            <a:pathLst>
              <a:path w="157480" h="155575">
                <a:moveTo>
                  <a:pt x="86868" y="155448"/>
                </a:moveTo>
                <a:lnTo>
                  <a:pt x="71628" y="155448"/>
                </a:lnTo>
                <a:lnTo>
                  <a:pt x="62484" y="153924"/>
                </a:lnTo>
                <a:lnTo>
                  <a:pt x="54864" y="152400"/>
                </a:lnTo>
                <a:lnTo>
                  <a:pt x="48768" y="149352"/>
                </a:lnTo>
                <a:lnTo>
                  <a:pt x="41148" y="146304"/>
                </a:lnTo>
                <a:lnTo>
                  <a:pt x="9144" y="115824"/>
                </a:lnTo>
                <a:lnTo>
                  <a:pt x="4572" y="100584"/>
                </a:lnTo>
                <a:lnTo>
                  <a:pt x="1524" y="92964"/>
                </a:lnTo>
                <a:lnTo>
                  <a:pt x="0" y="85344"/>
                </a:lnTo>
                <a:lnTo>
                  <a:pt x="0" y="70104"/>
                </a:lnTo>
                <a:lnTo>
                  <a:pt x="13716" y="33528"/>
                </a:lnTo>
                <a:lnTo>
                  <a:pt x="22859" y="22860"/>
                </a:lnTo>
                <a:lnTo>
                  <a:pt x="22859" y="21336"/>
                </a:lnTo>
                <a:lnTo>
                  <a:pt x="24384" y="21336"/>
                </a:lnTo>
                <a:lnTo>
                  <a:pt x="35052" y="13716"/>
                </a:lnTo>
                <a:lnTo>
                  <a:pt x="35052" y="12192"/>
                </a:lnTo>
                <a:lnTo>
                  <a:pt x="47244" y="6096"/>
                </a:lnTo>
                <a:lnTo>
                  <a:pt x="54864" y="3048"/>
                </a:lnTo>
                <a:lnTo>
                  <a:pt x="70104" y="0"/>
                </a:lnTo>
                <a:lnTo>
                  <a:pt x="94488" y="0"/>
                </a:lnTo>
                <a:lnTo>
                  <a:pt x="102108" y="3048"/>
                </a:lnTo>
                <a:lnTo>
                  <a:pt x="108204" y="4572"/>
                </a:lnTo>
                <a:lnTo>
                  <a:pt x="115824" y="9144"/>
                </a:lnTo>
                <a:lnTo>
                  <a:pt x="121920" y="12192"/>
                </a:lnTo>
                <a:lnTo>
                  <a:pt x="71628" y="12192"/>
                </a:lnTo>
                <a:lnTo>
                  <a:pt x="53339" y="16764"/>
                </a:lnTo>
                <a:lnTo>
                  <a:pt x="41148" y="22860"/>
                </a:lnTo>
                <a:lnTo>
                  <a:pt x="42672" y="22860"/>
                </a:lnTo>
                <a:lnTo>
                  <a:pt x="33782" y="30480"/>
                </a:lnTo>
                <a:lnTo>
                  <a:pt x="32004" y="30480"/>
                </a:lnTo>
                <a:lnTo>
                  <a:pt x="24384" y="41148"/>
                </a:lnTo>
                <a:lnTo>
                  <a:pt x="21336" y="45720"/>
                </a:lnTo>
                <a:lnTo>
                  <a:pt x="15240" y="57912"/>
                </a:lnTo>
                <a:lnTo>
                  <a:pt x="13716" y="64008"/>
                </a:lnTo>
                <a:lnTo>
                  <a:pt x="13716" y="70104"/>
                </a:lnTo>
                <a:lnTo>
                  <a:pt x="12192" y="77724"/>
                </a:lnTo>
                <a:lnTo>
                  <a:pt x="13716" y="83820"/>
                </a:lnTo>
                <a:lnTo>
                  <a:pt x="13716" y="89916"/>
                </a:lnTo>
                <a:lnTo>
                  <a:pt x="15240" y="97536"/>
                </a:lnTo>
                <a:lnTo>
                  <a:pt x="18288" y="102108"/>
                </a:lnTo>
                <a:lnTo>
                  <a:pt x="24384" y="114300"/>
                </a:lnTo>
                <a:lnTo>
                  <a:pt x="32004" y="124968"/>
                </a:lnTo>
                <a:lnTo>
                  <a:pt x="33528" y="124968"/>
                </a:lnTo>
                <a:lnTo>
                  <a:pt x="41148" y="132588"/>
                </a:lnTo>
                <a:lnTo>
                  <a:pt x="53339" y="138684"/>
                </a:lnTo>
                <a:lnTo>
                  <a:pt x="71628" y="143256"/>
                </a:lnTo>
                <a:lnTo>
                  <a:pt x="120904" y="143256"/>
                </a:lnTo>
                <a:lnTo>
                  <a:pt x="115824" y="146304"/>
                </a:lnTo>
                <a:lnTo>
                  <a:pt x="109728" y="149352"/>
                </a:lnTo>
                <a:lnTo>
                  <a:pt x="102108" y="152400"/>
                </a:lnTo>
                <a:lnTo>
                  <a:pt x="86868" y="155448"/>
                </a:lnTo>
                <a:close/>
              </a:path>
              <a:path w="157480" h="155575">
                <a:moveTo>
                  <a:pt x="124968" y="32004"/>
                </a:moveTo>
                <a:lnTo>
                  <a:pt x="114300" y="22860"/>
                </a:lnTo>
                <a:lnTo>
                  <a:pt x="115824" y="22860"/>
                </a:lnTo>
                <a:lnTo>
                  <a:pt x="109728" y="19812"/>
                </a:lnTo>
                <a:lnTo>
                  <a:pt x="105155" y="16764"/>
                </a:lnTo>
                <a:lnTo>
                  <a:pt x="99060" y="15240"/>
                </a:lnTo>
                <a:lnTo>
                  <a:pt x="91439" y="13716"/>
                </a:lnTo>
                <a:lnTo>
                  <a:pt x="85344" y="12192"/>
                </a:lnTo>
                <a:lnTo>
                  <a:pt x="121920" y="12192"/>
                </a:lnTo>
                <a:lnTo>
                  <a:pt x="123444" y="13716"/>
                </a:lnTo>
                <a:lnTo>
                  <a:pt x="134112" y="21336"/>
                </a:lnTo>
                <a:lnTo>
                  <a:pt x="134112" y="22860"/>
                </a:lnTo>
                <a:lnTo>
                  <a:pt x="140643" y="30480"/>
                </a:lnTo>
                <a:lnTo>
                  <a:pt x="124968" y="30480"/>
                </a:lnTo>
                <a:lnTo>
                  <a:pt x="124968" y="32004"/>
                </a:lnTo>
                <a:close/>
              </a:path>
              <a:path w="157480" h="155575">
                <a:moveTo>
                  <a:pt x="32004" y="32004"/>
                </a:moveTo>
                <a:lnTo>
                  <a:pt x="32004" y="30480"/>
                </a:lnTo>
                <a:lnTo>
                  <a:pt x="33782" y="30480"/>
                </a:lnTo>
                <a:lnTo>
                  <a:pt x="32004" y="32004"/>
                </a:lnTo>
                <a:close/>
              </a:path>
              <a:path w="157480" h="155575">
                <a:moveTo>
                  <a:pt x="140643" y="124968"/>
                </a:moveTo>
                <a:lnTo>
                  <a:pt x="124968" y="124968"/>
                </a:lnTo>
                <a:lnTo>
                  <a:pt x="132588" y="114300"/>
                </a:lnTo>
                <a:lnTo>
                  <a:pt x="135636" y="109728"/>
                </a:lnTo>
                <a:lnTo>
                  <a:pt x="141732" y="97536"/>
                </a:lnTo>
                <a:lnTo>
                  <a:pt x="143256" y="91440"/>
                </a:lnTo>
                <a:lnTo>
                  <a:pt x="143256" y="85344"/>
                </a:lnTo>
                <a:lnTo>
                  <a:pt x="144779" y="77724"/>
                </a:lnTo>
                <a:lnTo>
                  <a:pt x="143256" y="71628"/>
                </a:lnTo>
                <a:lnTo>
                  <a:pt x="143256" y="64008"/>
                </a:lnTo>
                <a:lnTo>
                  <a:pt x="141732" y="57912"/>
                </a:lnTo>
                <a:lnTo>
                  <a:pt x="138684" y="51816"/>
                </a:lnTo>
                <a:lnTo>
                  <a:pt x="137160" y="47244"/>
                </a:lnTo>
                <a:lnTo>
                  <a:pt x="134112" y="41148"/>
                </a:lnTo>
                <a:lnTo>
                  <a:pt x="124968" y="30480"/>
                </a:lnTo>
                <a:lnTo>
                  <a:pt x="140643" y="30480"/>
                </a:lnTo>
                <a:lnTo>
                  <a:pt x="143256" y="33528"/>
                </a:lnTo>
                <a:lnTo>
                  <a:pt x="147828" y="39624"/>
                </a:lnTo>
                <a:lnTo>
                  <a:pt x="150876" y="47244"/>
                </a:lnTo>
                <a:lnTo>
                  <a:pt x="153924" y="53340"/>
                </a:lnTo>
                <a:lnTo>
                  <a:pt x="156972" y="68580"/>
                </a:lnTo>
                <a:lnTo>
                  <a:pt x="156972" y="85344"/>
                </a:lnTo>
                <a:lnTo>
                  <a:pt x="153924" y="100584"/>
                </a:lnTo>
                <a:lnTo>
                  <a:pt x="150876" y="108204"/>
                </a:lnTo>
                <a:lnTo>
                  <a:pt x="147828" y="114300"/>
                </a:lnTo>
                <a:lnTo>
                  <a:pt x="143256" y="121920"/>
                </a:lnTo>
                <a:lnTo>
                  <a:pt x="140643" y="124968"/>
                </a:lnTo>
                <a:close/>
              </a:path>
              <a:path w="157480" h="155575">
                <a:moveTo>
                  <a:pt x="33528" y="124968"/>
                </a:moveTo>
                <a:lnTo>
                  <a:pt x="32004" y="124968"/>
                </a:lnTo>
                <a:lnTo>
                  <a:pt x="32004" y="123444"/>
                </a:lnTo>
                <a:lnTo>
                  <a:pt x="33528" y="124968"/>
                </a:lnTo>
                <a:close/>
              </a:path>
              <a:path w="157480" h="155575">
                <a:moveTo>
                  <a:pt x="120904" y="143256"/>
                </a:moveTo>
                <a:lnTo>
                  <a:pt x="85344" y="143256"/>
                </a:lnTo>
                <a:lnTo>
                  <a:pt x="103632" y="138684"/>
                </a:lnTo>
                <a:lnTo>
                  <a:pt x="109728" y="135636"/>
                </a:lnTo>
                <a:lnTo>
                  <a:pt x="114300" y="132588"/>
                </a:lnTo>
                <a:lnTo>
                  <a:pt x="124968" y="123444"/>
                </a:lnTo>
                <a:lnTo>
                  <a:pt x="124968" y="124968"/>
                </a:lnTo>
                <a:lnTo>
                  <a:pt x="140643" y="124968"/>
                </a:lnTo>
                <a:lnTo>
                  <a:pt x="134112" y="132588"/>
                </a:lnTo>
                <a:lnTo>
                  <a:pt x="134112" y="134112"/>
                </a:lnTo>
                <a:lnTo>
                  <a:pt x="123444" y="141732"/>
                </a:lnTo>
                <a:lnTo>
                  <a:pt x="120904" y="143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 txBox="1"/>
          <p:nvPr/>
        </p:nvSpPr>
        <p:spPr>
          <a:xfrm>
            <a:off x="2108715" y="1767862"/>
            <a:ext cx="127635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30"/>
              </a:lnSpc>
            </a:pPr>
            <a:r>
              <a:rPr dirty="0" sz="900" spc="10">
                <a:latin typeface="Times New Roman"/>
                <a:cs typeface="Times New Roman"/>
              </a:rPr>
              <a:t>s</a:t>
            </a:r>
            <a:endParaRPr sz="900">
              <a:latin typeface="Times New Roman"/>
              <a:cs typeface="Times New Roman"/>
            </a:endParaRPr>
          </a:p>
          <a:p>
            <a:pPr marL="38100">
              <a:lnSpc>
                <a:spcPts val="1290"/>
              </a:lnSpc>
            </a:pPr>
            <a:r>
              <a:rPr dirty="0" sz="1200" spc="75" b="1">
                <a:latin typeface="Microsoft JhengHei"/>
                <a:cs typeface="Microsoft JhengHei"/>
              </a:rPr>
              <a:t>-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2029487" y="1535906"/>
            <a:ext cx="201295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11760">
              <a:lnSpc>
                <a:spcPts val="1215"/>
              </a:lnSpc>
            </a:pPr>
            <a:r>
              <a:rPr dirty="0" sz="1200" spc="-300" b="1">
                <a:latin typeface="Microsoft JhengHei"/>
                <a:cs typeface="Microsoft JhengHei"/>
              </a:rPr>
              <a:t>+</a:t>
            </a:r>
            <a:endParaRPr sz="1200">
              <a:latin typeface="Microsoft JhengHei"/>
              <a:cs typeface="Microsoft JhengHei"/>
            </a:endParaRPr>
          </a:p>
          <a:p>
            <a:pPr marL="12700">
              <a:lnSpc>
                <a:spcPts val="1455"/>
              </a:lnSpc>
            </a:pPr>
            <a:r>
              <a:rPr dirty="0" sz="1400" spc="-80">
                <a:latin typeface="Times New Roman"/>
                <a:cs typeface="Times New Roman"/>
              </a:rPr>
              <a:t>v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2350982" y="1048521"/>
            <a:ext cx="372110" cy="257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3888" sz="1800" spc="22">
                <a:latin typeface="Times New Roman"/>
                <a:cs typeface="Times New Roman"/>
              </a:rPr>
              <a:t>C</a:t>
            </a:r>
            <a:r>
              <a:rPr dirty="0" sz="800" spc="15">
                <a:latin typeface="Times New Roman"/>
                <a:cs typeface="Times New Roman"/>
              </a:rPr>
              <a:t>b1</a:t>
            </a:r>
            <a:r>
              <a:rPr dirty="0" sz="800" spc="180">
                <a:latin typeface="Times New Roman"/>
                <a:cs typeface="Times New Roman"/>
              </a:rPr>
              <a:t> </a:t>
            </a:r>
            <a:r>
              <a:rPr dirty="0" baseline="-23148" sz="1800" spc="-450" b="1">
                <a:latin typeface="Microsoft JhengHei"/>
                <a:cs typeface="Microsoft JhengHei"/>
              </a:rPr>
              <a:t>+</a:t>
            </a:r>
            <a:endParaRPr baseline="-23148" sz="1800">
              <a:latin typeface="Microsoft JhengHei"/>
              <a:cs typeface="Microsoft JhengHei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2811231" y="1094255"/>
            <a:ext cx="110489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3048984" y="1037849"/>
            <a:ext cx="10160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3015498" y="1475254"/>
            <a:ext cx="110489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3203448" y="1979676"/>
            <a:ext cx="13970" cy="85725"/>
          </a:xfrm>
          <a:custGeom>
            <a:avLst/>
            <a:gdLst/>
            <a:ahLst/>
            <a:cxnLst/>
            <a:rect l="l" t="t" r="r" b="b"/>
            <a:pathLst>
              <a:path w="13969" h="85725">
                <a:moveTo>
                  <a:pt x="13716" y="85344"/>
                </a:moveTo>
                <a:lnTo>
                  <a:pt x="0" y="85344"/>
                </a:lnTo>
                <a:lnTo>
                  <a:pt x="0" y="0"/>
                </a:lnTo>
                <a:lnTo>
                  <a:pt x="12191" y="0"/>
                </a:lnTo>
                <a:lnTo>
                  <a:pt x="13716" y="8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 txBox="1"/>
          <p:nvPr/>
        </p:nvSpPr>
        <p:spPr>
          <a:xfrm>
            <a:off x="3963453" y="3045505"/>
            <a:ext cx="104775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80">
                <a:latin typeface="Times New Roman"/>
                <a:cs typeface="Times New Roman"/>
              </a:rPr>
              <a:t>v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4042660" y="3151609"/>
            <a:ext cx="85090" cy="150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15">
                <a:latin typeface="Times New Roman"/>
                <a:cs typeface="Times New Roman"/>
              </a:rPr>
              <a:t>o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2399506" y="2165746"/>
            <a:ext cx="1097280" cy="193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b="1">
                <a:latin typeface="Microsoft JhengHei"/>
                <a:cs typeface="Microsoft JhengHei"/>
              </a:rPr>
              <a:t>基本共射极电路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5703773" y="1284755"/>
            <a:ext cx="118745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5676106" y="1438870"/>
            <a:ext cx="101600" cy="193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300" b="1">
                <a:latin typeface="Microsoft JhengHei"/>
                <a:cs typeface="Microsoft JhengHei"/>
              </a:rPr>
              <a:t>+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5599176" y="2165604"/>
            <a:ext cx="113030" cy="0"/>
          </a:xfrm>
          <a:custGeom>
            <a:avLst/>
            <a:gdLst/>
            <a:ahLst/>
            <a:cxnLst/>
            <a:rect l="l" t="t" r="r" b="b"/>
            <a:pathLst>
              <a:path w="113029" h="0">
                <a:moveTo>
                  <a:pt x="0" y="0"/>
                </a:moveTo>
                <a:lnTo>
                  <a:pt x="112775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5237226" y="659891"/>
            <a:ext cx="0" cy="178435"/>
          </a:xfrm>
          <a:custGeom>
            <a:avLst/>
            <a:gdLst/>
            <a:ahLst/>
            <a:cxnLst/>
            <a:rect l="l" t="t" r="r" b="b"/>
            <a:pathLst>
              <a:path w="0" h="178434">
                <a:moveTo>
                  <a:pt x="0" y="0"/>
                </a:moveTo>
                <a:lnTo>
                  <a:pt x="0" y="178308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5237226" y="1063752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 txBox="1"/>
          <p:nvPr/>
        </p:nvSpPr>
        <p:spPr>
          <a:xfrm>
            <a:off x="4969215" y="769587"/>
            <a:ext cx="193675" cy="231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R</a:t>
            </a:r>
            <a:r>
              <a:rPr dirty="0" baseline="-21604" sz="1350" spc="104">
                <a:latin typeface="Times New Roman"/>
                <a:cs typeface="Times New Roman"/>
              </a:rPr>
              <a:t>b</a:t>
            </a:r>
            <a:endParaRPr baseline="-21604" sz="1350">
              <a:latin typeface="Times New Roman"/>
              <a:cs typeface="Times New Roman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5207507" y="838200"/>
            <a:ext cx="59690" cy="226060"/>
          </a:xfrm>
          <a:custGeom>
            <a:avLst/>
            <a:gdLst/>
            <a:ahLst/>
            <a:cxnLst/>
            <a:rect l="l" t="t" r="r" b="b"/>
            <a:pathLst>
              <a:path w="59689" h="226059">
                <a:moveTo>
                  <a:pt x="0" y="0"/>
                </a:moveTo>
                <a:lnTo>
                  <a:pt x="59436" y="0"/>
                </a:lnTo>
                <a:lnTo>
                  <a:pt x="59436" y="225552"/>
                </a:lnTo>
                <a:lnTo>
                  <a:pt x="0" y="2255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5201411" y="832104"/>
            <a:ext cx="71755" cy="239395"/>
          </a:xfrm>
          <a:custGeom>
            <a:avLst/>
            <a:gdLst/>
            <a:ahLst/>
            <a:cxnLst/>
            <a:rect l="l" t="t" r="r" b="b"/>
            <a:pathLst>
              <a:path w="71754" h="239394">
                <a:moveTo>
                  <a:pt x="71628" y="239268"/>
                </a:moveTo>
                <a:lnTo>
                  <a:pt x="0" y="239268"/>
                </a:lnTo>
                <a:lnTo>
                  <a:pt x="0" y="0"/>
                </a:lnTo>
                <a:lnTo>
                  <a:pt x="71628" y="0"/>
                </a:lnTo>
                <a:lnTo>
                  <a:pt x="71628" y="6095"/>
                </a:lnTo>
                <a:lnTo>
                  <a:pt x="12192" y="6096"/>
                </a:lnTo>
                <a:lnTo>
                  <a:pt x="6096" y="12192"/>
                </a:lnTo>
                <a:lnTo>
                  <a:pt x="12192" y="12191"/>
                </a:lnTo>
                <a:lnTo>
                  <a:pt x="12192" y="225551"/>
                </a:lnTo>
                <a:lnTo>
                  <a:pt x="6096" y="225551"/>
                </a:lnTo>
                <a:lnTo>
                  <a:pt x="12192" y="231648"/>
                </a:lnTo>
                <a:lnTo>
                  <a:pt x="71628" y="231648"/>
                </a:lnTo>
                <a:lnTo>
                  <a:pt x="71628" y="239268"/>
                </a:lnTo>
                <a:close/>
              </a:path>
              <a:path w="71754" h="239394">
                <a:moveTo>
                  <a:pt x="12192" y="12191"/>
                </a:moveTo>
                <a:lnTo>
                  <a:pt x="6096" y="12192"/>
                </a:lnTo>
                <a:lnTo>
                  <a:pt x="12192" y="6096"/>
                </a:lnTo>
                <a:lnTo>
                  <a:pt x="12192" y="12191"/>
                </a:lnTo>
                <a:close/>
              </a:path>
              <a:path w="71754" h="239394">
                <a:moveTo>
                  <a:pt x="57912" y="12191"/>
                </a:moveTo>
                <a:lnTo>
                  <a:pt x="12192" y="12191"/>
                </a:lnTo>
                <a:lnTo>
                  <a:pt x="12192" y="6096"/>
                </a:lnTo>
                <a:lnTo>
                  <a:pt x="57912" y="6096"/>
                </a:lnTo>
                <a:lnTo>
                  <a:pt x="57912" y="12191"/>
                </a:lnTo>
                <a:close/>
              </a:path>
              <a:path w="71754" h="239394">
                <a:moveTo>
                  <a:pt x="57912" y="231648"/>
                </a:moveTo>
                <a:lnTo>
                  <a:pt x="57912" y="6096"/>
                </a:lnTo>
                <a:lnTo>
                  <a:pt x="65532" y="12192"/>
                </a:lnTo>
                <a:lnTo>
                  <a:pt x="71628" y="12191"/>
                </a:lnTo>
                <a:lnTo>
                  <a:pt x="71628" y="225551"/>
                </a:lnTo>
                <a:lnTo>
                  <a:pt x="65532" y="225551"/>
                </a:lnTo>
                <a:lnTo>
                  <a:pt x="57912" y="231648"/>
                </a:lnTo>
                <a:close/>
              </a:path>
              <a:path w="71754" h="239394">
                <a:moveTo>
                  <a:pt x="71628" y="12191"/>
                </a:moveTo>
                <a:lnTo>
                  <a:pt x="65532" y="12192"/>
                </a:lnTo>
                <a:lnTo>
                  <a:pt x="57912" y="6096"/>
                </a:lnTo>
                <a:lnTo>
                  <a:pt x="71628" y="6095"/>
                </a:lnTo>
                <a:lnTo>
                  <a:pt x="71628" y="12191"/>
                </a:lnTo>
                <a:close/>
              </a:path>
              <a:path w="71754" h="239394">
                <a:moveTo>
                  <a:pt x="12192" y="231648"/>
                </a:moveTo>
                <a:lnTo>
                  <a:pt x="6096" y="225551"/>
                </a:lnTo>
                <a:lnTo>
                  <a:pt x="12192" y="225551"/>
                </a:lnTo>
                <a:lnTo>
                  <a:pt x="12192" y="231648"/>
                </a:lnTo>
                <a:close/>
              </a:path>
              <a:path w="71754" h="239394">
                <a:moveTo>
                  <a:pt x="57912" y="231648"/>
                </a:moveTo>
                <a:lnTo>
                  <a:pt x="12192" y="231648"/>
                </a:lnTo>
                <a:lnTo>
                  <a:pt x="12192" y="225551"/>
                </a:lnTo>
                <a:lnTo>
                  <a:pt x="57912" y="225551"/>
                </a:lnTo>
                <a:lnTo>
                  <a:pt x="57912" y="231648"/>
                </a:lnTo>
                <a:close/>
              </a:path>
              <a:path w="71754" h="239394">
                <a:moveTo>
                  <a:pt x="71628" y="231648"/>
                </a:moveTo>
                <a:lnTo>
                  <a:pt x="57912" y="231648"/>
                </a:lnTo>
                <a:lnTo>
                  <a:pt x="65532" y="225551"/>
                </a:lnTo>
                <a:lnTo>
                  <a:pt x="71628" y="225551"/>
                </a:lnTo>
                <a:lnTo>
                  <a:pt x="71628" y="231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5236464" y="666750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 h="0">
                <a:moveTo>
                  <a:pt x="0" y="0"/>
                </a:moveTo>
                <a:lnTo>
                  <a:pt x="390143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5647181" y="662939"/>
            <a:ext cx="0" cy="603885"/>
          </a:xfrm>
          <a:custGeom>
            <a:avLst/>
            <a:gdLst/>
            <a:ahLst/>
            <a:cxnLst/>
            <a:rect l="l" t="t" r="r" b="b"/>
            <a:pathLst>
              <a:path w="0" h="603885">
                <a:moveTo>
                  <a:pt x="0" y="0"/>
                </a:moveTo>
                <a:lnTo>
                  <a:pt x="0" y="603504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5036820" y="1347978"/>
            <a:ext cx="504825" cy="0"/>
          </a:xfrm>
          <a:custGeom>
            <a:avLst/>
            <a:gdLst/>
            <a:ahLst/>
            <a:cxnLst/>
            <a:rect l="l" t="t" r="r" b="b"/>
            <a:pathLst>
              <a:path w="504825" h="0">
                <a:moveTo>
                  <a:pt x="0" y="0"/>
                </a:moveTo>
                <a:lnTo>
                  <a:pt x="504444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5565648" y="1249680"/>
            <a:ext cx="0" cy="200025"/>
          </a:xfrm>
          <a:custGeom>
            <a:avLst/>
            <a:gdLst/>
            <a:ahLst/>
            <a:cxnLst/>
            <a:rect l="l" t="t" r="r" b="b"/>
            <a:pathLst>
              <a:path w="0" h="200025">
                <a:moveTo>
                  <a:pt x="0" y="0"/>
                </a:moveTo>
                <a:lnTo>
                  <a:pt x="0" y="19964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5553455" y="1339596"/>
            <a:ext cx="102235" cy="113030"/>
          </a:xfrm>
          <a:custGeom>
            <a:avLst/>
            <a:gdLst/>
            <a:ahLst/>
            <a:cxnLst/>
            <a:rect l="l" t="t" r="r" b="b"/>
            <a:pathLst>
              <a:path w="102235" h="113030">
                <a:moveTo>
                  <a:pt x="55399" y="30480"/>
                </a:moveTo>
                <a:lnTo>
                  <a:pt x="22859" y="30480"/>
                </a:lnTo>
                <a:lnTo>
                  <a:pt x="32003" y="22860"/>
                </a:lnTo>
                <a:lnTo>
                  <a:pt x="23167" y="13140"/>
                </a:lnTo>
                <a:lnTo>
                  <a:pt x="38099" y="0"/>
                </a:lnTo>
                <a:lnTo>
                  <a:pt x="55399" y="30480"/>
                </a:lnTo>
                <a:close/>
              </a:path>
              <a:path w="102235" h="113030">
                <a:moveTo>
                  <a:pt x="14239" y="20997"/>
                </a:moveTo>
                <a:lnTo>
                  <a:pt x="7619" y="13716"/>
                </a:lnTo>
                <a:lnTo>
                  <a:pt x="16763" y="6096"/>
                </a:lnTo>
                <a:lnTo>
                  <a:pt x="23167" y="13140"/>
                </a:lnTo>
                <a:lnTo>
                  <a:pt x="14239" y="20997"/>
                </a:lnTo>
                <a:close/>
              </a:path>
              <a:path w="102235" h="113030">
                <a:moveTo>
                  <a:pt x="22859" y="30480"/>
                </a:moveTo>
                <a:lnTo>
                  <a:pt x="14239" y="20997"/>
                </a:lnTo>
                <a:lnTo>
                  <a:pt x="23167" y="13140"/>
                </a:lnTo>
                <a:lnTo>
                  <a:pt x="32003" y="22860"/>
                </a:lnTo>
                <a:lnTo>
                  <a:pt x="22859" y="30480"/>
                </a:lnTo>
                <a:close/>
              </a:path>
              <a:path w="102235" h="113030">
                <a:moveTo>
                  <a:pt x="102107" y="112776"/>
                </a:moveTo>
                <a:lnTo>
                  <a:pt x="0" y="33528"/>
                </a:lnTo>
                <a:lnTo>
                  <a:pt x="14239" y="20997"/>
                </a:lnTo>
                <a:lnTo>
                  <a:pt x="22859" y="30480"/>
                </a:lnTo>
                <a:lnTo>
                  <a:pt x="55399" y="30480"/>
                </a:lnTo>
                <a:lnTo>
                  <a:pt x="102107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5561076" y="1248155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59">
                <a:moveTo>
                  <a:pt x="9143" y="99060"/>
                </a:moveTo>
                <a:lnTo>
                  <a:pt x="0" y="89916"/>
                </a:lnTo>
                <a:lnTo>
                  <a:pt x="89916" y="0"/>
                </a:lnTo>
                <a:lnTo>
                  <a:pt x="99059" y="9144"/>
                </a:lnTo>
                <a:lnTo>
                  <a:pt x="9143" y="99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5650991" y="1432559"/>
            <a:ext cx="0" cy="256540"/>
          </a:xfrm>
          <a:custGeom>
            <a:avLst/>
            <a:gdLst/>
            <a:ahLst/>
            <a:cxnLst/>
            <a:rect l="l" t="t" r="r" b="b"/>
            <a:pathLst>
              <a:path w="0" h="256539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5650991" y="1915667"/>
            <a:ext cx="0" cy="146685"/>
          </a:xfrm>
          <a:custGeom>
            <a:avLst/>
            <a:gdLst/>
            <a:ahLst/>
            <a:cxnLst/>
            <a:rect l="l" t="t" r="r" b="b"/>
            <a:pathLst>
              <a:path w="0" h="146685">
                <a:moveTo>
                  <a:pt x="0" y="0"/>
                </a:moveTo>
                <a:lnTo>
                  <a:pt x="0" y="146304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4823459" y="2087879"/>
            <a:ext cx="1440180" cy="0"/>
          </a:xfrm>
          <a:custGeom>
            <a:avLst/>
            <a:gdLst/>
            <a:ahLst/>
            <a:cxnLst/>
            <a:rect l="l" t="t" r="r" b="b"/>
            <a:pathLst>
              <a:path w="1440179" h="0">
                <a:moveTo>
                  <a:pt x="0" y="0"/>
                </a:moveTo>
                <a:lnTo>
                  <a:pt x="144017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 txBox="1"/>
          <p:nvPr/>
        </p:nvSpPr>
        <p:spPr>
          <a:xfrm>
            <a:off x="5804372" y="627872"/>
            <a:ext cx="271780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3888" sz="1800" spc="-135">
                <a:latin typeface="Times New Roman"/>
                <a:cs typeface="Times New Roman"/>
              </a:rPr>
              <a:t>V</a:t>
            </a:r>
            <a:r>
              <a:rPr dirty="0" sz="800" spc="40">
                <a:latin typeface="Times New Roman"/>
                <a:cs typeface="Times New Roman"/>
              </a:rPr>
              <a:t>C</a:t>
            </a:r>
            <a:r>
              <a:rPr dirty="0" sz="800" spc="45"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5623560" y="1688592"/>
            <a:ext cx="60960" cy="227329"/>
          </a:xfrm>
          <a:custGeom>
            <a:avLst/>
            <a:gdLst/>
            <a:ahLst/>
            <a:cxnLst/>
            <a:rect l="l" t="t" r="r" b="b"/>
            <a:pathLst>
              <a:path w="60960" h="227330">
                <a:moveTo>
                  <a:pt x="0" y="0"/>
                </a:moveTo>
                <a:lnTo>
                  <a:pt x="60959" y="0"/>
                </a:lnTo>
                <a:lnTo>
                  <a:pt x="60959" y="227075"/>
                </a:lnTo>
                <a:lnTo>
                  <a:pt x="0" y="2270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5617464" y="1682495"/>
            <a:ext cx="73660" cy="239395"/>
          </a:xfrm>
          <a:custGeom>
            <a:avLst/>
            <a:gdLst/>
            <a:ahLst/>
            <a:cxnLst/>
            <a:rect l="l" t="t" r="r" b="b"/>
            <a:pathLst>
              <a:path w="73660" h="239394">
                <a:moveTo>
                  <a:pt x="73152" y="239268"/>
                </a:moveTo>
                <a:lnTo>
                  <a:pt x="0" y="239268"/>
                </a:lnTo>
                <a:lnTo>
                  <a:pt x="0" y="0"/>
                </a:lnTo>
                <a:lnTo>
                  <a:pt x="73152" y="0"/>
                </a:lnTo>
                <a:lnTo>
                  <a:pt x="73152" y="6096"/>
                </a:ln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lnTo>
                  <a:pt x="12192" y="225551"/>
                </a:lnTo>
                <a:lnTo>
                  <a:pt x="6096" y="225551"/>
                </a:lnTo>
                <a:lnTo>
                  <a:pt x="12192" y="233172"/>
                </a:lnTo>
                <a:lnTo>
                  <a:pt x="73152" y="233172"/>
                </a:lnTo>
                <a:lnTo>
                  <a:pt x="73152" y="239268"/>
                </a:lnTo>
                <a:close/>
              </a:path>
              <a:path w="73660" h="239394">
                <a:moveTo>
                  <a:pt x="12192" y="12192"/>
                </a:move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close/>
              </a:path>
              <a:path w="73660" h="239394">
                <a:moveTo>
                  <a:pt x="59436" y="12192"/>
                </a:moveTo>
                <a:lnTo>
                  <a:pt x="12192" y="12192"/>
                </a:lnTo>
                <a:lnTo>
                  <a:pt x="12192" y="6096"/>
                </a:lnTo>
                <a:lnTo>
                  <a:pt x="59436" y="6096"/>
                </a:lnTo>
                <a:lnTo>
                  <a:pt x="59436" y="12192"/>
                </a:lnTo>
                <a:close/>
              </a:path>
              <a:path w="73660" h="239394">
                <a:moveTo>
                  <a:pt x="59436" y="233172"/>
                </a:moveTo>
                <a:lnTo>
                  <a:pt x="59436" y="6096"/>
                </a:lnTo>
                <a:lnTo>
                  <a:pt x="67056" y="12192"/>
                </a:lnTo>
                <a:lnTo>
                  <a:pt x="73152" y="12192"/>
                </a:lnTo>
                <a:lnTo>
                  <a:pt x="73152" y="225552"/>
                </a:lnTo>
                <a:lnTo>
                  <a:pt x="67056" y="225551"/>
                </a:lnTo>
                <a:lnTo>
                  <a:pt x="59436" y="233172"/>
                </a:lnTo>
                <a:close/>
              </a:path>
              <a:path w="73660" h="239394">
                <a:moveTo>
                  <a:pt x="73152" y="12192"/>
                </a:moveTo>
                <a:lnTo>
                  <a:pt x="67056" y="12192"/>
                </a:lnTo>
                <a:lnTo>
                  <a:pt x="59436" y="6096"/>
                </a:lnTo>
                <a:lnTo>
                  <a:pt x="73152" y="6096"/>
                </a:lnTo>
                <a:lnTo>
                  <a:pt x="73152" y="12192"/>
                </a:lnTo>
                <a:close/>
              </a:path>
              <a:path w="73660" h="239394">
                <a:moveTo>
                  <a:pt x="12192" y="233172"/>
                </a:moveTo>
                <a:lnTo>
                  <a:pt x="6096" y="225551"/>
                </a:lnTo>
                <a:lnTo>
                  <a:pt x="12192" y="225551"/>
                </a:lnTo>
                <a:lnTo>
                  <a:pt x="12192" y="233172"/>
                </a:lnTo>
                <a:close/>
              </a:path>
              <a:path w="73660" h="239394">
                <a:moveTo>
                  <a:pt x="59436" y="233172"/>
                </a:moveTo>
                <a:lnTo>
                  <a:pt x="12192" y="233172"/>
                </a:lnTo>
                <a:lnTo>
                  <a:pt x="12192" y="225551"/>
                </a:lnTo>
                <a:lnTo>
                  <a:pt x="59436" y="225551"/>
                </a:lnTo>
                <a:lnTo>
                  <a:pt x="59436" y="233172"/>
                </a:lnTo>
                <a:close/>
              </a:path>
              <a:path w="73660" h="239394">
                <a:moveTo>
                  <a:pt x="73152" y="233172"/>
                </a:moveTo>
                <a:lnTo>
                  <a:pt x="59436" y="233172"/>
                </a:lnTo>
                <a:lnTo>
                  <a:pt x="67056" y="225551"/>
                </a:lnTo>
                <a:lnTo>
                  <a:pt x="73152" y="225552"/>
                </a:lnTo>
                <a:lnTo>
                  <a:pt x="73152" y="233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5777483" y="655319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36576" y="1523"/>
                </a:moveTo>
                <a:lnTo>
                  <a:pt x="18288" y="1523"/>
                </a:lnTo>
                <a:lnTo>
                  <a:pt x="21336" y="0"/>
                </a:lnTo>
                <a:lnTo>
                  <a:pt x="33528" y="0"/>
                </a:lnTo>
                <a:lnTo>
                  <a:pt x="36576" y="1523"/>
                </a:lnTo>
                <a:close/>
              </a:path>
              <a:path w="53339" h="53340">
                <a:moveTo>
                  <a:pt x="36576" y="51815"/>
                </a:moveTo>
                <a:lnTo>
                  <a:pt x="18288" y="51815"/>
                </a:lnTo>
                <a:lnTo>
                  <a:pt x="15240" y="50291"/>
                </a:lnTo>
                <a:lnTo>
                  <a:pt x="13716" y="48767"/>
                </a:lnTo>
                <a:lnTo>
                  <a:pt x="10668" y="47243"/>
                </a:lnTo>
                <a:lnTo>
                  <a:pt x="6096" y="42671"/>
                </a:lnTo>
                <a:lnTo>
                  <a:pt x="4572" y="39623"/>
                </a:lnTo>
                <a:lnTo>
                  <a:pt x="3048" y="38099"/>
                </a:lnTo>
                <a:lnTo>
                  <a:pt x="1524" y="35051"/>
                </a:lnTo>
                <a:lnTo>
                  <a:pt x="1524" y="30479"/>
                </a:lnTo>
                <a:lnTo>
                  <a:pt x="0" y="27431"/>
                </a:lnTo>
                <a:lnTo>
                  <a:pt x="0" y="24383"/>
                </a:lnTo>
                <a:lnTo>
                  <a:pt x="1524" y="22859"/>
                </a:lnTo>
                <a:lnTo>
                  <a:pt x="1524" y="16763"/>
                </a:lnTo>
                <a:lnTo>
                  <a:pt x="3048" y="15239"/>
                </a:lnTo>
                <a:lnTo>
                  <a:pt x="4572" y="12191"/>
                </a:lnTo>
                <a:lnTo>
                  <a:pt x="6096" y="10667"/>
                </a:lnTo>
                <a:lnTo>
                  <a:pt x="7620" y="7619"/>
                </a:lnTo>
                <a:lnTo>
                  <a:pt x="10668" y="4571"/>
                </a:lnTo>
                <a:lnTo>
                  <a:pt x="13716" y="3047"/>
                </a:lnTo>
                <a:lnTo>
                  <a:pt x="15240" y="1523"/>
                </a:lnTo>
                <a:lnTo>
                  <a:pt x="38100" y="1523"/>
                </a:lnTo>
                <a:lnTo>
                  <a:pt x="41148" y="3047"/>
                </a:lnTo>
                <a:lnTo>
                  <a:pt x="42672" y="4571"/>
                </a:lnTo>
                <a:lnTo>
                  <a:pt x="45720" y="6095"/>
                </a:lnTo>
                <a:lnTo>
                  <a:pt x="47244" y="7619"/>
                </a:lnTo>
                <a:lnTo>
                  <a:pt x="48768" y="10667"/>
                </a:lnTo>
                <a:lnTo>
                  <a:pt x="50292" y="12191"/>
                </a:lnTo>
                <a:lnTo>
                  <a:pt x="51054" y="13715"/>
                </a:lnTo>
                <a:lnTo>
                  <a:pt x="25908" y="13715"/>
                </a:lnTo>
                <a:lnTo>
                  <a:pt x="19812" y="16763"/>
                </a:lnTo>
                <a:lnTo>
                  <a:pt x="21336" y="16763"/>
                </a:lnTo>
                <a:lnTo>
                  <a:pt x="19812" y="18287"/>
                </a:lnTo>
                <a:lnTo>
                  <a:pt x="18288" y="18287"/>
                </a:lnTo>
                <a:lnTo>
                  <a:pt x="16764" y="21335"/>
                </a:lnTo>
                <a:lnTo>
                  <a:pt x="17068" y="21335"/>
                </a:lnTo>
                <a:lnTo>
                  <a:pt x="15240" y="25907"/>
                </a:lnTo>
                <a:lnTo>
                  <a:pt x="16764" y="25907"/>
                </a:lnTo>
                <a:lnTo>
                  <a:pt x="16764" y="27431"/>
                </a:lnTo>
                <a:lnTo>
                  <a:pt x="15240" y="27431"/>
                </a:lnTo>
                <a:lnTo>
                  <a:pt x="18288" y="33527"/>
                </a:lnTo>
                <a:lnTo>
                  <a:pt x="19812" y="33527"/>
                </a:lnTo>
                <a:lnTo>
                  <a:pt x="21336" y="35051"/>
                </a:lnTo>
                <a:lnTo>
                  <a:pt x="19812" y="35051"/>
                </a:lnTo>
                <a:lnTo>
                  <a:pt x="25908" y="38099"/>
                </a:lnTo>
                <a:lnTo>
                  <a:pt x="51816" y="38099"/>
                </a:lnTo>
                <a:lnTo>
                  <a:pt x="50292" y="39623"/>
                </a:lnTo>
                <a:lnTo>
                  <a:pt x="48768" y="42671"/>
                </a:lnTo>
                <a:lnTo>
                  <a:pt x="45720" y="45719"/>
                </a:lnTo>
                <a:lnTo>
                  <a:pt x="42672" y="47243"/>
                </a:lnTo>
                <a:lnTo>
                  <a:pt x="41148" y="48767"/>
                </a:lnTo>
                <a:lnTo>
                  <a:pt x="38100" y="50291"/>
                </a:lnTo>
                <a:lnTo>
                  <a:pt x="36576" y="51815"/>
                </a:lnTo>
                <a:close/>
              </a:path>
              <a:path w="53339" h="53340">
                <a:moveTo>
                  <a:pt x="30480" y="15239"/>
                </a:moveTo>
                <a:lnTo>
                  <a:pt x="24384" y="15239"/>
                </a:lnTo>
                <a:lnTo>
                  <a:pt x="25908" y="13715"/>
                </a:lnTo>
                <a:lnTo>
                  <a:pt x="27432" y="13715"/>
                </a:lnTo>
                <a:lnTo>
                  <a:pt x="30480" y="15239"/>
                </a:lnTo>
                <a:close/>
              </a:path>
              <a:path w="53339" h="53340">
                <a:moveTo>
                  <a:pt x="32874" y="15893"/>
                </a:moveTo>
                <a:lnTo>
                  <a:pt x="27432" y="13715"/>
                </a:lnTo>
                <a:lnTo>
                  <a:pt x="51054" y="13715"/>
                </a:lnTo>
                <a:lnTo>
                  <a:pt x="51816" y="15239"/>
                </a:lnTo>
                <a:lnTo>
                  <a:pt x="32004" y="15239"/>
                </a:lnTo>
                <a:lnTo>
                  <a:pt x="32874" y="15893"/>
                </a:lnTo>
                <a:close/>
              </a:path>
              <a:path w="53339" h="53340">
                <a:moveTo>
                  <a:pt x="21336" y="16763"/>
                </a:moveTo>
                <a:lnTo>
                  <a:pt x="19812" y="16763"/>
                </a:lnTo>
                <a:lnTo>
                  <a:pt x="22860" y="15239"/>
                </a:lnTo>
                <a:lnTo>
                  <a:pt x="21336" y="16763"/>
                </a:lnTo>
                <a:close/>
              </a:path>
              <a:path w="53339" h="53340">
                <a:moveTo>
                  <a:pt x="35052" y="16763"/>
                </a:moveTo>
                <a:lnTo>
                  <a:pt x="32874" y="15893"/>
                </a:lnTo>
                <a:lnTo>
                  <a:pt x="32004" y="15239"/>
                </a:lnTo>
                <a:lnTo>
                  <a:pt x="35052" y="16763"/>
                </a:lnTo>
                <a:close/>
              </a:path>
              <a:path w="53339" h="53340">
                <a:moveTo>
                  <a:pt x="51816" y="16763"/>
                </a:moveTo>
                <a:lnTo>
                  <a:pt x="35052" y="16763"/>
                </a:lnTo>
                <a:lnTo>
                  <a:pt x="32004" y="15239"/>
                </a:lnTo>
                <a:lnTo>
                  <a:pt x="51816" y="15239"/>
                </a:lnTo>
                <a:lnTo>
                  <a:pt x="51816" y="16763"/>
                </a:lnTo>
                <a:close/>
              </a:path>
              <a:path w="53339" h="53340">
                <a:moveTo>
                  <a:pt x="53340" y="19811"/>
                </a:moveTo>
                <a:lnTo>
                  <a:pt x="38100" y="19811"/>
                </a:lnTo>
                <a:lnTo>
                  <a:pt x="32874" y="15893"/>
                </a:lnTo>
                <a:lnTo>
                  <a:pt x="35052" y="16763"/>
                </a:lnTo>
                <a:lnTo>
                  <a:pt x="51816" y="16763"/>
                </a:lnTo>
                <a:lnTo>
                  <a:pt x="53340" y="19811"/>
                </a:lnTo>
                <a:close/>
              </a:path>
              <a:path w="53339" h="53340">
                <a:moveTo>
                  <a:pt x="16764" y="21335"/>
                </a:moveTo>
                <a:lnTo>
                  <a:pt x="18288" y="18287"/>
                </a:lnTo>
                <a:lnTo>
                  <a:pt x="17272" y="20827"/>
                </a:lnTo>
                <a:lnTo>
                  <a:pt x="16764" y="21335"/>
                </a:lnTo>
                <a:close/>
              </a:path>
              <a:path w="53339" h="53340">
                <a:moveTo>
                  <a:pt x="17272" y="20827"/>
                </a:moveTo>
                <a:lnTo>
                  <a:pt x="18288" y="18287"/>
                </a:lnTo>
                <a:lnTo>
                  <a:pt x="19812" y="18287"/>
                </a:lnTo>
                <a:lnTo>
                  <a:pt x="17272" y="20827"/>
                </a:lnTo>
                <a:close/>
              </a:path>
              <a:path w="53339" h="53340">
                <a:moveTo>
                  <a:pt x="38100" y="23367"/>
                </a:moveTo>
                <a:lnTo>
                  <a:pt x="35052" y="18287"/>
                </a:lnTo>
                <a:lnTo>
                  <a:pt x="38100" y="19811"/>
                </a:lnTo>
                <a:lnTo>
                  <a:pt x="53340" y="19811"/>
                </a:lnTo>
                <a:lnTo>
                  <a:pt x="53340" y="22859"/>
                </a:lnTo>
                <a:lnTo>
                  <a:pt x="38100" y="22859"/>
                </a:lnTo>
                <a:lnTo>
                  <a:pt x="38100" y="23367"/>
                </a:lnTo>
                <a:close/>
              </a:path>
              <a:path w="53339" h="53340">
                <a:moveTo>
                  <a:pt x="17068" y="21335"/>
                </a:moveTo>
                <a:lnTo>
                  <a:pt x="16764" y="21335"/>
                </a:lnTo>
                <a:lnTo>
                  <a:pt x="17272" y="20827"/>
                </a:lnTo>
                <a:lnTo>
                  <a:pt x="17068" y="21335"/>
                </a:lnTo>
                <a:close/>
              </a:path>
              <a:path w="53339" h="53340">
                <a:moveTo>
                  <a:pt x="16764" y="25907"/>
                </a:moveTo>
                <a:lnTo>
                  <a:pt x="15240" y="25907"/>
                </a:lnTo>
                <a:lnTo>
                  <a:pt x="16764" y="22859"/>
                </a:lnTo>
                <a:lnTo>
                  <a:pt x="16764" y="25907"/>
                </a:lnTo>
                <a:close/>
              </a:path>
              <a:path w="53339" h="53340">
                <a:moveTo>
                  <a:pt x="39624" y="25907"/>
                </a:moveTo>
                <a:lnTo>
                  <a:pt x="38100" y="23367"/>
                </a:lnTo>
                <a:lnTo>
                  <a:pt x="38100" y="22859"/>
                </a:lnTo>
                <a:lnTo>
                  <a:pt x="39624" y="25907"/>
                </a:lnTo>
                <a:close/>
              </a:path>
              <a:path w="53339" h="53340">
                <a:moveTo>
                  <a:pt x="53340" y="25907"/>
                </a:moveTo>
                <a:lnTo>
                  <a:pt x="39624" y="25907"/>
                </a:lnTo>
                <a:lnTo>
                  <a:pt x="38100" y="22859"/>
                </a:lnTo>
                <a:lnTo>
                  <a:pt x="53340" y="22859"/>
                </a:lnTo>
                <a:lnTo>
                  <a:pt x="53340" y="25907"/>
                </a:lnTo>
                <a:close/>
              </a:path>
              <a:path w="53339" h="53340">
                <a:moveTo>
                  <a:pt x="38100" y="30479"/>
                </a:moveTo>
                <a:lnTo>
                  <a:pt x="38100" y="23367"/>
                </a:lnTo>
                <a:lnTo>
                  <a:pt x="39624" y="25907"/>
                </a:lnTo>
                <a:lnTo>
                  <a:pt x="53340" y="25907"/>
                </a:lnTo>
                <a:lnTo>
                  <a:pt x="53340" y="27431"/>
                </a:lnTo>
                <a:lnTo>
                  <a:pt x="39624" y="27431"/>
                </a:lnTo>
                <a:lnTo>
                  <a:pt x="38100" y="30479"/>
                </a:lnTo>
                <a:close/>
              </a:path>
              <a:path w="53339" h="53340">
                <a:moveTo>
                  <a:pt x="16764" y="30479"/>
                </a:moveTo>
                <a:lnTo>
                  <a:pt x="15240" y="27431"/>
                </a:lnTo>
                <a:lnTo>
                  <a:pt x="16764" y="27431"/>
                </a:lnTo>
                <a:lnTo>
                  <a:pt x="16764" y="30479"/>
                </a:lnTo>
                <a:close/>
              </a:path>
              <a:path w="53339" h="53340">
                <a:moveTo>
                  <a:pt x="36880" y="32918"/>
                </a:moveTo>
                <a:lnTo>
                  <a:pt x="39624" y="27431"/>
                </a:lnTo>
                <a:lnTo>
                  <a:pt x="53340" y="27431"/>
                </a:lnTo>
                <a:lnTo>
                  <a:pt x="53340" y="32003"/>
                </a:lnTo>
                <a:lnTo>
                  <a:pt x="38100" y="32003"/>
                </a:lnTo>
                <a:lnTo>
                  <a:pt x="36880" y="32918"/>
                </a:lnTo>
                <a:close/>
              </a:path>
              <a:path w="53339" h="53340">
                <a:moveTo>
                  <a:pt x="19812" y="33527"/>
                </a:moveTo>
                <a:lnTo>
                  <a:pt x="18288" y="33527"/>
                </a:lnTo>
                <a:lnTo>
                  <a:pt x="16764" y="30479"/>
                </a:lnTo>
                <a:lnTo>
                  <a:pt x="19812" y="33527"/>
                </a:lnTo>
                <a:close/>
              </a:path>
              <a:path w="53339" h="53340">
                <a:moveTo>
                  <a:pt x="36576" y="33527"/>
                </a:moveTo>
                <a:lnTo>
                  <a:pt x="36880" y="32918"/>
                </a:lnTo>
                <a:lnTo>
                  <a:pt x="38100" y="32003"/>
                </a:lnTo>
                <a:lnTo>
                  <a:pt x="36576" y="33527"/>
                </a:lnTo>
                <a:close/>
              </a:path>
              <a:path w="53339" h="53340">
                <a:moveTo>
                  <a:pt x="52578" y="33527"/>
                </a:moveTo>
                <a:lnTo>
                  <a:pt x="36576" y="33527"/>
                </a:lnTo>
                <a:lnTo>
                  <a:pt x="38100" y="32003"/>
                </a:lnTo>
                <a:lnTo>
                  <a:pt x="53340" y="32003"/>
                </a:lnTo>
                <a:lnTo>
                  <a:pt x="52578" y="33527"/>
                </a:lnTo>
                <a:close/>
              </a:path>
              <a:path w="53339" h="53340">
                <a:moveTo>
                  <a:pt x="32874" y="35922"/>
                </a:moveTo>
                <a:lnTo>
                  <a:pt x="36880" y="32918"/>
                </a:lnTo>
                <a:lnTo>
                  <a:pt x="36576" y="33527"/>
                </a:lnTo>
                <a:lnTo>
                  <a:pt x="52578" y="33527"/>
                </a:lnTo>
                <a:lnTo>
                  <a:pt x="51816" y="35051"/>
                </a:lnTo>
                <a:lnTo>
                  <a:pt x="35052" y="35051"/>
                </a:lnTo>
                <a:lnTo>
                  <a:pt x="32874" y="35922"/>
                </a:lnTo>
                <a:close/>
              </a:path>
              <a:path w="53339" h="53340">
                <a:moveTo>
                  <a:pt x="22860" y="36575"/>
                </a:moveTo>
                <a:lnTo>
                  <a:pt x="19812" y="35051"/>
                </a:lnTo>
                <a:lnTo>
                  <a:pt x="21336" y="35051"/>
                </a:lnTo>
                <a:lnTo>
                  <a:pt x="22860" y="36575"/>
                </a:lnTo>
                <a:close/>
              </a:path>
              <a:path w="53339" h="53340">
                <a:moveTo>
                  <a:pt x="32004" y="36575"/>
                </a:moveTo>
                <a:lnTo>
                  <a:pt x="32874" y="35922"/>
                </a:lnTo>
                <a:lnTo>
                  <a:pt x="35052" y="35051"/>
                </a:lnTo>
                <a:lnTo>
                  <a:pt x="32004" y="36575"/>
                </a:lnTo>
                <a:close/>
              </a:path>
              <a:path w="53339" h="53340">
                <a:moveTo>
                  <a:pt x="51816" y="36575"/>
                </a:moveTo>
                <a:lnTo>
                  <a:pt x="32004" y="36575"/>
                </a:lnTo>
                <a:lnTo>
                  <a:pt x="35052" y="35051"/>
                </a:lnTo>
                <a:lnTo>
                  <a:pt x="51816" y="35051"/>
                </a:lnTo>
                <a:lnTo>
                  <a:pt x="51816" y="36575"/>
                </a:lnTo>
                <a:close/>
              </a:path>
              <a:path w="53339" h="53340">
                <a:moveTo>
                  <a:pt x="51816" y="38099"/>
                </a:moveTo>
                <a:lnTo>
                  <a:pt x="27432" y="38099"/>
                </a:lnTo>
                <a:lnTo>
                  <a:pt x="32874" y="35922"/>
                </a:lnTo>
                <a:lnTo>
                  <a:pt x="32004" y="36575"/>
                </a:lnTo>
                <a:lnTo>
                  <a:pt x="51816" y="36575"/>
                </a:lnTo>
                <a:lnTo>
                  <a:pt x="51816" y="38099"/>
                </a:lnTo>
                <a:close/>
              </a:path>
              <a:path w="53339" h="53340">
                <a:moveTo>
                  <a:pt x="27432" y="38099"/>
                </a:moveTo>
                <a:lnTo>
                  <a:pt x="25908" y="38099"/>
                </a:lnTo>
                <a:lnTo>
                  <a:pt x="24384" y="36575"/>
                </a:lnTo>
                <a:lnTo>
                  <a:pt x="30480" y="36575"/>
                </a:lnTo>
                <a:lnTo>
                  <a:pt x="27432" y="38099"/>
                </a:lnTo>
                <a:close/>
              </a:path>
              <a:path w="53339" h="53340">
                <a:moveTo>
                  <a:pt x="28956" y="53339"/>
                </a:moveTo>
                <a:lnTo>
                  <a:pt x="25908" y="53339"/>
                </a:lnTo>
                <a:lnTo>
                  <a:pt x="24384" y="51815"/>
                </a:lnTo>
                <a:lnTo>
                  <a:pt x="30480" y="51815"/>
                </a:lnTo>
                <a:lnTo>
                  <a:pt x="28956" y="533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5823203" y="1505712"/>
            <a:ext cx="0" cy="182880"/>
          </a:xfrm>
          <a:custGeom>
            <a:avLst/>
            <a:gdLst/>
            <a:ahLst/>
            <a:cxnLst/>
            <a:rect l="l" t="t" r="r" b="b"/>
            <a:pathLst>
              <a:path w="0" h="182880">
                <a:moveTo>
                  <a:pt x="0" y="0"/>
                </a:moveTo>
                <a:lnTo>
                  <a:pt x="0" y="18287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5894832" y="1505712"/>
            <a:ext cx="0" cy="182880"/>
          </a:xfrm>
          <a:custGeom>
            <a:avLst/>
            <a:gdLst/>
            <a:ahLst/>
            <a:cxnLst/>
            <a:rect l="l" t="t" r="r" b="b"/>
            <a:pathLst>
              <a:path w="0" h="182880">
                <a:moveTo>
                  <a:pt x="0" y="0"/>
                </a:moveTo>
                <a:lnTo>
                  <a:pt x="0" y="18287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5036819" y="1254251"/>
            <a:ext cx="0" cy="182880"/>
          </a:xfrm>
          <a:custGeom>
            <a:avLst/>
            <a:gdLst/>
            <a:ahLst/>
            <a:cxnLst/>
            <a:rect l="l" t="t" r="r" b="b"/>
            <a:pathLst>
              <a:path w="0"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4965191" y="1249680"/>
            <a:ext cx="0" cy="182880"/>
          </a:xfrm>
          <a:custGeom>
            <a:avLst/>
            <a:gdLst/>
            <a:ahLst/>
            <a:cxnLst/>
            <a:rect l="l" t="t" r="r" b="b"/>
            <a:pathLst>
              <a:path w="0" h="182880">
                <a:moveTo>
                  <a:pt x="0" y="0"/>
                </a:moveTo>
                <a:lnTo>
                  <a:pt x="0" y="18287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5905500" y="1588008"/>
            <a:ext cx="372110" cy="0"/>
          </a:xfrm>
          <a:custGeom>
            <a:avLst/>
            <a:gdLst/>
            <a:ahLst/>
            <a:cxnLst/>
            <a:rect l="l" t="t" r="r" b="b"/>
            <a:pathLst>
              <a:path w="372110" h="0">
                <a:moveTo>
                  <a:pt x="0" y="0"/>
                </a:moveTo>
                <a:lnTo>
                  <a:pt x="371855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5647944" y="1588008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 h="0">
                <a:moveTo>
                  <a:pt x="0" y="0"/>
                </a:moveTo>
                <a:lnTo>
                  <a:pt x="196595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 txBox="1"/>
          <p:nvPr/>
        </p:nvSpPr>
        <p:spPr>
          <a:xfrm>
            <a:off x="4909777" y="1085117"/>
            <a:ext cx="234950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3888" sz="1800">
                <a:latin typeface="Times New Roman"/>
                <a:cs typeface="Times New Roman"/>
              </a:rPr>
              <a:t>C</a:t>
            </a:r>
            <a:r>
              <a:rPr dirty="0" sz="800" spc="40">
                <a:latin typeface="Times New Roman"/>
                <a:cs typeface="Times New Roman"/>
              </a:rPr>
              <a:t>b</a:t>
            </a:r>
            <a:r>
              <a:rPr dirty="0" sz="80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5644896" y="666750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4" h="0">
                <a:moveTo>
                  <a:pt x="0" y="0"/>
                </a:moveTo>
                <a:lnTo>
                  <a:pt x="147827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5637276" y="2072639"/>
            <a:ext cx="22860" cy="27940"/>
          </a:xfrm>
          <a:custGeom>
            <a:avLst/>
            <a:gdLst/>
            <a:ahLst/>
            <a:cxnLst/>
            <a:rect l="l" t="t" r="r" b="b"/>
            <a:pathLst>
              <a:path w="22860" h="27939">
                <a:moveTo>
                  <a:pt x="16764" y="27431"/>
                </a:moveTo>
                <a:lnTo>
                  <a:pt x="6096" y="27431"/>
                </a:lnTo>
                <a:lnTo>
                  <a:pt x="0" y="21335"/>
                </a:lnTo>
                <a:lnTo>
                  <a:pt x="0" y="6095"/>
                </a:lnTo>
                <a:lnTo>
                  <a:pt x="6096" y="0"/>
                </a:lnTo>
                <a:lnTo>
                  <a:pt x="16764" y="0"/>
                </a:lnTo>
                <a:lnTo>
                  <a:pt x="22859" y="6095"/>
                </a:lnTo>
                <a:lnTo>
                  <a:pt x="22859" y="21335"/>
                </a:lnTo>
                <a:lnTo>
                  <a:pt x="16764" y="27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5631179" y="2066544"/>
            <a:ext cx="35560" cy="40005"/>
          </a:xfrm>
          <a:custGeom>
            <a:avLst/>
            <a:gdLst/>
            <a:ahLst/>
            <a:cxnLst/>
            <a:rect l="l" t="t" r="r" b="b"/>
            <a:pathLst>
              <a:path w="35560" h="40005">
                <a:moveTo>
                  <a:pt x="22859" y="1524"/>
                </a:moveTo>
                <a:lnTo>
                  <a:pt x="12192" y="1524"/>
                </a:lnTo>
                <a:lnTo>
                  <a:pt x="15240" y="0"/>
                </a:lnTo>
                <a:lnTo>
                  <a:pt x="18288" y="0"/>
                </a:lnTo>
                <a:lnTo>
                  <a:pt x="22859" y="1524"/>
                </a:lnTo>
                <a:close/>
              </a:path>
              <a:path w="35560" h="40005">
                <a:moveTo>
                  <a:pt x="28956" y="6096"/>
                </a:moveTo>
                <a:lnTo>
                  <a:pt x="6096" y="6096"/>
                </a:lnTo>
                <a:lnTo>
                  <a:pt x="10668" y="1524"/>
                </a:lnTo>
                <a:lnTo>
                  <a:pt x="24384" y="1524"/>
                </a:lnTo>
                <a:lnTo>
                  <a:pt x="28956" y="6096"/>
                </a:lnTo>
                <a:close/>
              </a:path>
              <a:path w="35560" h="40005">
                <a:moveTo>
                  <a:pt x="30480" y="33528"/>
                </a:moveTo>
                <a:lnTo>
                  <a:pt x="4572" y="33528"/>
                </a:lnTo>
                <a:lnTo>
                  <a:pt x="4572" y="32004"/>
                </a:lnTo>
                <a:lnTo>
                  <a:pt x="1524" y="27432"/>
                </a:lnTo>
                <a:lnTo>
                  <a:pt x="1524" y="25908"/>
                </a:lnTo>
                <a:lnTo>
                  <a:pt x="0" y="21336"/>
                </a:lnTo>
                <a:lnTo>
                  <a:pt x="0" y="18288"/>
                </a:lnTo>
                <a:lnTo>
                  <a:pt x="1524" y="13716"/>
                </a:lnTo>
                <a:lnTo>
                  <a:pt x="1524" y="12192"/>
                </a:lnTo>
                <a:lnTo>
                  <a:pt x="4572" y="7620"/>
                </a:lnTo>
                <a:lnTo>
                  <a:pt x="4572" y="6096"/>
                </a:lnTo>
                <a:lnTo>
                  <a:pt x="30480" y="6096"/>
                </a:lnTo>
                <a:lnTo>
                  <a:pt x="30480" y="7620"/>
                </a:lnTo>
                <a:lnTo>
                  <a:pt x="33528" y="12192"/>
                </a:lnTo>
                <a:lnTo>
                  <a:pt x="15240" y="12192"/>
                </a:lnTo>
                <a:lnTo>
                  <a:pt x="16383" y="12573"/>
                </a:lnTo>
                <a:lnTo>
                  <a:pt x="13716" y="15240"/>
                </a:lnTo>
                <a:lnTo>
                  <a:pt x="12954" y="18288"/>
                </a:lnTo>
                <a:lnTo>
                  <a:pt x="12192" y="18288"/>
                </a:lnTo>
                <a:lnTo>
                  <a:pt x="12192" y="21336"/>
                </a:lnTo>
                <a:lnTo>
                  <a:pt x="12954" y="21336"/>
                </a:lnTo>
                <a:lnTo>
                  <a:pt x="13716" y="24384"/>
                </a:lnTo>
                <a:lnTo>
                  <a:pt x="16383" y="27051"/>
                </a:lnTo>
                <a:lnTo>
                  <a:pt x="15240" y="27432"/>
                </a:lnTo>
                <a:lnTo>
                  <a:pt x="33528" y="27432"/>
                </a:lnTo>
                <a:lnTo>
                  <a:pt x="30480" y="32004"/>
                </a:lnTo>
                <a:lnTo>
                  <a:pt x="30480" y="33528"/>
                </a:lnTo>
                <a:close/>
              </a:path>
              <a:path w="35560" h="40005">
                <a:moveTo>
                  <a:pt x="16383" y="12573"/>
                </a:moveTo>
                <a:lnTo>
                  <a:pt x="15240" y="12192"/>
                </a:lnTo>
                <a:lnTo>
                  <a:pt x="16764" y="12192"/>
                </a:lnTo>
                <a:lnTo>
                  <a:pt x="16383" y="12573"/>
                </a:lnTo>
                <a:close/>
              </a:path>
              <a:path w="35560" h="40005">
                <a:moveTo>
                  <a:pt x="17068" y="12801"/>
                </a:moveTo>
                <a:lnTo>
                  <a:pt x="16383" y="12573"/>
                </a:lnTo>
                <a:lnTo>
                  <a:pt x="16764" y="12192"/>
                </a:lnTo>
                <a:lnTo>
                  <a:pt x="18288" y="12192"/>
                </a:lnTo>
                <a:lnTo>
                  <a:pt x="17068" y="12801"/>
                </a:lnTo>
                <a:close/>
              </a:path>
              <a:path w="35560" h="40005">
                <a:moveTo>
                  <a:pt x="19812" y="13716"/>
                </a:moveTo>
                <a:lnTo>
                  <a:pt x="17068" y="12801"/>
                </a:lnTo>
                <a:lnTo>
                  <a:pt x="18288" y="12192"/>
                </a:lnTo>
                <a:lnTo>
                  <a:pt x="19812" y="13716"/>
                </a:lnTo>
                <a:close/>
              </a:path>
              <a:path w="35560" h="40005">
                <a:moveTo>
                  <a:pt x="33528" y="27432"/>
                </a:moveTo>
                <a:lnTo>
                  <a:pt x="18288" y="27432"/>
                </a:lnTo>
                <a:lnTo>
                  <a:pt x="21336" y="24384"/>
                </a:lnTo>
                <a:lnTo>
                  <a:pt x="21336" y="15240"/>
                </a:lnTo>
                <a:lnTo>
                  <a:pt x="18288" y="12192"/>
                </a:lnTo>
                <a:lnTo>
                  <a:pt x="33528" y="12192"/>
                </a:lnTo>
                <a:lnTo>
                  <a:pt x="33528" y="13716"/>
                </a:lnTo>
                <a:lnTo>
                  <a:pt x="35052" y="18288"/>
                </a:lnTo>
                <a:lnTo>
                  <a:pt x="35052" y="21336"/>
                </a:lnTo>
                <a:lnTo>
                  <a:pt x="33528" y="25908"/>
                </a:lnTo>
                <a:lnTo>
                  <a:pt x="33528" y="27432"/>
                </a:lnTo>
                <a:close/>
              </a:path>
              <a:path w="35560" h="40005">
                <a:moveTo>
                  <a:pt x="15240" y="13716"/>
                </a:moveTo>
                <a:lnTo>
                  <a:pt x="16383" y="12573"/>
                </a:lnTo>
                <a:lnTo>
                  <a:pt x="17068" y="12801"/>
                </a:lnTo>
                <a:lnTo>
                  <a:pt x="15240" y="13716"/>
                </a:lnTo>
                <a:close/>
              </a:path>
              <a:path w="35560" h="40005">
                <a:moveTo>
                  <a:pt x="13716" y="18288"/>
                </a:moveTo>
                <a:lnTo>
                  <a:pt x="13716" y="15240"/>
                </a:lnTo>
                <a:lnTo>
                  <a:pt x="15240" y="13716"/>
                </a:lnTo>
                <a:lnTo>
                  <a:pt x="13716" y="18288"/>
                </a:lnTo>
                <a:close/>
              </a:path>
              <a:path w="35560" h="40005">
                <a:moveTo>
                  <a:pt x="21336" y="18288"/>
                </a:moveTo>
                <a:lnTo>
                  <a:pt x="19812" y="13716"/>
                </a:lnTo>
                <a:lnTo>
                  <a:pt x="21336" y="15240"/>
                </a:lnTo>
                <a:lnTo>
                  <a:pt x="21336" y="18288"/>
                </a:lnTo>
                <a:close/>
              </a:path>
              <a:path w="35560" h="40005">
                <a:moveTo>
                  <a:pt x="12192" y="21336"/>
                </a:moveTo>
                <a:lnTo>
                  <a:pt x="12192" y="18288"/>
                </a:lnTo>
                <a:lnTo>
                  <a:pt x="12573" y="19812"/>
                </a:lnTo>
                <a:lnTo>
                  <a:pt x="12192" y="21336"/>
                </a:lnTo>
                <a:close/>
              </a:path>
              <a:path w="35560" h="40005">
                <a:moveTo>
                  <a:pt x="12573" y="19812"/>
                </a:moveTo>
                <a:lnTo>
                  <a:pt x="12192" y="18288"/>
                </a:lnTo>
                <a:lnTo>
                  <a:pt x="12954" y="18288"/>
                </a:lnTo>
                <a:lnTo>
                  <a:pt x="12573" y="19812"/>
                </a:lnTo>
                <a:close/>
              </a:path>
              <a:path w="35560" h="40005">
                <a:moveTo>
                  <a:pt x="12954" y="21336"/>
                </a:moveTo>
                <a:lnTo>
                  <a:pt x="12192" y="21336"/>
                </a:lnTo>
                <a:lnTo>
                  <a:pt x="12573" y="19812"/>
                </a:lnTo>
                <a:lnTo>
                  <a:pt x="12954" y="21336"/>
                </a:lnTo>
                <a:close/>
              </a:path>
              <a:path w="35560" h="40005">
                <a:moveTo>
                  <a:pt x="15240" y="25908"/>
                </a:moveTo>
                <a:lnTo>
                  <a:pt x="13716" y="24384"/>
                </a:lnTo>
                <a:lnTo>
                  <a:pt x="13716" y="21336"/>
                </a:lnTo>
                <a:lnTo>
                  <a:pt x="15240" y="25908"/>
                </a:lnTo>
                <a:close/>
              </a:path>
              <a:path w="35560" h="40005">
                <a:moveTo>
                  <a:pt x="19812" y="25908"/>
                </a:moveTo>
                <a:lnTo>
                  <a:pt x="21336" y="21336"/>
                </a:lnTo>
                <a:lnTo>
                  <a:pt x="21336" y="24384"/>
                </a:lnTo>
                <a:lnTo>
                  <a:pt x="19812" y="25908"/>
                </a:lnTo>
                <a:close/>
              </a:path>
              <a:path w="35560" h="40005">
                <a:moveTo>
                  <a:pt x="16383" y="27051"/>
                </a:moveTo>
                <a:lnTo>
                  <a:pt x="15240" y="25908"/>
                </a:lnTo>
                <a:lnTo>
                  <a:pt x="17068" y="26822"/>
                </a:lnTo>
                <a:lnTo>
                  <a:pt x="16383" y="27051"/>
                </a:lnTo>
                <a:close/>
              </a:path>
              <a:path w="35560" h="40005">
                <a:moveTo>
                  <a:pt x="18288" y="27432"/>
                </a:moveTo>
                <a:lnTo>
                  <a:pt x="17068" y="26822"/>
                </a:lnTo>
                <a:lnTo>
                  <a:pt x="19812" y="25908"/>
                </a:lnTo>
                <a:lnTo>
                  <a:pt x="18288" y="27432"/>
                </a:lnTo>
                <a:close/>
              </a:path>
              <a:path w="35560" h="40005">
                <a:moveTo>
                  <a:pt x="18288" y="27432"/>
                </a:moveTo>
                <a:lnTo>
                  <a:pt x="16764" y="27432"/>
                </a:lnTo>
                <a:lnTo>
                  <a:pt x="16383" y="27051"/>
                </a:lnTo>
                <a:lnTo>
                  <a:pt x="17068" y="26822"/>
                </a:lnTo>
                <a:lnTo>
                  <a:pt x="18288" y="27432"/>
                </a:lnTo>
                <a:close/>
              </a:path>
              <a:path w="35560" h="40005">
                <a:moveTo>
                  <a:pt x="16764" y="27432"/>
                </a:moveTo>
                <a:lnTo>
                  <a:pt x="15240" y="27432"/>
                </a:lnTo>
                <a:lnTo>
                  <a:pt x="16383" y="27051"/>
                </a:lnTo>
                <a:lnTo>
                  <a:pt x="16764" y="27432"/>
                </a:lnTo>
                <a:close/>
              </a:path>
              <a:path w="35560" h="40005">
                <a:moveTo>
                  <a:pt x="24384" y="38100"/>
                </a:moveTo>
                <a:lnTo>
                  <a:pt x="10668" y="38100"/>
                </a:lnTo>
                <a:lnTo>
                  <a:pt x="6096" y="33528"/>
                </a:lnTo>
                <a:lnTo>
                  <a:pt x="28956" y="33528"/>
                </a:lnTo>
                <a:lnTo>
                  <a:pt x="24384" y="38100"/>
                </a:lnTo>
                <a:close/>
              </a:path>
              <a:path w="35560" h="40005">
                <a:moveTo>
                  <a:pt x="18288" y="39624"/>
                </a:moveTo>
                <a:lnTo>
                  <a:pt x="15240" y="39624"/>
                </a:lnTo>
                <a:lnTo>
                  <a:pt x="12192" y="38100"/>
                </a:lnTo>
                <a:lnTo>
                  <a:pt x="22859" y="38100"/>
                </a:lnTo>
                <a:lnTo>
                  <a:pt x="18288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5638800" y="1574291"/>
            <a:ext cx="21590" cy="26034"/>
          </a:xfrm>
          <a:custGeom>
            <a:avLst/>
            <a:gdLst/>
            <a:ahLst/>
            <a:cxnLst/>
            <a:rect l="l" t="t" r="r" b="b"/>
            <a:pathLst>
              <a:path w="21589" h="26034">
                <a:moveTo>
                  <a:pt x="16764" y="25907"/>
                </a:moveTo>
                <a:lnTo>
                  <a:pt x="4572" y="25907"/>
                </a:lnTo>
                <a:lnTo>
                  <a:pt x="0" y="21335"/>
                </a:lnTo>
                <a:lnTo>
                  <a:pt x="0" y="6095"/>
                </a:lnTo>
                <a:lnTo>
                  <a:pt x="4572" y="0"/>
                </a:lnTo>
                <a:lnTo>
                  <a:pt x="16764" y="0"/>
                </a:lnTo>
                <a:lnTo>
                  <a:pt x="21336" y="6095"/>
                </a:lnTo>
                <a:lnTo>
                  <a:pt x="21336" y="21335"/>
                </a:lnTo>
                <a:lnTo>
                  <a:pt x="16764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5632703" y="1568196"/>
            <a:ext cx="33655" cy="40005"/>
          </a:xfrm>
          <a:custGeom>
            <a:avLst/>
            <a:gdLst/>
            <a:ahLst/>
            <a:cxnLst/>
            <a:rect l="l" t="t" r="r" b="b"/>
            <a:pathLst>
              <a:path w="33654" h="40005">
                <a:moveTo>
                  <a:pt x="22859" y="1524"/>
                </a:moveTo>
                <a:lnTo>
                  <a:pt x="10668" y="1524"/>
                </a:lnTo>
                <a:lnTo>
                  <a:pt x="15240" y="0"/>
                </a:lnTo>
                <a:lnTo>
                  <a:pt x="18288" y="0"/>
                </a:lnTo>
                <a:lnTo>
                  <a:pt x="22859" y="1524"/>
                </a:lnTo>
                <a:close/>
              </a:path>
              <a:path w="33654" h="40005">
                <a:moveTo>
                  <a:pt x="18288" y="39624"/>
                </a:moveTo>
                <a:lnTo>
                  <a:pt x="15240" y="39624"/>
                </a:lnTo>
                <a:lnTo>
                  <a:pt x="10668" y="38100"/>
                </a:lnTo>
                <a:lnTo>
                  <a:pt x="6096" y="33528"/>
                </a:lnTo>
                <a:lnTo>
                  <a:pt x="4572" y="33528"/>
                </a:lnTo>
                <a:lnTo>
                  <a:pt x="4572" y="32004"/>
                </a:lnTo>
                <a:lnTo>
                  <a:pt x="3048" y="32004"/>
                </a:lnTo>
                <a:lnTo>
                  <a:pt x="1524" y="27432"/>
                </a:lnTo>
                <a:lnTo>
                  <a:pt x="1524" y="25908"/>
                </a:lnTo>
                <a:lnTo>
                  <a:pt x="0" y="19812"/>
                </a:lnTo>
                <a:lnTo>
                  <a:pt x="0" y="18288"/>
                </a:lnTo>
                <a:lnTo>
                  <a:pt x="1524" y="13716"/>
                </a:lnTo>
                <a:lnTo>
                  <a:pt x="1524" y="10668"/>
                </a:lnTo>
                <a:lnTo>
                  <a:pt x="3048" y="7620"/>
                </a:lnTo>
                <a:lnTo>
                  <a:pt x="9144" y="1524"/>
                </a:lnTo>
                <a:lnTo>
                  <a:pt x="25908" y="1524"/>
                </a:lnTo>
                <a:lnTo>
                  <a:pt x="28956" y="4572"/>
                </a:lnTo>
                <a:lnTo>
                  <a:pt x="28956" y="6096"/>
                </a:lnTo>
                <a:lnTo>
                  <a:pt x="30480" y="6096"/>
                </a:lnTo>
                <a:lnTo>
                  <a:pt x="30480" y="7620"/>
                </a:lnTo>
                <a:lnTo>
                  <a:pt x="32004" y="10668"/>
                </a:lnTo>
                <a:lnTo>
                  <a:pt x="33528" y="12192"/>
                </a:lnTo>
                <a:lnTo>
                  <a:pt x="15240" y="12192"/>
                </a:lnTo>
                <a:lnTo>
                  <a:pt x="14478" y="13335"/>
                </a:lnTo>
                <a:lnTo>
                  <a:pt x="13716" y="13716"/>
                </a:lnTo>
                <a:lnTo>
                  <a:pt x="14224" y="13716"/>
                </a:lnTo>
                <a:lnTo>
                  <a:pt x="12192" y="16764"/>
                </a:lnTo>
                <a:lnTo>
                  <a:pt x="13208" y="16764"/>
                </a:lnTo>
                <a:lnTo>
                  <a:pt x="12700" y="18288"/>
                </a:lnTo>
                <a:lnTo>
                  <a:pt x="12192" y="18288"/>
                </a:lnTo>
                <a:lnTo>
                  <a:pt x="12192" y="19812"/>
                </a:lnTo>
                <a:lnTo>
                  <a:pt x="12700" y="19812"/>
                </a:lnTo>
                <a:lnTo>
                  <a:pt x="13208" y="21336"/>
                </a:lnTo>
                <a:lnTo>
                  <a:pt x="12192" y="21336"/>
                </a:lnTo>
                <a:lnTo>
                  <a:pt x="14224" y="24384"/>
                </a:lnTo>
                <a:lnTo>
                  <a:pt x="13716" y="24384"/>
                </a:lnTo>
                <a:lnTo>
                  <a:pt x="15240" y="25908"/>
                </a:lnTo>
                <a:lnTo>
                  <a:pt x="13716" y="25908"/>
                </a:lnTo>
                <a:lnTo>
                  <a:pt x="16764" y="27432"/>
                </a:lnTo>
                <a:lnTo>
                  <a:pt x="32004" y="27432"/>
                </a:lnTo>
                <a:lnTo>
                  <a:pt x="30480" y="32004"/>
                </a:lnTo>
                <a:lnTo>
                  <a:pt x="25908" y="36576"/>
                </a:lnTo>
                <a:lnTo>
                  <a:pt x="24384" y="36576"/>
                </a:lnTo>
                <a:lnTo>
                  <a:pt x="24384" y="38100"/>
                </a:lnTo>
                <a:lnTo>
                  <a:pt x="22859" y="38100"/>
                </a:lnTo>
                <a:lnTo>
                  <a:pt x="18288" y="39624"/>
                </a:lnTo>
                <a:close/>
              </a:path>
              <a:path w="33654" h="40005">
                <a:moveTo>
                  <a:pt x="14731" y="13208"/>
                </a:moveTo>
                <a:lnTo>
                  <a:pt x="15240" y="12192"/>
                </a:lnTo>
                <a:lnTo>
                  <a:pt x="16154" y="12496"/>
                </a:lnTo>
                <a:lnTo>
                  <a:pt x="14731" y="13208"/>
                </a:lnTo>
                <a:close/>
              </a:path>
              <a:path w="33654" h="40005">
                <a:moveTo>
                  <a:pt x="16154" y="12496"/>
                </a:moveTo>
                <a:lnTo>
                  <a:pt x="15240" y="12192"/>
                </a:lnTo>
                <a:lnTo>
                  <a:pt x="16764" y="12192"/>
                </a:lnTo>
                <a:lnTo>
                  <a:pt x="16154" y="12496"/>
                </a:lnTo>
                <a:close/>
              </a:path>
              <a:path w="33654" h="40005">
                <a:moveTo>
                  <a:pt x="16383" y="12573"/>
                </a:moveTo>
                <a:lnTo>
                  <a:pt x="16154" y="12496"/>
                </a:lnTo>
                <a:lnTo>
                  <a:pt x="16764" y="12192"/>
                </a:lnTo>
                <a:lnTo>
                  <a:pt x="16383" y="12573"/>
                </a:lnTo>
                <a:close/>
              </a:path>
              <a:path w="33654" h="40005">
                <a:moveTo>
                  <a:pt x="16764" y="12700"/>
                </a:moveTo>
                <a:lnTo>
                  <a:pt x="16383" y="12573"/>
                </a:lnTo>
                <a:lnTo>
                  <a:pt x="16764" y="12192"/>
                </a:lnTo>
                <a:lnTo>
                  <a:pt x="17272" y="12530"/>
                </a:lnTo>
                <a:lnTo>
                  <a:pt x="16764" y="12700"/>
                </a:lnTo>
                <a:close/>
              </a:path>
              <a:path w="33654" h="40005">
                <a:moveTo>
                  <a:pt x="17272" y="12530"/>
                </a:moveTo>
                <a:lnTo>
                  <a:pt x="16764" y="12192"/>
                </a:lnTo>
                <a:lnTo>
                  <a:pt x="17373" y="12496"/>
                </a:lnTo>
                <a:close/>
              </a:path>
              <a:path w="33654" h="40005">
                <a:moveTo>
                  <a:pt x="17373" y="12496"/>
                </a:moveTo>
                <a:lnTo>
                  <a:pt x="16764" y="12192"/>
                </a:lnTo>
                <a:lnTo>
                  <a:pt x="18288" y="12192"/>
                </a:lnTo>
                <a:lnTo>
                  <a:pt x="17373" y="12496"/>
                </a:lnTo>
                <a:close/>
              </a:path>
              <a:path w="33654" h="40005">
                <a:moveTo>
                  <a:pt x="20320" y="13716"/>
                </a:moveTo>
                <a:lnTo>
                  <a:pt x="19812" y="13716"/>
                </a:lnTo>
                <a:lnTo>
                  <a:pt x="17373" y="12496"/>
                </a:lnTo>
                <a:lnTo>
                  <a:pt x="18288" y="12192"/>
                </a:lnTo>
                <a:lnTo>
                  <a:pt x="19812" y="12192"/>
                </a:lnTo>
                <a:lnTo>
                  <a:pt x="20320" y="13716"/>
                </a:lnTo>
                <a:close/>
              </a:path>
              <a:path w="33654" h="40005">
                <a:moveTo>
                  <a:pt x="21336" y="15240"/>
                </a:moveTo>
                <a:lnTo>
                  <a:pt x="20682" y="14804"/>
                </a:lnTo>
                <a:lnTo>
                  <a:pt x="19812" y="12192"/>
                </a:lnTo>
                <a:lnTo>
                  <a:pt x="21336" y="15240"/>
                </a:lnTo>
                <a:close/>
              </a:path>
              <a:path w="33654" h="40005">
                <a:moveTo>
                  <a:pt x="33528" y="22860"/>
                </a:moveTo>
                <a:lnTo>
                  <a:pt x="21336" y="22860"/>
                </a:lnTo>
                <a:lnTo>
                  <a:pt x="21336" y="15240"/>
                </a:lnTo>
                <a:lnTo>
                  <a:pt x="19812" y="12192"/>
                </a:lnTo>
                <a:lnTo>
                  <a:pt x="33528" y="12192"/>
                </a:lnTo>
                <a:lnTo>
                  <a:pt x="33528" y="22860"/>
                </a:lnTo>
                <a:close/>
              </a:path>
              <a:path w="33654" h="40005">
                <a:moveTo>
                  <a:pt x="14630" y="13411"/>
                </a:moveTo>
                <a:lnTo>
                  <a:pt x="14731" y="13208"/>
                </a:lnTo>
                <a:lnTo>
                  <a:pt x="16154" y="12496"/>
                </a:lnTo>
                <a:lnTo>
                  <a:pt x="16383" y="12573"/>
                </a:lnTo>
                <a:lnTo>
                  <a:pt x="16002" y="12954"/>
                </a:lnTo>
                <a:lnTo>
                  <a:pt x="14630" y="13411"/>
                </a:lnTo>
                <a:close/>
              </a:path>
              <a:path w="33654" h="40005">
                <a:moveTo>
                  <a:pt x="19812" y="13716"/>
                </a:moveTo>
                <a:lnTo>
                  <a:pt x="18288" y="13208"/>
                </a:lnTo>
                <a:lnTo>
                  <a:pt x="17272" y="12530"/>
                </a:lnTo>
                <a:lnTo>
                  <a:pt x="19812" y="13716"/>
                </a:lnTo>
                <a:close/>
              </a:path>
              <a:path w="33654" h="40005">
                <a:moveTo>
                  <a:pt x="18288" y="13208"/>
                </a:moveTo>
                <a:lnTo>
                  <a:pt x="16764" y="12700"/>
                </a:lnTo>
                <a:lnTo>
                  <a:pt x="17272" y="12530"/>
                </a:lnTo>
                <a:lnTo>
                  <a:pt x="18288" y="13208"/>
                </a:lnTo>
                <a:close/>
              </a:path>
              <a:path w="33654" h="40005">
                <a:moveTo>
                  <a:pt x="16002" y="12954"/>
                </a:moveTo>
                <a:lnTo>
                  <a:pt x="16383" y="12573"/>
                </a:lnTo>
                <a:lnTo>
                  <a:pt x="16764" y="12700"/>
                </a:lnTo>
                <a:lnTo>
                  <a:pt x="16002" y="12954"/>
                </a:lnTo>
                <a:close/>
              </a:path>
              <a:path w="33654" h="40005">
                <a:moveTo>
                  <a:pt x="13716" y="15240"/>
                </a:moveTo>
                <a:lnTo>
                  <a:pt x="14630" y="13411"/>
                </a:lnTo>
                <a:lnTo>
                  <a:pt x="16002" y="12954"/>
                </a:lnTo>
                <a:lnTo>
                  <a:pt x="13716" y="15240"/>
                </a:lnTo>
                <a:close/>
              </a:path>
              <a:path w="33654" h="40005">
                <a:moveTo>
                  <a:pt x="14369" y="13498"/>
                </a:moveTo>
                <a:lnTo>
                  <a:pt x="14478" y="13335"/>
                </a:lnTo>
                <a:lnTo>
                  <a:pt x="14731" y="13208"/>
                </a:lnTo>
                <a:lnTo>
                  <a:pt x="14630" y="13411"/>
                </a:lnTo>
                <a:lnTo>
                  <a:pt x="14369" y="13498"/>
                </a:lnTo>
                <a:close/>
              </a:path>
              <a:path w="33654" h="40005">
                <a:moveTo>
                  <a:pt x="20682" y="14804"/>
                </a:moveTo>
                <a:lnTo>
                  <a:pt x="18288" y="13208"/>
                </a:lnTo>
                <a:lnTo>
                  <a:pt x="19812" y="13716"/>
                </a:lnTo>
                <a:lnTo>
                  <a:pt x="20320" y="13716"/>
                </a:lnTo>
                <a:lnTo>
                  <a:pt x="20682" y="14804"/>
                </a:lnTo>
                <a:close/>
              </a:path>
              <a:path w="33654" h="40005">
                <a:moveTo>
                  <a:pt x="13716" y="13716"/>
                </a:moveTo>
                <a:lnTo>
                  <a:pt x="14478" y="13335"/>
                </a:lnTo>
                <a:lnTo>
                  <a:pt x="14369" y="13498"/>
                </a:lnTo>
                <a:lnTo>
                  <a:pt x="13716" y="13716"/>
                </a:lnTo>
                <a:close/>
              </a:path>
              <a:path w="33654" h="40005">
                <a:moveTo>
                  <a:pt x="14224" y="13716"/>
                </a:moveTo>
                <a:lnTo>
                  <a:pt x="13716" y="13716"/>
                </a:lnTo>
                <a:lnTo>
                  <a:pt x="14369" y="13498"/>
                </a:lnTo>
                <a:lnTo>
                  <a:pt x="14224" y="13716"/>
                </a:lnTo>
                <a:close/>
              </a:path>
              <a:path w="33654" h="40005">
                <a:moveTo>
                  <a:pt x="21336" y="16764"/>
                </a:moveTo>
                <a:lnTo>
                  <a:pt x="20682" y="14804"/>
                </a:lnTo>
                <a:lnTo>
                  <a:pt x="21336" y="15240"/>
                </a:lnTo>
                <a:lnTo>
                  <a:pt x="21336" y="16764"/>
                </a:lnTo>
                <a:close/>
              </a:path>
              <a:path w="33654" h="40005">
                <a:moveTo>
                  <a:pt x="13208" y="16764"/>
                </a:moveTo>
                <a:lnTo>
                  <a:pt x="12192" y="16764"/>
                </a:lnTo>
                <a:lnTo>
                  <a:pt x="13716" y="15240"/>
                </a:lnTo>
                <a:lnTo>
                  <a:pt x="13208" y="16764"/>
                </a:lnTo>
                <a:close/>
              </a:path>
              <a:path w="33654" h="40005">
                <a:moveTo>
                  <a:pt x="12192" y="19812"/>
                </a:moveTo>
                <a:lnTo>
                  <a:pt x="12192" y="18288"/>
                </a:lnTo>
                <a:lnTo>
                  <a:pt x="12446" y="19050"/>
                </a:lnTo>
                <a:lnTo>
                  <a:pt x="12192" y="19812"/>
                </a:lnTo>
                <a:close/>
              </a:path>
              <a:path w="33654" h="40005">
                <a:moveTo>
                  <a:pt x="12446" y="19050"/>
                </a:moveTo>
                <a:lnTo>
                  <a:pt x="12192" y="18288"/>
                </a:lnTo>
                <a:lnTo>
                  <a:pt x="12700" y="18288"/>
                </a:lnTo>
                <a:lnTo>
                  <a:pt x="12446" y="19050"/>
                </a:lnTo>
                <a:close/>
              </a:path>
              <a:path w="33654" h="40005">
                <a:moveTo>
                  <a:pt x="12700" y="19812"/>
                </a:moveTo>
                <a:lnTo>
                  <a:pt x="12192" y="19812"/>
                </a:lnTo>
                <a:lnTo>
                  <a:pt x="12446" y="19050"/>
                </a:lnTo>
                <a:lnTo>
                  <a:pt x="12700" y="19812"/>
                </a:lnTo>
                <a:close/>
              </a:path>
              <a:path w="33654" h="40005">
                <a:moveTo>
                  <a:pt x="13716" y="22860"/>
                </a:moveTo>
                <a:lnTo>
                  <a:pt x="12192" y="21336"/>
                </a:lnTo>
                <a:lnTo>
                  <a:pt x="13208" y="21336"/>
                </a:lnTo>
                <a:lnTo>
                  <a:pt x="13716" y="22860"/>
                </a:lnTo>
                <a:close/>
              </a:path>
              <a:path w="33654" h="40005">
                <a:moveTo>
                  <a:pt x="20029" y="25254"/>
                </a:moveTo>
                <a:lnTo>
                  <a:pt x="21336" y="21336"/>
                </a:lnTo>
                <a:lnTo>
                  <a:pt x="21336" y="22860"/>
                </a:lnTo>
                <a:lnTo>
                  <a:pt x="33528" y="22860"/>
                </a:lnTo>
                <a:lnTo>
                  <a:pt x="33528" y="24384"/>
                </a:lnTo>
                <a:lnTo>
                  <a:pt x="21336" y="24384"/>
                </a:lnTo>
                <a:lnTo>
                  <a:pt x="20029" y="25254"/>
                </a:lnTo>
                <a:close/>
              </a:path>
              <a:path w="33654" h="40005">
                <a:moveTo>
                  <a:pt x="15240" y="25908"/>
                </a:moveTo>
                <a:lnTo>
                  <a:pt x="13716" y="24384"/>
                </a:lnTo>
                <a:lnTo>
                  <a:pt x="14224" y="24384"/>
                </a:lnTo>
                <a:lnTo>
                  <a:pt x="15240" y="25908"/>
                </a:lnTo>
                <a:close/>
              </a:path>
              <a:path w="33654" h="40005">
                <a:moveTo>
                  <a:pt x="19812" y="25908"/>
                </a:moveTo>
                <a:lnTo>
                  <a:pt x="20029" y="25254"/>
                </a:lnTo>
                <a:lnTo>
                  <a:pt x="21336" y="24384"/>
                </a:lnTo>
                <a:lnTo>
                  <a:pt x="19812" y="25908"/>
                </a:lnTo>
                <a:close/>
              </a:path>
              <a:path w="33654" h="40005">
                <a:moveTo>
                  <a:pt x="33528" y="27432"/>
                </a:moveTo>
                <a:lnTo>
                  <a:pt x="16764" y="27432"/>
                </a:lnTo>
                <a:lnTo>
                  <a:pt x="19812" y="25908"/>
                </a:lnTo>
                <a:lnTo>
                  <a:pt x="21336" y="24384"/>
                </a:lnTo>
                <a:lnTo>
                  <a:pt x="33528" y="24384"/>
                </a:lnTo>
                <a:lnTo>
                  <a:pt x="33528" y="27432"/>
                </a:lnTo>
                <a:close/>
              </a:path>
              <a:path w="33654" h="40005">
                <a:moveTo>
                  <a:pt x="16764" y="27432"/>
                </a:moveTo>
                <a:lnTo>
                  <a:pt x="20029" y="25254"/>
                </a:lnTo>
                <a:lnTo>
                  <a:pt x="19812" y="25908"/>
                </a:lnTo>
                <a:lnTo>
                  <a:pt x="16764" y="27432"/>
                </a:lnTo>
                <a:close/>
              </a:path>
              <a:path w="33654" h="40005">
                <a:moveTo>
                  <a:pt x="16764" y="27432"/>
                </a:moveTo>
                <a:lnTo>
                  <a:pt x="13716" y="25908"/>
                </a:lnTo>
                <a:lnTo>
                  <a:pt x="15240" y="25908"/>
                </a:lnTo>
                <a:lnTo>
                  <a:pt x="16764" y="27432"/>
                </a:lnTo>
                <a:close/>
              </a:path>
              <a:path w="33654" h="40005">
                <a:moveTo>
                  <a:pt x="16764" y="27432"/>
                </a:moveTo>
                <a:lnTo>
                  <a:pt x="15240" y="25908"/>
                </a:lnTo>
                <a:lnTo>
                  <a:pt x="19050" y="25908"/>
                </a:lnTo>
                <a:lnTo>
                  <a:pt x="16764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5637276" y="650748"/>
            <a:ext cx="20320" cy="27940"/>
          </a:xfrm>
          <a:custGeom>
            <a:avLst/>
            <a:gdLst/>
            <a:ahLst/>
            <a:cxnLst/>
            <a:rect l="l" t="t" r="r" b="b"/>
            <a:pathLst>
              <a:path w="20320" h="27940">
                <a:moveTo>
                  <a:pt x="15240" y="27432"/>
                </a:moveTo>
                <a:lnTo>
                  <a:pt x="4572" y="27432"/>
                </a:lnTo>
                <a:lnTo>
                  <a:pt x="0" y="21336"/>
                </a:lnTo>
                <a:lnTo>
                  <a:pt x="0" y="6096"/>
                </a:lnTo>
                <a:lnTo>
                  <a:pt x="4572" y="0"/>
                </a:lnTo>
                <a:lnTo>
                  <a:pt x="15240" y="0"/>
                </a:lnTo>
                <a:lnTo>
                  <a:pt x="19812" y="6096"/>
                </a:lnTo>
                <a:lnTo>
                  <a:pt x="19812" y="21336"/>
                </a:lnTo>
                <a:lnTo>
                  <a:pt x="15240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5629655" y="644651"/>
            <a:ext cx="35560" cy="40005"/>
          </a:xfrm>
          <a:custGeom>
            <a:avLst/>
            <a:gdLst/>
            <a:ahLst/>
            <a:cxnLst/>
            <a:rect l="l" t="t" r="r" b="b"/>
            <a:pathLst>
              <a:path w="35560" h="40004">
                <a:moveTo>
                  <a:pt x="22860" y="1523"/>
                </a:moveTo>
                <a:lnTo>
                  <a:pt x="12192" y="1523"/>
                </a:lnTo>
                <a:lnTo>
                  <a:pt x="16764" y="0"/>
                </a:lnTo>
                <a:lnTo>
                  <a:pt x="19812" y="0"/>
                </a:lnTo>
                <a:lnTo>
                  <a:pt x="22860" y="1523"/>
                </a:lnTo>
                <a:close/>
              </a:path>
              <a:path w="35560" h="40004">
                <a:moveTo>
                  <a:pt x="24384" y="3047"/>
                </a:moveTo>
                <a:lnTo>
                  <a:pt x="10668" y="3047"/>
                </a:lnTo>
                <a:lnTo>
                  <a:pt x="10668" y="1523"/>
                </a:lnTo>
                <a:lnTo>
                  <a:pt x="24384" y="1523"/>
                </a:lnTo>
                <a:lnTo>
                  <a:pt x="24384" y="3047"/>
                </a:lnTo>
                <a:close/>
              </a:path>
              <a:path w="35560" h="40004">
                <a:moveTo>
                  <a:pt x="33909" y="15239"/>
                </a:moveTo>
                <a:lnTo>
                  <a:pt x="21336" y="15239"/>
                </a:lnTo>
                <a:lnTo>
                  <a:pt x="18288" y="12191"/>
                </a:lnTo>
                <a:lnTo>
                  <a:pt x="3048" y="12191"/>
                </a:lnTo>
                <a:lnTo>
                  <a:pt x="4572" y="7619"/>
                </a:lnTo>
                <a:lnTo>
                  <a:pt x="9144" y="3047"/>
                </a:lnTo>
                <a:lnTo>
                  <a:pt x="25908" y="3047"/>
                </a:lnTo>
                <a:lnTo>
                  <a:pt x="28956" y="6095"/>
                </a:lnTo>
                <a:lnTo>
                  <a:pt x="30480" y="6095"/>
                </a:lnTo>
                <a:lnTo>
                  <a:pt x="30480" y="7619"/>
                </a:lnTo>
                <a:lnTo>
                  <a:pt x="33528" y="12191"/>
                </a:lnTo>
                <a:lnTo>
                  <a:pt x="33528" y="13715"/>
                </a:lnTo>
                <a:lnTo>
                  <a:pt x="33909" y="15239"/>
                </a:lnTo>
                <a:close/>
              </a:path>
              <a:path w="35560" h="40004">
                <a:moveTo>
                  <a:pt x="25908" y="38099"/>
                </a:moveTo>
                <a:lnTo>
                  <a:pt x="9144" y="38099"/>
                </a:lnTo>
                <a:lnTo>
                  <a:pt x="6096" y="35051"/>
                </a:lnTo>
                <a:lnTo>
                  <a:pt x="6096" y="33527"/>
                </a:lnTo>
                <a:lnTo>
                  <a:pt x="4572" y="33527"/>
                </a:lnTo>
                <a:lnTo>
                  <a:pt x="4572" y="32003"/>
                </a:lnTo>
                <a:lnTo>
                  <a:pt x="3048" y="28955"/>
                </a:lnTo>
                <a:lnTo>
                  <a:pt x="1524" y="27431"/>
                </a:lnTo>
                <a:lnTo>
                  <a:pt x="1524" y="21335"/>
                </a:lnTo>
                <a:lnTo>
                  <a:pt x="0" y="21335"/>
                </a:lnTo>
                <a:lnTo>
                  <a:pt x="0" y="19811"/>
                </a:lnTo>
                <a:lnTo>
                  <a:pt x="1524" y="19811"/>
                </a:lnTo>
                <a:lnTo>
                  <a:pt x="1524" y="12191"/>
                </a:lnTo>
                <a:lnTo>
                  <a:pt x="18288" y="12191"/>
                </a:lnTo>
                <a:lnTo>
                  <a:pt x="15240" y="13715"/>
                </a:lnTo>
                <a:lnTo>
                  <a:pt x="13716" y="15239"/>
                </a:lnTo>
                <a:lnTo>
                  <a:pt x="14732" y="15239"/>
                </a:lnTo>
                <a:lnTo>
                  <a:pt x="14224" y="16763"/>
                </a:lnTo>
                <a:lnTo>
                  <a:pt x="13716" y="16763"/>
                </a:lnTo>
                <a:lnTo>
                  <a:pt x="13716" y="24383"/>
                </a:lnTo>
                <a:lnTo>
                  <a:pt x="15240" y="27431"/>
                </a:lnTo>
                <a:lnTo>
                  <a:pt x="33528" y="27431"/>
                </a:lnTo>
                <a:lnTo>
                  <a:pt x="33528" y="28955"/>
                </a:lnTo>
                <a:lnTo>
                  <a:pt x="30480" y="32003"/>
                </a:lnTo>
                <a:lnTo>
                  <a:pt x="30480" y="33527"/>
                </a:lnTo>
                <a:lnTo>
                  <a:pt x="25908" y="38099"/>
                </a:lnTo>
                <a:close/>
              </a:path>
              <a:path w="35560" h="40004">
                <a:moveTo>
                  <a:pt x="15022" y="14369"/>
                </a:moveTo>
                <a:lnTo>
                  <a:pt x="15240" y="13715"/>
                </a:lnTo>
                <a:lnTo>
                  <a:pt x="18288" y="12191"/>
                </a:lnTo>
                <a:lnTo>
                  <a:pt x="15022" y="14369"/>
                </a:lnTo>
                <a:close/>
              </a:path>
              <a:path w="35560" h="40004">
                <a:moveTo>
                  <a:pt x="19812" y="13715"/>
                </a:moveTo>
                <a:lnTo>
                  <a:pt x="16002" y="13715"/>
                </a:lnTo>
                <a:lnTo>
                  <a:pt x="18288" y="12191"/>
                </a:lnTo>
                <a:lnTo>
                  <a:pt x="19812" y="13715"/>
                </a:lnTo>
                <a:close/>
              </a:path>
              <a:path w="35560" h="40004">
                <a:moveTo>
                  <a:pt x="13716" y="15239"/>
                </a:moveTo>
                <a:lnTo>
                  <a:pt x="15240" y="13715"/>
                </a:lnTo>
                <a:lnTo>
                  <a:pt x="15022" y="14369"/>
                </a:lnTo>
                <a:lnTo>
                  <a:pt x="13716" y="15239"/>
                </a:lnTo>
                <a:close/>
              </a:path>
              <a:path w="35560" h="40004">
                <a:moveTo>
                  <a:pt x="21336" y="18287"/>
                </a:moveTo>
                <a:lnTo>
                  <a:pt x="19812" y="13715"/>
                </a:lnTo>
                <a:lnTo>
                  <a:pt x="21336" y="15239"/>
                </a:lnTo>
                <a:lnTo>
                  <a:pt x="33909" y="15239"/>
                </a:lnTo>
                <a:lnTo>
                  <a:pt x="34290" y="16763"/>
                </a:lnTo>
                <a:lnTo>
                  <a:pt x="21336" y="16763"/>
                </a:lnTo>
                <a:lnTo>
                  <a:pt x="21336" y="18287"/>
                </a:lnTo>
                <a:close/>
              </a:path>
              <a:path w="35560" h="40004">
                <a:moveTo>
                  <a:pt x="14732" y="15239"/>
                </a:moveTo>
                <a:lnTo>
                  <a:pt x="13716" y="15239"/>
                </a:lnTo>
                <a:lnTo>
                  <a:pt x="15022" y="14369"/>
                </a:lnTo>
                <a:lnTo>
                  <a:pt x="14732" y="15239"/>
                </a:lnTo>
                <a:close/>
              </a:path>
              <a:path w="35560" h="40004">
                <a:moveTo>
                  <a:pt x="13716" y="18287"/>
                </a:moveTo>
                <a:lnTo>
                  <a:pt x="13716" y="16763"/>
                </a:lnTo>
                <a:lnTo>
                  <a:pt x="14224" y="16763"/>
                </a:lnTo>
                <a:lnTo>
                  <a:pt x="13716" y="18287"/>
                </a:lnTo>
                <a:close/>
              </a:path>
              <a:path w="35560" h="40004">
                <a:moveTo>
                  <a:pt x="33528" y="27431"/>
                </a:moveTo>
                <a:lnTo>
                  <a:pt x="19812" y="27431"/>
                </a:lnTo>
                <a:lnTo>
                  <a:pt x="21336" y="24383"/>
                </a:lnTo>
                <a:lnTo>
                  <a:pt x="21336" y="16763"/>
                </a:lnTo>
                <a:lnTo>
                  <a:pt x="34290" y="16763"/>
                </a:lnTo>
                <a:lnTo>
                  <a:pt x="35052" y="19811"/>
                </a:lnTo>
                <a:lnTo>
                  <a:pt x="35052" y="21335"/>
                </a:lnTo>
                <a:lnTo>
                  <a:pt x="33528" y="25907"/>
                </a:lnTo>
                <a:lnTo>
                  <a:pt x="33528" y="27431"/>
                </a:lnTo>
                <a:close/>
              </a:path>
              <a:path w="35560" h="40004">
                <a:moveTo>
                  <a:pt x="14369" y="24819"/>
                </a:moveTo>
                <a:lnTo>
                  <a:pt x="13716" y="24383"/>
                </a:lnTo>
                <a:lnTo>
                  <a:pt x="13716" y="22859"/>
                </a:lnTo>
                <a:lnTo>
                  <a:pt x="14369" y="24819"/>
                </a:lnTo>
                <a:close/>
              </a:path>
              <a:path w="35560" h="40004">
                <a:moveTo>
                  <a:pt x="20574" y="25145"/>
                </a:moveTo>
                <a:lnTo>
                  <a:pt x="21336" y="22859"/>
                </a:lnTo>
                <a:lnTo>
                  <a:pt x="21336" y="24383"/>
                </a:lnTo>
                <a:lnTo>
                  <a:pt x="20574" y="25145"/>
                </a:lnTo>
                <a:close/>
              </a:path>
              <a:path w="35560" h="40004">
                <a:moveTo>
                  <a:pt x="15240" y="27431"/>
                </a:moveTo>
                <a:lnTo>
                  <a:pt x="13716" y="24383"/>
                </a:lnTo>
                <a:lnTo>
                  <a:pt x="14369" y="24819"/>
                </a:lnTo>
                <a:lnTo>
                  <a:pt x="15240" y="27431"/>
                </a:lnTo>
                <a:close/>
              </a:path>
              <a:path w="35560" h="40004">
                <a:moveTo>
                  <a:pt x="19812" y="27431"/>
                </a:moveTo>
                <a:lnTo>
                  <a:pt x="20574" y="25145"/>
                </a:lnTo>
                <a:lnTo>
                  <a:pt x="21336" y="24383"/>
                </a:lnTo>
                <a:lnTo>
                  <a:pt x="19812" y="27431"/>
                </a:lnTo>
                <a:close/>
              </a:path>
              <a:path w="35560" h="40004">
                <a:moveTo>
                  <a:pt x="16764" y="27431"/>
                </a:moveTo>
                <a:lnTo>
                  <a:pt x="15240" y="27431"/>
                </a:lnTo>
                <a:lnTo>
                  <a:pt x="14369" y="24819"/>
                </a:lnTo>
                <a:lnTo>
                  <a:pt x="16002" y="25907"/>
                </a:lnTo>
                <a:lnTo>
                  <a:pt x="15240" y="25907"/>
                </a:lnTo>
                <a:lnTo>
                  <a:pt x="17526" y="27050"/>
                </a:lnTo>
                <a:lnTo>
                  <a:pt x="16764" y="27431"/>
                </a:lnTo>
                <a:close/>
              </a:path>
              <a:path w="35560" h="40004">
                <a:moveTo>
                  <a:pt x="19812" y="27431"/>
                </a:moveTo>
                <a:lnTo>
                  <a:pt x="18669" y="27050"/>
                </a:lnTo>
                <a:lnTo>
                  <a:pt x="20574" y="25145"/>
                </a:lnTo>
                <a:lnTo>
                  <a:pt x="19812" y="27431"/>
                </a:lnTo>
                <a:close/>
              </a:path>
              <a:path w="35560" h="40004">
                <a:moveTo>
                  <a:pt x="17526" y="27050"/>
                </a:moveTo>
                <a:lnTo>
                  <a:pt x="15240" y="25907"/>
                </a:lnTo>
                <a:lnTo>
                  <a:pt x="16764" y="26415"/>
                </a:lnTo>
                <a:lnTo>
                  <a:pt x="17634" y="26996"/>
                </a:lnTo>
                <a:close/>
              </a:path>
              <a:path w="35560" h="40004">
                <a:moveTo>
                  <a:pt x="16764" y="26415"/>
                </a:moveTo>
                <a:lnTo>
                  <a:pt x="15240" y="25907"/>
                </a:lnTo>
                <a:lnTo>
                  <a:pt x="16002" y="25907"/>
                </a:lnTo>
                <a:lnTo>
                  <a:pt x="16764" y="26415"/>
                </a:lnTo>
                <a:close/>
              </a:path>
              <a:path w="35560" h="40004">
                <a:moveTo>
                  <a:pt x="18669" y="27050"/>
                </a:moveTo>
                <a:lnTo>
                  <a:pt x="17983" y="26822"/>
                </a:lnTo>
                <a:lnTo>
                  <a:pt x="19812" y="25907"/>
                </a:lnTo>
                <a:lnTo>
                  <a:pt x="18669" y="27050"/>
                </a:lnTo>
                <a:close/>
              </a:path>
              <a:path w="35560" h="40004">
                <a:moveTo>
                  <a:pt x="17634" y="26996"/>
                </a:moveTo>
                <a:lnTo>
                  <a:pt x="16764" y="26415"/>
                </a:lnTo>
                <a:lnTo>
                  <a:pt x="17983" y="26822"/>
                </a:lnTo>
                <a:lnTo>
                  <a:pt x="17634" y="26996"/>
                </a:lnTo>
                <a:close/>
              </a:path>
              <a:path w="35560" h="40004">
                <a:moveTo>
                  <a:pt x="18288" y="27431"/>
                </a:moveTo>
                <a:lnTo>
                  <a:pt x="17634" y="26996"/>
                </a:lnTo>
                <a:lnTo>
                  <a:pt x="17983" y="26822"/>
                </a:lnTo>
                <a:lnTo>
                  <a:pt x="18669" y="27050"/>
                </a:lnTo>
                <a:lnTo>
                  <a:pt x="18288" y="27431"/>
                </a:lnTo>
                <a:close/>
              </a:path>
              <a:path w="35560" h="40004">
                <a:moveTo>
                  <a:pt x="18288" y="27431"/>
                </a:moveTo>
                <a:lnTo>
                  <a:pt x="17526" y="27050"/>
                </a:lnTo>
                <a:lnTo>
                  <a:pt x="18288" y="27431"/>
                </a:lnTo>
                <a:close/>
              </a:path>
              <a:path w="35560" h="40004">
                <a:moveTo>
                  <a:pt x="18288" y="27431"/>
                </a:moveTo>
                <a:lnTo>
                  <a:pt x="16764" y="27431"/>
                </a:lnTo>
                <a:lnTo>
                  <a:pt x="17526" y="27050"/>
                </a:lnTo>
                <a:lnTo>
                  <a:pt x="18288" y="27431"/>
                </a:lnTo>
                <a:close/>
              </a:path>
              <a:path w="35560" h="40004">
                <a:moveTo>
                  <a:pt x="19812" y="27431"/>
                </a:moveTo>
                <a:lnTo>
                  <a:pt x="18288" y="27431"/>
                </a:lnTo>
                <a:lnTo>
                  <a:pt x="18669" y="27050"/>
                </a:lnTo>
                <a:lnTo>
                  <a:pt x="19812" y="27431"/>
                </a:lnTo>
                <a:close/>
              </a:path>
              <a:path w="35560" h="40004">
                <a:moveTo>
                  <a:pt x="19812" y="39623"/>
                </a:moveTo>
                <a:lnTo>
                  <a:pt x="16764" y="39623"/>
                </a:lnTo>
                <a:lnTo>
                  <a:pt x="12192" y="38099"/>
                </a:lnTo>
                <a:lnTo>
                  <a:pt x="22860" y="38099"/>
                </a:lnTo>
                <a:lnTo>
                  <a:pt x="19812" y="39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6274308" y="1588008"/>
            <a:ext cx="0" cy="123825"/>
          </a:xfrm>
          <a:custGeom>
            <a:avLst/>
            <a:gdLst/>
            <a:ahLst/>
            <a:cxnLst/>
            <a:rect l="l" t="t" r="r" b="b"/>
            <a:pathLst>
              <a:path w="0" h="123825">
                <a:moveTo>
                  <a:pt x="0" y="0"/>
                </a:moveTo>
                <a:lnTo>
                  <a:pt x="0" y="12344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6274308" y="1938527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6259067" y="1711451"/>
            <a:ext cx="59690" cy="227329"/>
          </a:xfrm>
          <a:custGeom>
            <a:avLst/>
            <a:gdLst/>
            <a:ahLst/>
            <a:cxnLst/>
            <a:rect l="l" t="t" r="r" b="b"/>
            <a:pathLst>
              <a:path w="59689" h="227330">
                <a:moveTo>
                  <a:pt x="0" y="0"/>
                </a:moveTo>
                <a:lnTo>
                  <a:pt x="59435" y="0"/>
                </a:lnTo>
                <a:lnTo>
                  <a:pt x="59435" y="227076"/>
                </a:lnTo>
                <a:lnTo>
                  <a:pt x="0" y="22707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6251447" y="1705355"/>
            <a:ext cx="73660" cy="239395"/>
          </a:xfrm>
          <a:custGeom>
            <a:avLst/>
            <a:gdLst/>
            <a:ahLst/>
            <a:cxnLst/>
            <a:rect l="l" t="t" r="r" b="b"/>
            <a:pathLst>
              <a:path w="73660" h="239394">
                <a:moveTo>
                  <a:pt x="73152" y="239268"/>
                </a:moveTo>
                <a:lnTo>
                  <a:pt x="0" y="239268"/>
                </a:lnTo>
                <a:lnTo>
                  <a:pt x="0" y="0"/>
                </a:lnTo>
                <a:lnTo>
                  <a:pt x="73152" y="0"/>
                </a:lnTo>
                <a:lnTo>
                  <a:pt x="73152" y="6096"/>
                </a:lnTo>
                <a:lnTo>
                  <a:pt x="13716" y="6096"/>
                </a:lnTo>
                <a:lnTo>
                  <a:pt x="7620" y="12192"/>
                </a:lnTo>
                <a:lnTo>
                  <a:pt x="13716" y="12192"/>
                </a:lnTo>
                <a:lnTo>
                  <a:pt x="13716" y="225551"/>
                </a:lnTo>
                <a:lnTo>
                  <a:pt x="7620" y="225551"/>
                </a:lnTo>
                <a:lnTo>
                  <a:pt x="13716" y="233172"/>
                </a:lnTo>
                <a:lnTo>
                  <a:pt x="73152" y="233172"/>
                </a:lnTo>
                <a:lnTo>
                  <a:pt x="73152" y="239268"/>
                </a:lnTo>
                <a:close/>
              </a:path>
              <a:path w="73660" h="239394">
                <a:moveTo>
                  <a:pt x="13716" y="12192"/>
                </a:moveTo>
                <a:lnTo>
                  <a:pt x="7620" y="12192"/>
                </a:lnTo>
                <a:lnTo>
                  <a:pt x="13716" y="6096"/>
                </a:lnTo>
                <a:lnTo>
                  <a:pt x="13716" y="12192"/>
                </a:lnTo>
                <a:close/>
              </a:path>
              <a:path w="73660" h="239394">
                <a:moveTo>
                  <a:pt x="60960" y="12192"/>
                </a:moveTo>
                <a:lnTo>
                  <a:pt x="13716" y="12192"/>
                </a:lnTo>
                <a:lnTo>
                  <a:pt x="13716" y="6096"/>
                </a:lnTo>
                <a:lnTo>
                  <a:pt x="60960" y="6096"/>
                </a:lnTo>
                <a:lnTo>
                  <a:pt x="60960" y="12192"/>
                </a:lnTo>
                <a:close/>
              </a:path>
              <a:path w="73660" h="239394">
                <a:moveTo>
                  <a:pt x="60960" y="233172"/>
                </a:moveTo>
                <a:lnTo>
                  <a:pt x="60960" y="6096"/>
                </a:lnTo>
                <a:lnTo>
                  <a:pt x="67056" y="12192"/>
                </a:lnTo>
                <a:lnTo>
                  <a:pt x="73152" y="12192"/>
                </a:lnTo>
                <a:lnTo>
                  <a:pt x="73152" y="225551"/>
                </a:lnTo>
                <a:lnTo>
                  <a:pt x="67056" y="225551"/>
                </a:lnTo>
                <a:lnTo>
                  <a:pt x="60960" y="233172"/>
                </a:lnTo>
                <a:close/>
              </a:path>
              <a:path w="73660" h="239394">
                <a:moveTo>
                  <a:pt x="73152" y="12192"/>
                </a:moveTo>
                <a:lnTo>
                  <a:pt x="67056" y="12192"/>
                </a:lnTo>
                <a:lnTo>
                  <a:pt x="60960" y="6096"/>
                </a:lnTo>
                <a:lnTo>
                  <a:pt x="73152" y="6096"/>
                </a:lnTo>
                <a:lnTo>
                  <a:pt x="73152" y="12192"/>
                </a:lnTo>
                <a:close/>
              </a:path>
              <a:path w="73660" h="239394">
                <a:moveTo>
                  <a:pt x="13716" y="233172"/>
                </a:moveTo>
                <a:lnTo>
                  <a:pt x="7620" y="225551"/>
                </a:lnTo>
                <a:lnTo>
                  <a:pt x="13716" y="225551"/>
                </a:lnTo>
                <a:lnTo>
                  <a:pt x="13716" y="233172"/>
                </a:lnTo>
                <a:close/>
              </a:path>
              <a:path w="73660" h="239394">
                <a:moveTo>
                  <a:pt x="60960" y="233172"/>
                </a:moveTo>
                <a:lnTo>
                  <a:pt x="13716" y="233172"/>
                </a:lnTo>
                <a:lnTo>
                  <a:pt x="13716" y="225551"/>
                </a:lnTo>
                <a:lnTo>
                  <a:pt x="60960" y="225551"/>
                </a:lnTo>
                <a:lnTo>
                  <a:pt x="60960" y="233172"/>
                </a:lnTo>
                <a:close/>
              </a:path>
              <a:path w="73660" h="239394">
                <a:moveTo>
                  <a:pt x="73152" y="233172"/>
                </a:moveTo>
                <a:lnTo>
                  <a:pt x="60960" y="233172"/>
                </a:lnTo>
                <a:lnTo>
                  <a:pt x="67056" y="225551"/>
                </a:lnTo>
                <a:lnTo>
                  <a:pt x="73152" y="225551"/>
                </a:lnTo>
                <a:lnTo>
                  <a:pt x="73152" y="233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 txBox="1"/>
          <p:nvPr/>
        </p:nvSpPr>
        <p:spPr>
          <a:xfrm>
            <a:off x="6308851" y="1741954"/>
            <a:ext cx="195580" cy="221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R</a:t>
            </a:r>
            <a:r>
              <a:rPr dirty="0" baseline="-20833" sz="1200" spc="67">
                <a:latin typeface="Times New Roman"/>
                <a:cs typeface="Times New Roman"/>
              </a:rPr>
              <a:t>L</a:t>
            </a:r>
            <a:endParaRPr baseline="-20833" sz="1200">
              <a:latin typeface="Times New Roman"/>
              <a:cs typeface="Times New Roman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4929608" y="1625133"/>
            <a:ext cx="104775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80">
                <a:latin typeface="Times New Roman"/>
                <a:cs typeface="Times New Roman"/>
              </a:rPr>
              <a:t>v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5008895" y="1731295"/>
            <a:ext cx="58419" cy="150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6026862" y="1759213"/>
            <a:ext cx="104775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80">
                <a:latin typeface="Times New Roman"/>
                <a:cs typeface="Times New Roman"/>
              </a:rPr>
              <a:t>v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5233415" y="1324355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39" h="15240">
                <a:moveTo>
                  <a:pt x="12192" y="15240"/>
                </a:moveTo>
                <a:lnTo>
                  <a:pt x="4572" y="15240"/>
                </a:lnTo>
                <a:lnTo>
                  <a:pt x="0" y="12192"/>
                </a:lnTo>
                <a:lnTo>
                  <a:pt x="0" y="3048"/>
                </a:lnTo>
                <a:lnTo>
                  <a:pt x="4572" y="0"/>
                </a:lnTo>
                <a:lnTo>
                  <a:pt x="12192" y="0"/>
                </a:lnTo>
                <a:lnTo>
                  <a:pt x="15240" y="3048"/>
                </a:lnTo>
                <a:lnTo>
                  <a:pt x="15240" y="12192"/>
                </a:lnTo>
                <a:lnTo>
                  <a:pt x="12192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5227320" y="1318260"/>
            <a:ext cx="29209" cy="27940"/>
          </a:xfrm>
          <a:custGeom>
            <a:avLst/>
            <a:gdLst/>
            <a:ahLst/>
            <a:cxnLst/>
            <a:rect l="l" t="t" r="r" b="b"/>
            <a:pathLst>
              <a:path w="29210" h="27940">
                <a:moveTo>
                  <a:pt x="21336" y="25907"/>
                </a:moveTo>
                <a:lnTo>
                  <a:pt x="7620" y="25907"/>
                </a:lnTo>
                <a:lnTo>
                  <a:pt x="4572" y="24383"/>
                </a:lnTo>
                <a:lnTo>
                  <a:pt x="4572" y="22859"/>
                </a:lnTo>
                <a:lnTo>
                  <a:pt x="3048" y="22859"/>
                </a:lnTo>
                <a:lnTo>
                  <a:pt x="1524" y="19811"/>
                </a:lnTo>
                <a:lnTo>
                  <a:pt x="1524" y="18287"/>
                </a:lnTo>
                <a:lnTo>
                  <a:pt x="0" y="15239"/>
                </a:lnTo>
                <a:lnTo>
                  <a:pt x="0" y="12191"/>
                </a:lnTo>
                <a:lnTo>
                  <a:pt x="1524" y="9143"/>
                </a:lnTo>
                <a:lnTo>
                  <a:pt x="1524" y="7619"/>
                </a:lnTo>
                <a:lnTo>
                  <a:pt x="3048" y="4571"/>
                </a:lnTo>
                <a:lnTo>
                  <a:pt x="4572" y="4571"/>
                </a:lnTo>
                <a:lnTo>
                  <a:pt x="4572" y="3047"/>
                </a:lnTo>
                <a:lnTo>
                  <a:pt x="7620" y="1523"/>
                </a:lnTo>
                <a:lnTo>
                  <a:pt x="7620" y="0"/>
                </a:lnTo>
                <a:lnTo>
                  <a:pt x="19812" y="0"/>
                </a:lnTo>
                <a:lnTo>
                  <a:pt x="22859" y="3047"/>
                </a:lnTo>
                <a:lnTo>
                  <a:pt x="24384" y="3047"/>
                </a:lnTo>
                <a:lnTo>
                  <a:pt x="24384" y="4571"/>
                </a:lnTo>
                <a:lnTo>
                  <a:pt x="25908" y="7619"/>
                </a:lnTo>
                <a:lnTo>
                  <a:pt x="27432" y="7619"/>
                </a:lnTo>
                <a:lnTo>
                  <a:pt x="27432" y="12191"/>
                </a:lnTo>
                <a:lnTo>
                  <a:pt x="12192" y="12191"/>
                </a:lnTo>
                <a:lnTo>
                  <a:pt x="12192" y="15239"/>
                </a:lnTo>
                <a:lnTo>
                  <a:pt x="27432" y="15239"/>
                </a:lnTo>
                <a:lnTo>
                  <a:pt x="27432" y="19811"/>
                </a:lnTo>
                <a:lnTo>
                  <a:pt x="25908" y="19811"/>
                </a:lnTo>
                <a:lnTo>
                  <a:pt x="24384" y="22859"/>
                </a:lnTo>
                <a:lnTo>
                  <a:pt x="21336" y="25907"/>
                </a:lnTo>
                <a:close/>
              </a:path>
              <a:path w="29210" h="27940">
                <a:moveTo>
                  <a:pt x="12192" y="13715"/>
                </a:moveTo>
                <a:lnTo>
                  <a:pt x="12192" y="12191"/>
                </a:lnTo>
                <a:lnTo>
                  <a:pt x="12700" y="13207"/>
                </a:lnTo>
                <a:lnTo>
                  <a:pt x="12192" y="13715"/>
                </a:lnTo>
                <a:close/>
              </a:path>
              <a:path w="29210" h="27940">
                <a:moveTo>
                  <a:pt x="12700" y="13207"/>
                </a:moveTo>
                <a:lnTo>
                  <a:pt x="12192" y="12191"/>
                </a:lnTo>
                <a:lnTo>
                  <a:pt x="13716" y="12191"/>
                </a:lnTo>
                <a:lnTo>
                  <a:pt x="12700" y="13207"/>
                </a:lnTo>
                <a:close/>
              </a:path>
              <a:path w="29210" h="27940">
                <a:moveTo>
                  <a:pt x="12801" y="13411"/>
                </a:moveTo>
                <a:lnTo>
                  <a:pt x="12700" y="13207"/>
                </a:lnTo>
                <a:lnTo>
                  <a:pt x="13716" y="12191"/>
                </a:lnTo>
                <a:lnTo>
                  <a:pt x="13208" y="13207"/>
                </a:lnTo>
                <a:lnTo>
                  <a:pt x="12801" y="13411"/>
                </a:lnTo>
                <a:close/>
              </a:path>
              <a:path w="29210" h="27940">
                <a:moveTo>
                  <a:pt x="13208" y="13207"/>
                </a:moveTo>
                <a:lnTo>
                  <a:pt x="13716" y="12191"/>
                </a:lnTo>
                <a:lnTo>
                  <a:pt x="14224" y="12699"/>
                </a:lnTo>
                <a:lnTo>
                  <a:pt x="13208" y="13207"/>
                </a:lnTo>
                <a:close/>
              </a:path>
              <a:path w="29210" h="27940">
                <a:moveTo>
                  <a:pt x="14224" y="12699"/>
                </a:moveTo>
                <a:lnTo>
                  <a:pt x="13716" y="12191"/>
                </a:lnTo>
                <a:lnTo>
                  <a:pt x="14478" y="12572"/>
                </a:lnTo>
                <a:lnTo>
                  <a:pt x="14224" y="12699"/>
                </a:lnTo>
                <a:close/>
              </a:path>
              <a:path w="29210" h="27940">
                <a:moveTo>
                  <a:pt x="14478" y="12572"/>
                </a:moveTo>
                <a:lnTo>
                  <a:pt x="13716" y="12191"/>
                </a:lnTo>
                <a:lnTo>
                  <a:pt x="15240" y="12191"/>
                </a:lnTo>
                <a:lnTo>
                  <a:pt x="14478" y="12572"/>
                </a:lnTo>
                <a:close/>
              </a:path>
              <a:path w="29210" h="27940">
                <a:moveTo>
                  <a:pt x="14935" y="12801"/>
                </a:moveTo>
                <a:lnTo>
                  <a:pt x="14478" y="12572"/>
                </a:lnTo>
                <a:lnTo>
                  <a:pt x="15240" y="12191"/>
                </a:lnTo>
                <a:lnTo>
                  <a:pt x="14935" y="12801"/>
                </a:lnTo>
                <a:close/>
              </a:path>
              <a:path w="29210" h="27940">
                <a:moveTo>
                  <a:pt x="15240" y="12953"/>
                </a:moveTo>
                <a:lnTo>
                  <a:pt x="14935" y="12801"/>
                </a:lnTo>
                <a:lnTo>
                  <a:pt x="15240" y="12191"/>
                </a:lnTo>
                <a:lnTo>
                  <a:pt x="15240" y="12953"/>
                </a:lnTo>
                <a:close/>
              </a:path>
              <a:path w="29210" h="27940">
                <a:moveTo>
                  <a:pt x="27432" y="15239"/>
                </a:moveTo>
                <a:lnTo>
                  <a:pt x="15240" y="15239"/>
                </a:lnTo>
                <a:lnTo>
                  <a:pt x="15240" y="14477"/>
                </a:lnTo>
                <a:lnTo>
                  <a:pt x="16764" y="13715"/>
                </a:lnTo>
                <a:lnTo>
                  <a:pt x="15240" y="12953"/>
                </a:lnTo>
                <a:lnTo>
                  <a:pt x="15240" y="12191"/>
                </a:lnTo>
                <a:lnTo>
                  <a:pt x="27432" y="12191"/>
                </a:lnTo>
                <a:lnTo>
                  <a:pt x="28956" y="13715"/>
                </a:lnTo>
                <a:lnTo>
                  <a:pt x="27432" y="15239"/>
                </a:lnTo>
                <a:close/>
              </a:path>
              <a:path w="29210" h="27940">
                <a:moveTo>
                  <a:pt x="14731" y="13207"/>
                </a:moveTo>
                <a:lnTo>
                  <a:pt x="14224" y="12699"/>
                </a:lnTo>
                <a:lnTo>
                  <a:pt x="14478" y="12572"/>
                </a:lnTo>
                <a:lnTo>
                  <a:pt x="14935" y="12801"/>
                </a:lnTo>
                <a:lnTo>
                  <a:pt x="14731" y="13207"/>
                </a:lnTo>
                <a:close/>
              </a:path>
              <a:path w="29210" h="27940">
                <a:moveTo>
                  <a:pt x="15240" y="13715"/>
                </a:moveTo>
                <a:lnTo>
                  <a:pt x="14731" y="13207"/>
                </a:lnTo>
                <a:lnTo>
                  <a:pt x="14935" y="12801"/>
                </a:lnTo>
                <a:lnTo>
                  <a:pt x="15240" y="12953"/>
                </a:lnTo>
                <a:lnTo>
                  <a:pt x="15240" y="13715"/>
                </a:lnTo>
                <a:close/>
              </a:path>
              <a:path w="29210" h="27940">
                <a:moveTo>
                  <a:pt x="15240" y="14477"/>
                </a:moveTo>
                <a:lnTo>
                  <a:pt x="15240" y="12953"/>
                </a:lnTo>
                <a:lnTo>
                  <a:pt x="16764" y="13715"/>
                </a:lnTo>
                <a:lnTo>
                  <a:pt x="15240" y="14477"/>
                </a:lnTo>
                <a:close/>
              </a:path>
              <a:path w="29210" h="27940">
                <a:moveTo>
                  <a:pt x="12192" y="13715"/>
                </a:moveTo>
                <a:lnTo>
                  <a:pt x="12700" y="13207"/>
                </a:lnTo>
                <a:lnTo>
                  <a:pt x="12801" y="13411"/>
                </a:lnTo>
                <a:lnTo>
                  <a:pt x="12192" y="13715"/>
                </a:lnTo>
                <a:close/>
              </a:path>
              <a:path w="29210" h="27940">
                <a:moveTo>
                  <a:pt x="12954" y="13715"/>
                </a:moveTo>
                <a:lnTo>
                  <a:pt x="12801" y="13411"/>
                </a:lnTo>
                <a:lnTo>
                  <a:pt x="13208" y="13207"/>
                </a:lnTo>
                <a:lnTo>
                  <a:pt x="12954" y="13715"/>
                </a:lnTo>
                <a:close/>
              </a:path>
              <a:path w="29210" h="27940">
                <a:moveTo>
                  <a:pt x="14224" y="14731"/>
                </a:moveTo>
                <a:lnTo>
                  <a:pt x="14020" y="14630"/>
                </a:lnTo>
                <a:lnTo>
                  <a:pt x="14731" y="13207"/>
                </a:lnTo>
                <a:lnTo>
                  <a:pt x="15240" y="13715"/>
                </a:lnTo>
                <a:lnTo>
                  <a:pt x="14224" y="14731"/>
                </a:lnTo>
                <a:close/>
              </a:path>
              <a:path w="29210" h="27940">
                <a:moveTo>
                  <a:pt x="12801" y="14020"/>
                </a:moveTo>
                <a:lnTo>
                  <a:pt x="12192" y="13715"/>
                </a:lnTo>
                <a:lnTo>
                  <a:pt x="12801" y="13411"/>
                </a:lnTo>
                <a:lnTo>
                  <a:pt x="12954" y="13715"/>
                </a:lnTo>
                <a:lnTo>
                  <a:pt x="12801" y="14020"/>
                </a:lnTo>
                <a:close/>
              </a:path>
              <a:path w="29210" h="27940">
                <a:moveTo>
                  <a:pt x="12192" y="15239"/>
                </a:moveTo>
                <a:lnTo>
                  <a:pt x="12192" y="13715"/>
                </a:lnTo>
                <a:lnTo>
                  <a:pt x="12700" y="14223"/>
                </a:lnTo>
                <a:lnTo>
                  <a:pt x="12192" y="15239"/>
                </a:lnTo>
                <a:close/>
              </a:path>
              <a:path w="29210" h="27940">
                <a:moveTo>
                  <a:pt x="12700" y="14223"/>
                </a:moveTo>
                <a:lnTo>
                  <a:pt x="12192" y="13715"/>
                </a:lnTo>
                <a:lnTo>
                  <a:pt x="12801" y="14020"/>
                </a:lnTo>
                <a:lnTo>
                  <a:pt x="12700" y="14223"/>
                </a:lnTo>
                <a:close/>
              </a:path>
              <a:path w="29210" h="27940">
                <a:moveTo>
                  <a:pt x="13208" y="14223"/>
                </a:moveTo>
                <a:lnTo>
                  <a:pt x="12801" y="14020"/>
                </a:lnTo>
                <a:lnTo>
                  <a:pt x="12954" y="13715"/>
                </a:lnTo>
                <a:lnTo>
                  <a:pt x="13208" y="14223"/>
                </a:lnTo>
                <a:close/>
              </a:path>
              <a:path w="29210" h="27940">
                <a:moveTo>
                  <a:pt x="14478" y="14858"/>
                </a:moveTo>
                <a:lnTo>
                  <a:pt x="14224" y="14731"/>
                </a:lnTo>
                <a:lnTo>
                  <a:pt x="15240" y="13715"/>
                </a:lnTo>
                <a:lnTo>
                  <a:pt x="15240" y="14477"/>
                </a:lnTo>
                <a:lnTo>
                  <a:pt x="14478" y="14858"/>
                </a:lnTo>
                <a:close/>
              </a:path>
              <a:path w="29210" h="27940">
                <a:moveTo>
                  <a:pt x="13716" y="15239"/>
                </a:moveTo>
                <a:lnTo>
                  <a:pt x="12700" y="14223"/>
                </a:lnTo>
                <a:lnTo>
                  <a:pt x="12801" y="14020"/>
                </a:lnTo>
                <a:lnTo>
                  <a:pt x="13208" y="14223"/>
                </a:lnTo>
                <a:lnTo>
                  <a:pt x="13716" y="15239"/>
                </a:lnTo>
                <a:close/>
              </a:path>
              <a:path w="29210" h="27940">
                <a:moveTo>
                  <a:pt x="13716" y="15239"/>
                </a:moveTo>
                <a:lnTo>
                  <a:pt x="12192" y="15239"/>
                </a:lnTo>
                <a:lnTo>
                  <a:pt x="12700" y="14223"/>
                </a:lnTo>
                <a:lnTo>
                  <a:pt x="13716" y="15239"/>
                </a:lnTo>
                <a:close/>
              </a:path>
              <a:path w="29210" h="27940">
                <a:moveTo>
                  <a:pt x="13716" y="15239"/>
                </a:moveTo>
                <a:lnTo>
                  <a:pt x="13208" y="14223"/>
                </a:lnTo>
                <a:lnTo>
                  <a:pt x="14020" y="14630"/>
                </a:lnTo>
                <a:lnTo>
                  <a:pt x="13716" y="15239"/>
                </a:lnTo>
                <a:close/>
              </a:path>
              <a:path w="29210" h="27940">
                <a:moveTo>
                  <a:pt x="15240" y="15239"/>
                </a:moveTo>
                <a:lnTo>
                  <a:pt x="14478" y="14858"/>
                </a:lnTo>
                <a:lnTo>
                  <a:pt x="15240" y="14477"/>
                </a:lnTo>
                <a:lnTo>
                  <a:pt x="15240" y="15239"/>
                </a:lnTo>
                <a:close/>
              </a:path>
              <a:path w="29210" h="27940">
                <a:moveTo>
                  <a:pt x="13716" y="15239"/>
                </a:moveTo>
                <a:lnTo>
                  <a:pt x="14020" y="14630"/>
                </a:lnTo>
                <a:lnTo>
                  <a:pt x="14224" y="14731"/>
                </a:lnTo>
                <a:lnTo>
                  <a:pt x="13716" y="15239"/>
                </a:lnTo>
                <a:close/>
              </a:path>
              <a:path w="29210" h="27940">
                <a:moveTo>
                  <a:pt x="13716" y="15239"/>
                </a:moveTo>
                <a:lnTo>
                  <a:pt x="14224" y="14731"/>
                </a:lnTo>
                <a:lnTo>
                  <a:pt x="14478" y="14858"/>
                </a:lnTo>
                <a:lnTo>
                  <a:pt x="13716" y="15239"/>
                </a:lnTo>
                <a:close/>
              </a:path>
              <a:path w="29210" h="27940">
                <a:moveTo>
                  <a:pt x="15240" y="15239"/>
                </a:moveTo>
                <a:lnTo>
                  <a:pt x="13716" y="15239"/>
                </a:lnTo>
                <a:lnTo>
                  <a:pt x="14478" y="14858"/>
                </a:lnTo>
                <a:lnTo>
                  <a:pt x="15240" y="15239"/>
                </a:lnTo>
                <a:close/>
              </a:path>
              <a:path w="29210" h="27940">
                <a:moveTo>
                  <a:pt x="15240" y="27431"/>
                </a:moveTo>
                <a:lnTo>
                  <a:pt x="13716" y="27431"/>
                </a:lnTo>
                <a:lnTo>
                  <a:pt x="10668" y="25907"/>
                </a:lnTo>
                <a:lnTo>
                  <a:pt x="18288" y="25907"/>
                </a:lnTo>
                <a:lnTo>
                  <a:pt x="15240" y="27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 txBox="1"/>
          <p:nvPr/>
        </p:nvSpPr>
        <p:spPr>
          <a:xfrm>
            <a:off x="4961731" y="1393031"/>
            <a:ext cx="101600" cy="193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300" b="1">
                <a:latin typeface="Microsoft JhengHei"/>
                <a:cs typeface="Microsoft JhengHei"/>
              </a:rPr>
              <a:t>+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6106127" y="1865374"/>
            <a:ext cx="109220" cy="276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40"/>
              </a:lnSpc>
            </a:pPr>
            <a:r>
              <a:rPr dirty="0" sz="900" spc="15">
                <a:latin typeface="Times New Roman"/>
                <a:cs typeface="Times New Roman"/>
              </a:rPr>
              <a:t>o</a:t>
            </a:r>
            <a:endParaRPr sz="900">
              <a:latin typeface="Times New Roman"/>
              <a:cs typeface="Times New Roman"/>
            </a:endParaRPr>
          </a:p>
          <a:p>
            <a:pPr marL="19685">
              <a:lnSpc>
                <a:spcPts val="1260"/>
              </a:lnSpc>
            </a:pPr>
            <a:r>
              <a:rPr dirty="0" sz="1250" b="1" i="1">
                <a:latin typeface="Verdana"/>
                <a:cs typeface="Verdana"/>
              </a:rPr>
              <a:t>-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6113661" y="1592460"/>
            <a:ext cx="101600" cy="193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300" b="1">
                <a:latin typeface="Microsoft JhengHei"/>
                <a:cs typeface="Microsoft JhengHei"/>
              </a:rPr>
              <a:t>+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4948039" y="1882378"/>
            <a:ext cx="101600" cy="193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75" b="1">
                <a:latin typeface="Microsoft JhengHei"/>
                <a:cs typeface="Microsoft JhengHei"/>
              </a:rPr>
              <a:t>-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4815839" y="1367028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19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4815839" y="1690116"/>
            <a:ext cx="0" cy="398145"/>
          </a:xfrm>
          <a:custGeom>
            <a:avLst/>
            <a:gdLst/>
            <a:ahLst/>
            <a:cxnLst/>
            <a:rect l="l" t="t" r="r" b="b"/>
            <a:pathLst>
              <a:path w="0" h="398144">
                <a:moveTo>
                  <a:pt x="0" y="0"/>
                </a:moveTo>
                <a:lnTo>
                  <a:pt x="0" y="39776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4815840" y="1351025"/>
            <a:ext cx="149860" cy="0"/>
          </a:xfrm>
          <a:custGeom>
            <a:avLst/>
            <a:gdLst/>
            <a:ahLst/>
            <a:cxnLst/>
            <a:rect l="l" t="t" r="r" b="b"/>
            <a:pathLst>
              <a:path w="149860" h="0">
                <a:moveTo>
                  <a:pt x="0" y="0"/>
                </a:moveTo>
                <a:lnTo>
                  <a:pt x="149352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4786884" y="1463040"/>
            <a:ext cx="58419" cy="227329"/>
          </a:xfrm>
          <a:custGeom>
            <a:avLst/>
            <a:gdLst/>
            <a:ahLst/>
            <a:cxnLst/>
            <a:rect l="l" t="t" r="r" b="b"/>
            <a:pathLst>
              <a:path w="58420" h="227330">
                <a:moveTo>
                  <a:pt x="0" y="0"/>
                </a:moveTo>
                <a:lnTo>
                  <a:pt x="57912" y="0"/>
                </a:lnTo>
                <a:lnTo>
                  <a:pt x="57912" y="227075"/>
                </a:lnTo>
                <a:lnTo>
                  <a:pt x="0" y="2270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4779264" y="1456944"/>
            <a:ext cx="71755" cy="239395"/>
          </a:xfrm>
          <a:custGeom>
            <a:avLst/>
            <a:gdLst/>
            <a:ahLst/>
            <a:cxnLst/>
            <a:rect l="l" t="t" r="r" b="b"/>
            <a:pathLst>
              <a:path w="71754" h="239394">
                <a:moveTo>
                  <a:pt x="71628" y="239268"/>
                </a:moveTo>
                <a:lnTo>
                  <a:pt x="0" y="239268"/>
                </a:lnTo>
                <a:lnTo>
                  <a:pt x="0" y="0"/>
                </a:lnTo>
                <a:lnTo>
                  <a:pt x="71628" y="0"/>
                </a:lnTo>
                <a:lnTo>
                  <a:pt x="71628" y="6095"/>
                </a:lnTo>
                <a:lnTo>
                  <a:pt x="13716" y="6096"/>
                </a:lnTo>
                <a:lnTo>
                  <a:pt x="7620" y="12192"/>
                </a:lnTo>
                <a:lnTo>
                  <a:pt x="13716" y="12192"/>
                </a:lnTo>
                <a:lnTo>
                  <a:pt x="13716" y="227075"/>
                </a:lnTo>
                <a:lnTo>
                  <a:pt x="7620" y="227076"/>
                </a:lnTo>
                <a:lnTo>
                  <a:pt x="13716" y="233172"/>
                </a:lnTo>
                <a:lnTo>
                  <a:pt x="71628" y="233172"/>
                </a:lnTo>
                <a:lnTo>
                  <a:pt x="71628" y="239268"/>
                </a:lnTo>
                <a:close/>
              </a:path>
              <a:path w="71754" h="239394">
                <a:moveTo>
                  <a:pt x="13716" y="12192"/>
                </a:moveTo>
                <a:lnTo>
                  <a:pt x="7620" y="12192"/>
                </a:lnTo>
                <a:lnTo>
                  <a:pt x="13716" y="6096"/>
                </a:lnTo>
                <a:lnTo>
                  <a:pt x="13716" y="12192"/>
                </a:lnTo>
                <a:close/>
              </a:path>
              <a:path w="71754" h="239394">
                <a:moveTo>
                  <a:pt x="59436" y="12192"/>
                </a:moveTo>
                <a:lnTo>
                  <a:pt x="13716" y="12192"/>
                </a:lnTo>
                <a:lnTo>
                  <a:pt x="13716" y="6096"/>
                </a:lnTo>
                <a:lnTo>
                  <a:pt x="59436" y="6096"/>
                </a:lnTo>
                <a:lnTo>
                  <a:pt x="59436" y="12192"/>
                </a:lnTo>
                <a:close/>
              </a:path>
              <a:path w="71754" h="239394">
                <a:moveTo>
                  <a:pt x="59436" y="233172"/>
                </a:moveTo>
                <a:lnTo>
                  <a:pt x="59436" y="6096"/>
                </a:lnTo>
                <a:lnTo>
                  <a:pt x="65532" y="12192"/>
                </a:lnTo>
                <a:lnTo>
                  <a:pt x="71628" y="12191"/>
                </a:lnTo>
                <a:lnTo>
                  <a:pt x="71628" y="227075"/>
                </a:lnTo>
                <a:lnTo>
                  <a:pt x="65532" y="227076"/>
                </a:lnTo>
                <a:lnTo>
                  <a:pt x="59436" y="233172"/>
                </a:lnTo>
                <a:close/>
              </a:path>
              <a:path w="71754" h="239394">
                <a:moveTo>
                  <a:pt x="71628" y="12191"/>
                </a:moveTo>
                <a:lnTo>
                  <a:pt x="65532" y="12192"/>
                </a:lnTo>
                <a:lnTo>
                  <a:pt x="59436" y="6096"/>
                </a:lnTo>
                <a:lnTo>
                  <a:pt x="71628" y="6095"/>
                </a:lnTo>
                <a:lnTo>
                  <a:pt x="71628" y="12191"/>
                </a:lnTo>
                <a:close/>
              </a:path>
              <a:path w="71754" h="239394">
                <a:moveTo>
                  <a:pt x="13716" y="233172"/>
                </a:moveTo>
                <a:lnTo>
                  <a:pt x="7620" y="227076"/>
                </a:lnTo>
                <a:lnTo>
                  <a:pt x="13716" y="227075"/>
                </a:lnTo>
                <a:lnTo>
                  <a:pt x="13716" y="233172"/>
                </a:lnTo>
                <a:close/>
              </a:path>
              <a:path w="71754" h="239394">
                <a:moveTo>
                  <a:pt x="59436" y="233172"/>
                </a:moveTo>
                <a:lnTo>
                  <a:pt x="13716" y="233172"/>
                </a:lnTo>
                <a:lnTo>
                  <a:pt x="13716" y="227075"/>
                </a:lnTo>
                <a:lnTo>
                  <a:pt x="59436" y="227075"/>
                </a:lnTo>
                <a:lnTo>
                  <a:pt x="59436" y="233172"/>
                </a:lnTo>
                <a:close/>
              </a:path>
              <a:path w="71754" h="239394">
                <a:moveTo>
                  <a:pt x="71628" y="233172"/>
                </a:moveTo>
                <a:lnTo>
                  <a:pt x="59436" y="233172"/>
                </a:lnTo>
                <a:lnTo>
                  <a:pt x="65532" y="227076"/>
                </a:lnTo>
                <a:lnTo>
                  <a:pt x="71628" y="227075"/>
                </a:lnTo>
                <a:lnTo>
                  <a:pt x="71628" y="233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 txBox="1"/>
          <p:nvPr/>
        </p:nvSpPr>
        <p:spPr>
          <a:xfrm>
            <a:off x="4662884" y="1947862"/>
            <a:ext cx="101600" cy="193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75" b="1">
                <a:latin typeface="Microsoft JhengHei"/>
                <a:cs typeface="Microsoft JhengHei"/>
              </a:rPr>
              <a:t>-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175" name="object 175"/>
          <p:cNvSpPr/>
          <p:nvPr/>
        </p:nvSpPr>
        <p:spPr>
          <a:xfrm>
            <a:off x="4748784" y="1813560"/>
            <a:ext cx="161925" cy="163195"/>
          </a:xfrm>
          <a:custGeom>
            <a:avLst/>
            <a:gdLst/>
            <a:ahLst/>
            <a:cxnLst/>
            <a:rect l="l" t="t" r="r" b="b"/>
            <a:pathLst>
              <a:path w="161925" h="163194">
                <a:moveTo>
                  <a:pt x="80772" y="163068"/>
                </a:moveTo>
                <a:lnTo>
                  <a:pt x="73152" y="161544"/>
                </a:lnTo>
                <a:lnTo>
                  <a:pt x="64008" y="161544"/>
                </a:lnTo>
                <a:lnTo>
                  <a:pt x="48768" y="155448"/>
                </a:lnTo>
                <a:lnTo>
                  <a:pt x="42672" y="152400"/>
                </a:lnTo>
                <a:lnTo>
                  <a:pt x="35052" y="149352"/>
                </a:lnTo>
                <a:lnTo>
                  <a:pt x="24384" y="138684"/>
                </a:lnTo>
                <a:lnTo>
                  <a:pt x="22859" y="138684"/>
                </a:lnTo>
                <a:lnTo>
                  <a:pt x="9144" y="120396"/>
                </a:lnTo>
                <a:lnTo>
                  <a:pt x="3048" y="105156"/>
                </a:lnTo>
                <a:lnTo>
                  <a:pt x="0" y="89916"/>
                </a:lnTo>
                <a:lnTo>
                  <a:pt x="0" y="73152"/>
                </a:lnTo>
                <a:lnTo>
                  <a:pt x="22859" y="24384"/>
                </a:lnTo>
                <a:lnTo>
                  <a:pt x="56387" y="3048"/>
                </a:lnTo>
                <a:lnTo>
                  <a:pt x="71628" y="0"/>
                </a:lnTo>
                <a:lnTo>
                  <a:pt x="88391" y="0"/>
                </a:lnTo>
                <a:lnTo>
                  <a:pt x="96012" y="1524"/>
                </a:lnTo>
                <a:lnTo>
                  <a:pt x="105155" y="3048"/>
                </a:lnTo>
                <a:lnTo>
                  <a:pt x="111252" y="6096"/>
                </a:lnTo>
                <a:lnTo>
                  <a:pt x="118872" y="9144"/>
                </a:lnTo>
                <a:lnTo>
                  <a:pt x="122936" y="12192"/>
                </a:lnTo>
                <a:lnTo>
                  <a:pt x="74676" y="12192"/>
                </a:lnTo>
                <a:lnTo>
                  <a:pt x="67056" y="13716"/>
                </a:lnTo>
                <a:lnTo>
                  <a:pt x="60960" y="15240"/>
                </a:lnTo>
                <a:lnTo>
                  <a:pt x="54864" y="18288"/>
                </a:lnTo>
                <a:lnTo>
                  <a:pt x="48768" y="19812"/>
                </a:lnTo>
                <a:lnTo>
                  <a:pt x="42672" y="24384"/>
                </a:lnTo>
                <a:lnTo>
                  <a:pt x="33782" y="32004"/>
                </a:lnTo>
                <a:lnTo>
                  <a:pt x="33528" y="32004"/>
                </a:lnTo>
                <a:lnTo>
                  <a:pt x="32004" y="33528"/>
                </a:lnTo>
                <a:lnTo>
                  <a:pt x="32221" y="33528"/>
                </a:lnTo>
                <a:lnTo>
                  <a:pt x="24384" y="42672"/>
                </a:lnTo>
                <a:lnTo>
                  <a:pt x="21336" y="48768"/>
                </a:lnTo>
                <a:lnTo>
                  <a:pt x="18288" y="53340"/>
                </a:lnTo>
                <a:lnTo>
                  <a:pt x="15240" y="60960"/>
                </a:lnTo>
                <a:lnTo>
                  <a:pt x="12192" y="73152"/>
                </a:lnTo>
                <a:lnTo>
                  <a:pt x="12192" y="88392"/>
                </a:lnTo>
                <a:lnTo>
                  <a:pt x="15240" y="100584"/>
                </a:lnTo>
                <a:lnTo>
                  <a:pt x="18288" y="108204"/>
                </a:lnTo>
                <a:lnTo>
                  <a:pt x="19812" y="112776"/>
                </a:lnTo>
                <a:lnTo>
                  <a:pt x="24384" y="118872"/>
                </a:lnTo>
                <a:lnTo>
                  <a:pt x="33528" y="129540"/>
                </a:lnTo>
                <a:lnTo>
                  <a:pt x="32004" y="129540"/>
                </a:lnTo>
                <a:lnTo>
                  <a:pt x="42672" y="137160"/>
                </a:lnTo>
                <a:lnTo>
                  <a:pt x="47244" y="141732"/>
                </a:lnTo>
                <a:lnTo>
                  <a:pt x="53339" y="144780"/>
                </a:lnTo>
                <a:lnTo>
                  <a:pt x="59436" y="146304"/>
                </a:lnTo>
                <a:lnTo>
                  <a:pt x="67056" y="147828"/>
                </a:lnTo>
                <a:lnTo>
                  <a:pt x="73152" y="149352"/>
                </a:lnTo>
                <a:lnTo>
                  <a:pt x="123951" y="149352"/>
                </a:lnTo>
                <a:lnTo>
                  <a:pt x="118872" y="152400"/>
                </a:lnTo>
                <a:lnTo>
                  <a:pt x="112775" y="155448"/>
                </a:lnTo>
                <a:lnTo>
                  <a:pt x="105155" y="158496"/>
                </a:lnTo>
                <a:lnTo>
                  <a:pt x="89916" y="161544"/>
                </a:lnTo>
                <a:lnTo>
                  <a:pt x="80772" y="163068"/>
                </a:lnTo>
                <a:close/>
              </a:path>
              <a:path w="161925" h="163194">
                <a:moveTo>
                  <a:pt x="128719" y="32824"/>
                </a:moveTo>
                <a:lnTo>
                  <a:pt x="118872" y="24384"/>
                </a:lnTo>
                <a:lnTo>
                  <a:pt x="100584" y="15240"/>
                </a:lnTo>
                <a:lnTo>
                  <a:pt x="88391" y="12192"/>
                </a:lnTo>
                <a:lnTo>
                  <a:pt x="122936" y="12192"/>
                </a:lnTo>
                <a:lnTo>
                  <a:pt x="137160" y="22860"/>
                </a:lnTo>
                <a:lnTo>
                  <a:pt x="138684" y="24384"/>
                </a:lnTo>
                <a:lnTo>
                  <a:pt x="145215" y="32004"/>
                </a:lnTo>
                <a:lnTo>
                  <a:pt x="128016" y="32004"/>
                </a:lnTo>
                <a:lnTo>
                  <a:pt x="128719" y="32824"/>
                </a:lnTo>
                <a:close/>
              </a:path>
              <a:path w="161925" h="163194">
                <a:moveTo>
                  <a:pt x="32004" y="33528"/>
                </a:moveTo>
                <a:lnTo>
                  <a:pt x="33528" y="32004"/>
                </a:lnTo>
                <a:lnTo>
                  <a:pt x="32824" y="32824"/>
                </a:lnTo>
                <a:lnTo>
                  <a:pt x="32004" y="33528"/>
                </a:lnTo>
                <a:close/>
              </a:path>
              <a:path w="161925" h="163194">
                <a:moveTo>
                  <a:pt x="32824" y="32824"/>
                </a:moveTo>
                <a:lnTo>
                  <a:pt x="33528" y="32004"/>
                </a:lnTo>
                <a:lnTo>
                  <a:pt x="33782" y="32004"/>
                </a:lnTo>
                <a:lnTo>
                  <a:pt x="32824" y="32824"/>
                </a:lnTo>
                <a:close/>
              </a:path>
              <a:path w="161925" h="163194">
                <a:moveTo>
                  <a:pt x="129539" y="33528"/>
                </a:moveTo>
                <a:lnTo>
                  <a:pt x="128719" y="32824"/>
                </a:lnTo>
                <a:lnTo>
                  <a:pt x="128016" y="32004"/>
                </a:lnTo>
                <a:lnTo>
                  <a:pt x="129539" y="33528"/>
                </a:lnTo>
                <a:close/>
              </a:path>
              <a:path w="161925" h="163194">
                <a:moveTo>
                  <a:pt x="146521" y="33528"/>
                </a:moveTo>
                <a:lnTo>
                  <a:pt x="129539" y="33528"/>
                </a:lnTo>
                <a:lnTo>
                  <a:pt x="128016" y="32004"/>
                </a:lnTo>
                <a:lnTo>
                  <a:pt x="145215" y="32004"/>
                </a:lnTo>
                <a:lnTo>
                  <a:pt x="146521" y="33528"/>
                </a:lnTo>
                <a:close/>
              </a:path>
              <a:path w="161925" h="163194">
                <a:moveTo>
                  <a:pt x="32221" y="33528"/>
                </a:moveTo>
                <a:lnTo>
                  <a:pt x="32004" y="33528"/>
                </a:lnTo>
                <a:lnTo>
                  <a:pt x="32824" y="32824"/>
                </a:lnTo>
                <a:lnTo>
                  <a:pt x="32221" y="33528"/>
                </a:lnTo>
                <a:close/>
              </a:path>
              <a:path w="161925" h="163194">
                <a:moveTo>
                  <a:pt x="123951" y="149352"/>
                </a:moveTo>
                <a:lnTo>
                  <a:pt x="86868" y="149352"/>
                </a:lnTo>
                <a:lnTo>
                  <a:pt x="94488" y="147828"/>
                </a:lnTo>
                <a:lnTo>
                  <a:pt x="106679" y="144780"/>
                </a:lnTo>
                <a:lnTo>
                  <a:pt x="118872" y="138684"/>
                </a:lnTo>
                <a:lnTo>
                  <a:pt x="129539" y="129540"/>
                </a:lnTo>
                <a:lnTo>
                  <a:pt x="128016" y="129540"/>
                </a:lnTo>
                <a:lnTo>
                  <a:pt x="137160" y="120396"/>
                </a:lnTo>
                <a:lnTo>
                  <a:pt x="146304" y="102108"/>
                </a:lnTo>
                <a:lnTo>
                  <a:pt x="147828" y="94488"/>
                </a:lnTo>
                <a:lnTo>
                  <a:pt x="147828" y="88392"/>
                </a:lnTo>
                <a:lnTo>
                  <a:pt x="149352" y="80772"/>
                </a:lnTo>
                <a:lnTo>
                  <a:pt x="147828" y="74676"/>
                </a:lnTo>
                <a:lnTo>
                  <a:pt x="147828" y="67056"/>
                </a:lnTo>
                <a:lnTo>
                  <a:pt x="146304" y="60960"/>
                </a:lnTo>
                <a:lnTo>
                  <a:pt x="137160" y="42672"/>
                </a:lnTo>
                <a:lnTo>
                  <a:pt x="128719" y="32824"/>
                </a:lnTo>
                <a:lnTo>
                  <a:pt x="129539" y="33528"/>
                </a:lnTo>
                <a:lnTo>
                  <a:pt x="146521" y="33528"/>
                </a:lnTo>
                <a:lnTo>
                  <a:pt x="147828" y="35052"/>
                </a:lnTo>
                <a:lnTo>
                  <a:pt x="150876" y="42672"/>
                </a:lnTo>
                <a:lnTo>
                  <a:pt x="155448" y="48768"/>
                </a:lnTo>
                <a:lnTo>
                  <a:pt x="158495" y="56388"/>
                </a:lnTo>
                <a:lnTo>
                  <a:pt x="160019" y="64008"/>
                </a:lnTo>
                <a:lnTo>
                  <a:pt x="161543" y="73152"/>
                </a:lnTo>
                <a:lnTo>
                  <a:pt x="161543" y="88392"/>
                </a:lnTo>
                <a:lnTo>
                  <a:pt x="147828" y="126492"/>
                </a:lnTo>
                <a:lnTo>
                  <a:pt x="138684" y="138684"/>
                </a:lnTo>
                <a:lnTo>
                  <a:pt x="137160" y="138684"/>
                </a:lnTo>
                <a:lnTo>
                  <a:pt x="126491" y="147828"/>
                </a:lnTo>
                <a:lnTo>
                  <a:pt x="123951" y="149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 txBox="1"/>
          <p:nvPr/>
        </p:nvSpPr>
        <p:spPr>
          <a:xfrm>
            <a:off x="4522756" y="1774449"/>
            <a:ext cx="104775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80">
                <a:latin typeface="Times New Roman"/>
                <a:cs typeface="Times New Roman"/>
              </a:rPr>
              <a:t>v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4601941" y="1880640"/>
            <a:ext cx="71755" cy="150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10">
                <a:latin typeface="Times New Roman"/>
                <a:cs typeface="Times New Roman"/>
              </a:rPr>
              <a:t>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4519700" y="1469152"/>
            <a:ext cx="225425" cy="410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5">
                <a:latin typeface="Times New Roman"/>
                <a:cs typeface="Times New Roman"/>
              </a:rPr>
              <a:t>R</a:t>
            </a:r>
            <a:r>
              <a:rPr dirty="0" baseline="-21604" sz="1350" spc="7">
                <a:latin typeface="Times New Roman"/>
                <a:cs typeface="Times New Roman"/>
              </a:rPr>
              <a:t>s</a:t>
            </a:r>
            <a:endParaRPr baseline="-21604" sz="1350">
              <a:latin typeface="Times New Roman"/>
              <a:cs typeface="Times New Roman"/>
            </a:endParaRPr>
          </a:p>
          <a:p>
            <a:pPr marL="135890">
              <a:lnSpc>
                <a:spcPct val="100000"/>
              </a:lnSpc>
              <a:spcBef>
                <a:spcPts val="275"/>
              </a:spcBef>
            </a:pPr>
            <a:r>
              <a:rPr dirty="0" sz="1200" spc="-300" b="1">
                <a:latin typeface="Microsoft JhengHei"/>
                <a:cs typeface="Microsoft JhengHei"/>
              </a:rPr>
              <a:t>+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5087937" y="1161454"/>
            <a:ext cx="101600" cy="193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300" b="1">
                <a:latin typeface="Microsoft JhengHei"/>
                <a:cs typeface="Microsoft JhengHei"/>
              </a:rPr>
              <a:t>+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5316728" y="1127742"/>
            <a:ext cx="110489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5525459" y="1066796"/>
            <a:ext cx="10160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5398955" y="1578838"/>
            <a:ext cx="185420" cy="386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74295">
              <a:lnSpc>
                <a:spcPts val="1370"/>
              </a:lnSpc>
            </a:pPr>
            <a:r>
              <a:rPr dirty="0" sz="1200" spc="-5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  <a:p>
            <a:pPr algn="ctr" marR="3810">
              <a:lnSpc>
                <a:spcPts val="1370"/>
              </a:lnSpc>
            </a:pPr>
            <a:r>
              <a:rPr dirty="0" sz="1200">
                <a:latin typeface="Times New Roman"/>
                <a:cs typeface="Times New Roman"/>
              </a:rPr>
              <a:t>R</a:t>
            </a:r>
            <a:r>
              <a:rPr dirty="0" baseline="-20833" sz="1200">
                <a:latin typeface="Times New Roman"/>
                <a:cs typeface="Times New Roman"/>
              </a:rPr>
              <a:t>e</a:t>
            </a:r>
            <a:endParaRPr baseline="-20833" sz="1200">
              <a:latin typeface="Times New Roman"/>
              <a:cs typeface="Times New Roman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5659373" y="2071116"/>
            <a:ext cx="0" cy="90170"/>
          </a:xfrm>
          <a:custGeom>
            <a:avLst/>
            <a:gdLst/>
            <a:ahLst/>
            <a:cxnLst/>
            <a:rect l="l" t="t" r="r" b="b"/>
            <a:pathLst>
              <a:path w="0" h="90169">
                <a:moveTo>
                  <a:pt x="0" y="0"/>
                </a:moveTo>
                <a:lnTo>
                  <a:pt x="0" y="89916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4730496" y="2653284"/>
            <a:ext cx="1613154" cy="1386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 txBox="1"/>
          <p:nvPr/>
        </p:nvSpPr>
        <p:spPr>
          <a:xfrm>
            <a:off x="5581874" y="3416787"/>
            <a:ext cx="173355" cy="222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R</a:t>
            </a:r>
            <a:r>
              <a:rPr dirty="0" baseline="-20833" sz="1200">
                <a:latin typeface="Times New Roman"/>
                <a:cs typeface="Times New Roman"/>
              </a:rPr>
              <a:t>e</a:t>
            </a:r>
            <a:endParaRPr baseline="-20833" sz="1200">
              <a:latin typeface="Times New Roman"/>
              <a:cs typeface="Times New Roman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6138117" y="3419837"/>
            <a:ext cx="189865" cy="222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R</a:t>
            </a:r>
            <a:r>
              <a:rPr dirty="0" baseline="-20833" sz="1200">
                <a:latin typeface="Times New Roman"/>
                <a:cs typeface="Times New Roman"/>
              </a:rPr>
              <a:t>L</a:t>
            </a:r>
            <a:endParaRPr baseline="-20833" sz="1200">
              <a:latin typeface="Times New Roman"/>
              <a:cs typeface="Times New Roman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5873029" y="2797023"/>
            <a:ext cx="233679" cy="2565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Times New Roman"/>
                <a:cs typeface="Times New Roman"/>
              </a:rPr>
              <a:t>β</a:t>
            </a:r>
            <a:r>
              <a:rPr dirty="0" sz="1400" spc="10">
                <a:latin typeface="Times New Roman"/>
                <a:cs typeface="Times New Roman"/>
              </a:rPr>
              <a:t>i</a:t>
            </a:r>
            <a:r>
              <a:rPr dirty="0" baseline="-21604" sz="1350" spc="104">
                <a:latin typeface="Times New Roman"/>
                <a:cs typeface="Times New Roman"/>
              </a:rPr>
              <a:t>b</a:t>
            </a:r>
            <a:endParaRPr baseline="-21604" sz="1350">
              <a:latin typeface="Times New Roman"/>
              <a:cs typeface="Times New Roman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5060698" y="2810779"/>
            <a:ext cx="221615" cy="532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indent="6985">
              <a:lnSpc>
                <a:spcPct val="100000"/>
              </a:lnSpc>
            </a:pPr>
            <a:r>
              <a:rPr dirty="0" baseline="13888" sz="2100" spc="127">
                <a:latin typeface="Times New Roman"/>
                <a:cs typeface="Times New Roman"/>
              </a:rPr>
              <a:t>r</a:t>
            </a:r>
            <a:r>
              <a:rPr dirty="0" sz="900" spc="60">
                <a:latin typeface="Times New Roman"/>
                <a:cs typeface="Times New Roman"/>
              </a:rPr>
              <a:t>b</a:t>
            </a:r>
            <a:r>
              <a:rPr dirty="0" sz="900" spc="15">
                <a:latin typeface="Times New Roman"/>
                <a:cs typeface="Times New Roman"/>
              </a:rPr>
              <a:t>e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 spc="25">
                <a:latin typeface="Times New Roman"/>
                <a:cs typeface="Times New Roman"/>
              </a:rPr>
              <a:t>R</a:t>
            </a:r>
            <a:r>
              <a:rPr dirty="0" baseline="-20833" sz="1200" spc="37">
                <a:latin typeface="Times New Roman"/>
                <a:cs typeface="Times New Roman"/>
              </a:rPr>
              <a:t>b</a:t>
            </a:r>
            <a:endParaRPr baseline="-20833" sz="1200">
              <a:latin typeface="Times New Roman"/>
              <a:cs typeface="Times New Roman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4961634" y="2439881"/>
            <a:ext cx="110489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5112344" y="2238970"/>
            <a:ext cx="966469" cy="387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26034">
              <a:lnSpc>
                <a:spcPct val="100000"/>
              </a:lnSpc>
            </a:pPr>
            <a:r>
              <a:rPr dirty="0" sz="1200" spc="10" b="1">
                <a:latin typeface="Microsoft JhengHei"/>
                <a:cs typeface="Microsoft JhengHei"/>
              </a:rPr>
              <a:t>共集电</a:t>
            </a:r>
            <a:r>
              <a:rPr dirty="0" sz="1200" b="1">
                <a:latin typeface="Microsoft JhengHei"/>
                <a:cs typeface="Microsoft JhengHei"/>
              </a:rPr>
              <a:t>极电路</a:t>
            </a:r>
            <a:endParaRPr sz="1200">
              <a:latin typeface="Microsoft JhengHei"/>
              <a:cs typeface="Microsoft JhengHei"/>
            </a:endParaRPr>
          </a:p>
          <a:p>
            <a:pPr algn="r" marR="5080">
              <a:lnSpc>
                <a:spcPct val="100000"/>
              </a:lnSpc>
              <a:spcBef>
                <a:spcPts val="140"/>
              </a:spcBef>
            </a:pPr>
            <a:r>
              <a:rPr dirty="0" sz="1200"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5423439" y="2647707"/>
            <a:ext cx="194310" cy="549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35">
                <a:latin typeface="Times New Roman"/>
                <a:cs typeface="Times New Roman"/>
              </a:rPr>
              <a:t>i</a:t>
            </a:r>
            <a:r>
              <a:rPr dirty="0" baseline="-21604" sz="1350" spc="52">
                <a:latin typeface="Times New Roman"/>
                <a:cs typeface="Times New Roman"/>
              </a:rPr>
              <a:t>b</a:t>
            </a:r>
            <a:endParaRPr baseline="-21604" sz="1350">
              <a:latin typeface="Times New Roman"/>
              <a:cs typeface="Times New Roman"/>
            </a:endParaRPr>
          </a:p>
          <a:p>
            <a:pPr marL="95885">
              <a:lnSpc>
                <a:spcPct val="100000"/>
              </a:lnSpc>
              <a:spcBef>
                <a:spcPts val="1170"/>
              </a:spcBef>
            </a:pPr>
            <a:r>
              <a:rPr dirty="0" sz="1200" spc="-5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4559288" y="2915386"/>
            <a:ext cx="1270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4661393" y="3002787"/>
            <a:ext cx="65405" cy="134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>
                <a:latin typeface="Times New Roman"/>
                <a:cs typeface="Times New Roman"/>
              </a:rPr>
              <a:t>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4534945" y="3368515"/>
            <a:ext cx="104775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80">
                <a:latin typeface="Times New Roman"/>
                <a:cs typeface="Times New Roman"/>
              </a:rPr>
              <a:t>v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4614130" y="3474734"/>
            <a:ext cx="71755" cy="150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10">
                <a:latin typeface="Times New Roman"/>
                <a:cs typeface="Times New Roman"/>
              </a:rPr>
              <a:t>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4630737" y="3146821"/>
            <a:ext cx="101600" cy="193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300" b="1">
                <a:latin typeface="Microsoft JhengHei"/>
                <a:cs typeface="Microsoft JhengHei"/>
              </a:rPr>
              <a:t>+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4664670" y="3541514"/>
            <a:ext cx="213995" cy="497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75" b="1">
                <a:latin typeface="Microsoft JhengHei"/>
                <a:cs typeface="Microsoft JhengHei"/>
              </a:rPr>
              <a:t>-</a:t>
            </a:r>
            <a:endParaRPr sz="1200">
              <a:latin typeface="Microsoft JhengHei"/>
              <a:cs typeface="Microsoft JhengHei"/>
            </a:endParaRPr>
          </a:p>
          <a:p>
            <a:pPr marL="69850">
              <a:lnSpc>
                <a:spcPct val="100000"/>
              </a:lnSpc>
              <a:spcBef>
                <a:spcPts val="730"/>
              </a:spcBef>
            </a:pPr>
            <a:r>
              <a:rPr dirty="0" sz="1200">
                <a:latin typeface="Times New Roman"/>
                <a:cs typeface="Times New Roman"/>
              </a:rPr>
              <a:t>R</a:t>
            </a:r>
            <a:r>
              <a:rPr dirty="0" baseline="-20833" sz="1200">
                <a:latin typeface="Times New Roman"/>
                <a:cs typeface="Times New Roman"/>
              </a:rPr>
              <a:t>i</a:t>
            </a:r>
            <a:endParaRPr baseline="-20833" sz="1200">
              <a:latin typeface="Times New Roman"/>
              <a:cs typeface="Times New Roman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5764793" y="3320793"/>
            <a:ext cx="316865" cy="767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ts val="1180"/>
              </a:lnSpc>
            </a:pPr>
            <a:r>
              <a:rPr dirty="0" sz="1200" spc="5">
                <a:latin typeface="Times New Roman"/>
                <a:cs typeface="Times New Roman"/>
              </a:rPr>
              <a:t>+</a:t>
            </a:r>
            <a:endParaRPr sz="1200">
              <a:latin typeface="Times New Roman"/>
              <a:cs typeface="Times New Roman"/>
            </a:endParaRPr>
          </a:p>
          <a:p>
            <a:pPr algn="ctr" marL="20955">
              <a:lnSpc>
                <a:spcPts val="1400"/>
              </a:lnSpc>
            </a:pPr>
            <a:r>
              <a:rPr dirty="0" sz="1400" spc="-30">
                <a:latin typeface="Times New Roman"/>
                <a:cs typeface="Times New Roman"/>
              </a:rPr>
              <a:t>v</a:t>
            </a:r>
            <a:r>
              <a:rPr dirty="0" baseline="-21604" sz="1350" spc="-44">
                <a:latin typeface="Times New Roman"/>
                <a:cs typeface="Times New Roman"/>
              </a:rPr>
              <a:t>o</a:t>
            </a:r>
            <a:endParaRPr baseline="-21604" sz="1350">
              <a:latin typeface="Times New Roman"/>
              <a:cs typeface="Times New Roman"/>
            </a:endParaRPr>
          </a:p>
          <a:p>
            <a:pPr algn="r" marR="44450">
              <a:lnSpc>
                <a:spcPts val="1420"/>
              </a:lnSpc>
            </a:pPr>
            <a:r>
              <a:rPr dirty="0" sz="1200" spc="75" b="1">
                <a:latin typeface="Microsoft JhengHei"/>
                <a:cs typeface="Microsoft JhengHei"/>
              </a:rPr>
              <a:t>-</a:t>
            </a:r>
            <a:endParaRPr sz="12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1200">
                <a:latin typeface="Times New Roman"/>
                <a:cs typeface="Times New Roman"/>
              </a:rPr>
              <a:t>R</a:t>
            </a:r>
            <a:r>
              <a:rPr dirty="0" baseline="-20833" sz="1200">
                <a:latin typeface="Times New Roman"/>
                <a:cs typeface="Times New Roman"/>
              </a:rPr>
              <a:t>o</a:t>
            </a:r>
            <a:endParaRPr baseline="-20833" sz="1200">
              <a:latin typeface="Times New Roman"/>
              <a:cs typeface="Times New Roman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6785902" y="1743976"/>
            <a:ext cx="104775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80">
                <a:latin typeface="Times New Roman"/>
                <a:cs typeface="Times New Roman"/>
              </a:rPr>
              <a:t>v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6865112" y="1850167"/>
            <a:ext cx="71755" cy="150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10">
                <a:latin typeface="Times New Roman"/>
                <a:cs typeface="Times New Roman"/>
              </a:rPr>
              <a:t>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01" name="object 201"/>
          <p:cNvSpPr/>
          <p:nvPr/>
        </p:nvSpPr>
        <p:spPr>
          <a:xfrm>
            <a:off x="7345680" y="1241297"/>
            <a:ext cx="597535" cy="0"/>
          </a:xfrm>
          <a:custGeom>
            <a:avLst/>
            <a:gdLst/>
            <a:ahLst/>
            <a:cxnLst/>
            <a:rect l="l" t="t" r="r" b="b"/>
            <a:pathLst>
              <a:path w="597534" h="0">
                <a:moveTo>
                  <a:pt x="0" y="0"/>
                </a:moveTo>
                <a:lnTo>
                  <a:pt x="597407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8036052" y="2170176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 h="0">
                <a:moveTo>
                  <a:pt x="0" y="0"/>
                </a:moveTo>
                <a:lnTo>
                  <a:pt x="128016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7744967" y="659891"/>
            <a:ext cx="0" cy="178435"/>
          </a:xfrm>
          <a:custGeom>
            <a:avLst/>
            <a:gdLst/>
            <a:ahLst/>
            <a:cxnLst/>
            <a:rect l="l" t="t" r="r" b="b"/>
            <a:pathLst>
              <a:path w="0" h="178434">
                <a:moveTo>
                  <a:pt x="0" y="0"/>
                </a:moveTo>
                <a:lnTo>
                  <a:pt x="0" y="17830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7744967" y="1065275"/>
            <a:ext cx="0" cy="746760"/>
          </a:xfrm>
          <a:custGeom>
            <a:avLst/>
            <a:gdLst/>
            <a:ahLst/>
            <a:cxnLst/>
            <a:rect l="l" t="t" r="r" b="b"/>
            <a:pathLst>
              <a:path w="0" h="746760">
                <a:moveTo>
                  <a:pt x="0" y="0"/>
                </a:moveTo>
                <a:lnTo>
                  <a:pt x="0" y="74676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 txBox="1"/>
          <p:nvPr/>
        </p:nvSpPr>
        <p:spPr>
          <a:xfrm>
            <a:off x="7428965" y="693387"/>
            <a:ext cx="1270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7531106" y="780781"/>
            <a:ext cx="132715" cy="134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40">
                <a:latin typeface="Times New Roman"/>
                <a:cs typeface="Times New Roman"/>
              </a:rPr>
              <a:t>b</a:t>
            </a:r>
            <a:r>
              <a:rPr dirty="0" sz="80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07" name="object 207"/>
          <p:cNvSpPr/>
          <p:nvPr/>
        </p:nvSpPr>
        <p:spPr>
          <a:xfrm>
            <a:off x="7709916" y="838200"/>
            <a:ext cx="67310" cy="227329"/>
          </a:xfrm>
          <a:custGeom>
            <a:avLst/>
            <a:gdLst/>
            <a:ahLst/>
            <a:cxnLst/>
            <a:rect l="l" t="t" r="r" b="b"/>
            <a:pathLst>
              <a:path w="67309" h="227330">
                <a:moveTo>
                  <a:pt x="0" y="0"/>
                </a:moveTo>
                <a:lnTo>
                  <a:pt x="67055" y="0"/>
                </a:lnTo>
                <a:lnTo>
                  <a:pt x="67055" y="227075"/>
                </a:lnTo>
                <a:lnTo>
                  <a:pt x="0" y="2270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7703819" y="832104"/>
            <a:ext cx="81280" cy="241300"/>
          </a:xfrm>
          <a:custGeom>
            <a:avLst/>
            <a:gdLst/>
            <a:ahLst/>
            <a:cxnLst/>
            <a:rect l="l" t="t" r="r" b="b"/>
            <a:pathLst>
              <a:path w="81279" h="241300">
                <a:moveTo>
                  <a:pt x="80772" y="240792"/>
                </a:moveTo>
                <a:lnTo>
                  <a:pt x="0" y="240792"/>
                </a:lnTo>
                <a:lnTo>
                  <a:pt x="0" y="0"/>
                </a:lnTo>
                <a:lnTo>
                  <a:pt x="80772" y="0"/>
                </a:lnTo>
                <a:lnTo>
                  <a:pt x="80772" y="6095"/>
                </a:ln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lnTo>
                  <a:pt x="12192" y="227076"/>
                </a:lnTo>
                <a:lnTo>
                  <a:pt x="6096" y="227076"/>
                </a:lnTo>
                <a:lnTo>
                  <a:pt x="12192" y="233172"/>
                </a:lnTo>
                <a:lnTo>
                  <a:pt x="80772" y="233172"/>
                </a:lnTo>
                <a:lnTo>
                  <a:pt x="80772" y="240792"/>
                </a:lnTo>
                <a:close/>
              </a:path>
              <a:path w="81279" h="241300">
                <a:moveTo>
                  <a:pt x="12192" y="12192"/>
                </a:move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close/>
              </a:path>
              <a:path w="81279" h="241300">
                <a:moveTo>
                  <a:pt x="67056" y="12192"/>
                </a:moveTo>
                <a:lnTo>
                  <a:pt x="12192" y="12192"/>
                </a:lnTo>
                <a:lnTo>
                  <a:pt x="12192" y="6096"/>
                </a:lnTo>
                <a:lnTo>
                  <a:pt x="67056" y="6096"/>
                </a:lnTo>
                <a:lnTo>
                  <a:pt x="67056" y="12192"/>
                </a:lnTo>
                <a:close/>
              </a:path>
              <a:path w="81279" h="241300">
                <a:moveTo>
                  <a:pt x="67056" y="233172"/>
                </a:moveTo>
                <a:lnTo>
                  <a:pt x="67056" y="6096"/>
                </a:lnTo>
                <a:lnTo>
                  <a:pt x="73152" y="12192"/>
                </a:lnTo>
                <a:lnTo>
                  <a:pt x="80772" y="12192"/>
                </a:lnTo>
                <a:lnTo>
                  <a:pt x="80772" y="227075"/>
                </a:lnTo>
                <a:lnTo>
                  <a:pt x="73152" y="227076"/>
                </a:lnTo>
                <a:lnTo>
                  <a:pt x="67056" y="233172"/>
                </a:lnTo>
                <a:close/>
              </a:path>
              <a:path w="81279" h="241300">
                <a:moveTo>
                  <a:pt x="80772" y="12192"/>
                </a:moveTo>
                <a:lnTo>
                  <a:pt x="73152" y="12192"/>
                </a:lnTo>
                <a:lnTo>
                  <a:pt x="67056" y="6096"/>
                </a:lnTo>
                <a:lnTo>
                  <a:pt x="80772" y="6095"/>
                </a:lnTo>
                <a:lnTo>
                  <a:pt x="80772" y="12192"/>
                </a:lnTo>
                <a:close/>
              </a:path>
              <a:path w="81279" h="241300">
                <a:moveTo>
                  <a:pt x="12192" y="233172"/>
                </a:moveTo>
                <a:lnTo>
                  <a:pt x="6096" y="227076"/>
                </a:lnTo>
                <a:lnTo>
                  <a:pt x="12192" y="227076"/>
                </a:lnTo>
                <a:lnTo>
                  <a:pt x="12192" y="233172"/>
                </a:lnTo>
                <a:close/>
              </a:path>
              <a:path w="81279" h="241300">
                <a:moveTo>
                  <a:pt x="67056" y="233172"/>
                </a:moveTo>
                <a:lnTo>
                  <a:pt x="12192" y="233172"/>
                </a:lnTo>
                <a:lnTo>
                  <a:pt x="12192" y="227076"/>
                </a:lnTo>
                <a:lnTo>
                  <a:pt x="67056" y="227076"/>
                </a:lnTo>
                <a:lnTo>
                  <a:pt x="67056" y="233172"/>
                </a:lnTo>
                <a:close/>
              </a:path>
              <a:path w="81279" h="241300">
                <a:moveTo>
                  <a:pt x="80772" y="233172"/>
                </a:moveTo>
                <a:lnTo>
                  <a:pt x="67056" y="233172"/>
                </a:lnTo>
                <a:lnTo>
                  <a:pt x="73152" y="227076"/>
                </a:lnTo>
                <a:lnTo>
                  <a:pt x="80772" y="227075"/>
                </a:lnTo>
                <a:lnTo>
                  <a:pt x="80772" y="233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7744967" y="667512"/>
            <a:ext cx="467995" cy="0"/>
          </a:xfrm>
          <a:custGeom>
            <a:avLst/>
            <a:gdLst/>
            <a:ahLst/>
            <a:cxnLst/>
            <a:rect l="l" t="t" r="r" b="b"/>
            <a:pathLst>
              <a:path w="467995" h="0">
                <a:moveTo>
                  <a:pt x="0" y="0"/>
                </a:moveTo>
                <a:lnTo>
                  <a:pt x="467867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8283702" y="661416"/>
            <a:ext cx="0" cy="129539"/>
          </a:xfrm>
          <a:custGeom>
            <a:avLst/>
            <a:gdLst/>
            <a:ahLst/>
            <a:cxnLst/>
            <a:rect l="l" t="t" r="r" b="b"/>
            <a:pathLst>
              <a:path w="0" h="129540">
                <a:moveTo>
                  <a:pt x="0" y="0"/>
                </a:moveTo>
                <a:lnTo>
                  <a:pt x="0" y="129539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8283702" y="1018031"/>
            <a:ext cx="0" cy="222885"/>
          </a:xfrm>
          <a:custGeom>
            <a:avLst/>
            <a:gdLst/>
            <a:ahLst/>
            <a:cxnLst/>
            <a:rect l="l" t="t" r="r" b="b"/>
            <a:pathLst>
              <a:path w="0" h="222884">
                <a:moveTo>
                  <a:pt x="0" y="0"/>
                </a:moveTo>
                <a:lnTo>
                  <a:pt x="0" y="222504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7968996" y="1351788"/>
            <a:ext cx="248920" cy="0"/>
          </a:xfrm>
          <a:custGeom>
            <a:avLst/>
            <a:gdLst/>
            <a:ahLst/>
            <a:cxnLst/>
            <a:rect l="l" t="t" r="r" b="b"/>
            <a:pathLst>
              <a:path w="248920" h="0">
                <a:moveTo>
                  <a:pt x="0" y="0"/>
                </a:moveTo>
                <a:lnTo>
                  <a:pt x="248411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7936992" y="1240536"/>
            <a:ext cx="129539" cy="106680"/>
          </a:xfrm>
          <a:custGeom>
            <a:avLst/>
            <a:gdLst/>
            <a:ahLst/>
            <a:cxnLst/>
            <a:rect l="l" t="t" r="r" b="b"/>
            <a:pathLst>
              <a:path w="129540" h="106680">
                <a:moveTo>
                  <a:pt x="83820" y="100584"/>
                </a:moveTo>
                <a:lnTo>
                  <a:pt x="0" y="0"/>
                </a:lnTo>
                <a:lnTo>
                  <a:pt x="115824" y="60960"/>
                </a:lnTo>
                <a:lnTo>
                  <a:pt x="110900" y="67056"/>
                </a:lnTo>
                <a:lnTo>
                  <a:pt x="92964" y="67056"/>
                </a:lnTo>
                <a:lnTo>
                  <a:pt x="85344" y="77724"/>
                </a:lnTo>
                <a:lnTo>
                  <a:pt x="95504" y="86117"/>
                </a:lnTo>
                <a:lnTo>
                  <a:pt x="83820" y="100584"/>
                </a:lnTo>
                <a:close/>
              </a:path>
              <a:path w="129540" h="106680">
                <a:moveTo>
                  <a:pt x="95504" y="86117"/>
                </a:moveTo>
                <a:lnTo>
                  <a:pt x="85344" y="77724"/>
                </a:lnTo>
                <a:lnTo>
                  <a:pt x="92964" y="67056"/>
                </a:lnTo>
                <a:lnTo>
                  <a:pt x="103904" y="75717"/>
                </a:lnTo>
                <a:lnTo>
                  <a:pt x="95504" y="86117"/>
                </a:lnTo>
                <a:close/>
              </a:path>
              <a:path w="129540" h="106680">
                <a:moveTo>
                  <a:pt x="103904" y="75717"/>
                </a:moveTo>
                <a:lnTo>
                  <a:pt x="92964" y="67056"/>
                </a:lnTo>
                <a:lnTo>
                  <a:pt x="110900" y="67056"/>
                </a:lnTo>
                <a:lnTo>
                  <a:pt x="103904" y="75717"/>
                </a:lnTo>
                <a:close/>
              </a:path>
              <a:path w="129540" h="106680">
                <a:moveTo>
                  <a:pt x="120396" y="106680"/>
                </a:moveTo>
                <a:lnTo>
                  <a:pt x="95504" y="86117"/>
                </a:lnTo>
                <a:lnTo>
                  <a:pt x="103904" y="75717"/>
                </a:lnTo>
                <a:lnTo>
                  <a:pt x="129540" y="96012"/>
                </a:lnTo>
                <a:lnTo>
                  <a:pt x="120396" y="106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8113776" y="1249680"/>
            <a:ext cx="111760" cy="100965"/>
          </a:xfrm>
          <a:custGeom>
            <a:avLst/>
            <a:gdLst/>
            <a:ahLst/>
            <a:cxnLst/>
            <a:rect l="l" t="t" r="r" b="b"/>
            <a:pathLst>
              <a:path w="111759" h="100965">
                <a:moveTo>
                  <a:pt x="9143" y="100583"/>
                </a:moveTo>
                <a:lnTo>
                  <a:pt x="0" y="91440"/>
                </a:lnTo>
                <a:lnTo>
                  <a:pt x="102107" y="0"/>
                </a:lnTo>
                <a:lnTo>
                  <a:pt x="111251" y="9144"/>
                </a:lnTo>
                <a:lnTo>
                  <a:pt x="9143" y="100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8085581" y="1360932"/>
            <a:ext cx="0" cy="353695"/>
          </a:xfrm>
          <a:custGeom>
            <a:avLst/>
            <a:gdLst/>
            <a:ahLst/>
            <a:cxnLst/>
            <a:rect l="l" t="t" r="r" b="b"/>
            <a:pathLst>
              <a:path w="0" h="353694">
                <a:moveTo>
                  <a:pt x="0" y="0"/>
                </a:moveTo>
                <a:lnTo>
                  <a:pt x="0" y="353567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8085581" y="1941576"/>
            <a:ext cx="0" cy="151130"/>
          </a:xfrm>
          <a:custGeom>
            <a:avLst/>
            <a:gdLst/>
            <a:ahLst/>
            <a:cxnLst/>
            <a:rect l="l" t="t" r="r" b="b"/>
            <a:pathLst>
              <a:path w="0" h="151130">
                <a:moveTo>
                  <a:pt x="0" y="0"/>
                </a:moveTo>
                <a:lnTo>
                  <a:pt x="0" y="150875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7098792" y="2092451"/>
            <a:ext cx="1839595" cy="0"/>
          </a:xfrm>
          <a:custGeom>
            <a:avLst/>
            <a:gdLst/>
            <a:ahLst/>
            <a:cxnLst/>
            <a:rect l="l" t="t" r="r" b="b"/>
            <a:pathLst>
              <a:path w="1839595" h="0">
                <a:moveTo>
                  <a:pt x="0" y="0"/>
                </a:moveTo>
                <a:lnTo>
                  <a:pt x="1839467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 txBox="1"/>
          <p:nvPr/>
        </p:nvSpPr>
        <p:spPr>
          <a:xfrm>
            <a:off x="8536942" y="597409"/>
            <a:ext cx="271780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3888" sz="1800" spc="-135">
                <a:latin typeface="Times New Roman"/>
                <a:cs typeface="Times New Roman"/>
              </a:rPr>
              <a:t>V</a:t>
            </a:r>
            <a:r>
              <a:rPr dirty="0" sz="800" spc="40">
                <a:latin typeface="Times New Roman"/>
                <a:cs typeface="Times New Roman"/>
              </a:rPr>
              <a:t>C</a:t>
            </a:r>
            <a:r>
              <a:rPr dirty="0" sz="800" spc="45"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19" name="object 219"/>
          <p:cNvSpPr/>
          <p:nvPr/>
        </p:nvSpPr>
        <p:spPr>
          <a:xfrm>
            <a:off x="8048244" y="1714500"/>
            <a:ext cx="67310" cy="227329"/>
          </a:xfrm>
          <a:custGeom>
            <a:avLst/>
            <a:gdLst/>
            <a:ahLst/>
            <a:cxnLst/>
            <a:rect l="l" t="t" r="r" b="b"/>
            <a:pathLst>
              <a:path w="67309" h="227330">
                <a:moveTo>
                  <a:pt x="0" y="0"/>
                </a:moveTo>
                <a:lnTo>
                  <a:pt x="67055" y="0"/>
                </a:lnTo>
                <a:lnTo>
                  <a:pt x="67055" y="227075"/>
                </a:lnTo>
                <a:lnTo>
                  <a:pt x="0" y="2270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8042147" y="1708404"/>
            <a:ext cx="79375" cy="241300"/>
          </a:xfrm>
          <a:custGeom>
            <a:avLst/>
            <a:gdLst/>
            <a:ahLst/>
            <a:cxnLst/>
            <a:rect l="l" t="t" r="r" b="b"/>
            <a:pathLst>
              <a:path w="79375" h="241300">
                <a:moveTo>
                  <a:pt x="79248" y="240792"/>
                </a:moveTo>
                <a:lnTo>
                  <a:pt x="0" y="240792"/>
                </a:lnTo>
                <a:lnTo>
                  <a:pt x="0" y="0"/>
                </a:lnTo>
                <a:lnTo>
                  <a:pt x="79248" y="0"/>
                </a:lnTo>
                <a:lnTo>
                  <a:pt x="79248" y="6095"/>
                </a:ln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lnTo>
                  <a:pt x="12192" y="227076"/>
                </a:lnTo>
                <a:lnTo>
                  <a:pt x="6096" y="227076"/>
                </a:lnTo>
                <a:lnTo>
                  <a:pt x="12192" y="233172"/>
                </a:lnTo>
                <a:lnTo>
                  <a:pt x="79248" y="233172"/>
                </a:lnTo>
                <a:lnTo>
                  <a:pt x="79248" y="240792"/>
                </a:lnTo>
                <a:close/>
              </a:path>
              <a:path w="79375" h="241300">
                <a:moveTo>
                  <a:pt x="12192" y="12192"/>
                </a:move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close/>
              </a:path>
              <a:path w="79375" h="241300">
                <a:moveTo>
                  <a:pt x="67056" y="12192"/>
                </a:moveTo>
                <a:lnTo>
                  <a:pt x="12192" y="12192"/>
                </a:lnTo>
                <a:lnTo>
                  <a:pt x="12192" y="6096"/>
                </a:lnTo>
                <a:lnTo>
                  <a:pt x="67056" y="6096"/>
                </a:lnTo>
                <a:lnTo>
                  <a:pt x="67056" y="12192"/>
                </a:lnTo>
                <a:close/>
              </a:path>
              <a:path w="79375" h="241300">
                <a:moveTo>
                  <a:pt x="67056" y="233172"/>
                </a:moveTo>
                <a:lnTo>
                  <a:pt x="67056" y="6096"/>
                </a:lnTo>
                <a:lnTo>
                  <a:pt x="73152" y="12192"/>
                </a:lnTo>
                <a:lnTo>
                  <a:pt x="79248" y="12192"/>
                </a:lnTo>
                <a:lnTo>
                  <a:pt x="79248" y="227076"/>
                </a:lnTo>
                <a:lnTo>
                  <a:pt x="73152" y="227076"/>
                </a:lnTo>
                <a:lnTo>
                  <a:pt x="67056" y="233172"/>
                </a:lnTo>
                <a:close/>
              </a:path>
              <a:path w="79375" h="241300">
                <a:moveTo>
                  <a:pt x="79248" y="12192"/>
                </a:moveTo>
                <a:lnTo>
                  <a:pt x="73152" y="12192"/>
                </a:lnTo>
                <a:lnTo>
                  <a:pt x="67056" y="6096"/>
                </a:lnTo>
                <a:lnTo>
                  <a:pt x="79248" y="6095"/>
                </a:lnTo>
                <a:lnTo>
                  <a:pt x="79248" y="12192"/>
                </a:lnTo>
                <a:close/>
              </a:path>
              <a:path w="79375" h="241300">
                <a:moveTo>
                  <a:pt x="12192" y="233172"/>
                </a:moveTo>
                <a:lnTo>
                  <a:pt x="6096" y="227076"/>
                </a:lnTo>
                <a:lnTo>
                  <a:pt x="12192" y="227076"/>
                </a:lnTo>
                <a:lnTo>
                  <a:pt x="12192" y="233172"/>
                </a:lnTo>
                <a:close/>
              </a:path>
              <a:path w="79375" h="241300">
                <a:moveTo>
                  <a:pt x="67056" y="233172"/>
                </a:moveTo>
                <a:lnTo>
                  <a:pt x="12192" y="233172"/>
                </a:lnTo>
                <a:lnTo>
                  <a:pt x="12192" y="227076"/>
                </a:lnTo>
                <a:lnTo>
                  <a:pt x="67056" y="227076"/>
                </a:lnTo>
                <a:lnTo>
                  <a:pt x="67056" y="233172"/>
                </a:lnTo>
                <a:close/>
              </a:path>
              <a:path w="79375" h="241300">
                <a:moveTo>
                  <a:pt x="79248" y="233172"/>
                </a:moveTo>
                <a:lnTo>
                  <a:pt x="67056" y="233172"/>
                </a:lnTo>
                <a:lnTo>
                  <a:pt x="73152" y="227076"/>
                </a:lnTo>
                <a:lnTo>
                  <a:pt x="79248" y="227076"/>
                </a:lnTo>
                <a:lnTo>
                  <a:pt x="79248" y="233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8444483" y="643127"/>
            <a:ext cx="55244" cy="53340"/>
          </a:xfrm>
          <a:custGeom>
            <a:avLst/>
            <a:gdLst/>
            <a:ahLst/>
            <a:cxnLst/>
            <a:rect l="l" t="t" r="r" b="b"/>
            <a:pathLst>
              <a:path w="55245" h="53340">
                <a:moveTo>
                  <a:pt x="45719" y="47243"/>
                </a:moveTo>
                <a:lnTo>
                  <a:pt x="9144" y="47243"/>
                </a:lnTo>
                <a:lnTo>
                  <a:pt x="7620" y="45719"/>
                </a:lnTo>
                <a:lnTo>
                  <a:pt x="6096" y="42671"/>
                </a:lnTo>
                <a:lnTo>
                  <a:pt x="4572" y="41147"/>
                </a:lnTo>
                <a:lnTo>
                  <a:pt x="3048" y="38099"/>
                </a:lnTo>
                <a:lnTo>
                  <a:pt x="1524" y="36575"/>
                </a:lnTo>
                <a:lnTo>
                  <a:pt x="0" y="33527"/>
                </a:lnTo>
                <a:lnTo>
                  <a:pt x="0" y="18287"/>
                </a:lnTo>
                <a:lnTo>
                  <a:pt x="1524" y="16763"/>
                </a:lnTo>
                <a:lnTo>
                  <a:pt x="3048" y="13715"/>
                </a:lnTo>
                <a:lnTo>
                  <a:pt x="4572" y="12191"/>
                </a:lnTo>
                <a:lnTo>
                  <a:pt x="6096" y="9143"/>
                </a:lnTo>
                <a:lnTo>
                  <a:pt x="9144" y="6095"/>
                </a:lnTo>
                <a:lnTo>
                  <a:pt x="12192" y="4571"/>
                </a:lnTo>
                <a:lnTo>
                  <a:pt x="13716" y="3047"/>
                </a:lnTo>
                <a:lnTo>
                  <a:pt x="16764" y="1523"/>
                </a:lnTo>
                <a:lnTo>
                  <a:pt x="18288" y="0"/>
                </a:lnTo>
                <a:lnTo>
                  <a:pt x="36576" y="0"/>
                </a:lnTo>
                <a:lnTo>
                  <a:pt x="39624" y="3047"/>
                </a:lnTo>
                <a:lnTo>
                  <a:pt x="45719" y="6095"/>
                </a:lnTo>
                <a:lnTo>
                  <a:pt x="48768" y="9143"/>
                </a:lnTo>
                <a:lnTo>
                  <a:pt x="50292" y="12191"/>
                </a:lnTo>
                <a:lnTo>
                  <a:pt x="51816" y="13715"/>
                </a:lnTo>
                <a:lnTo>
                  <a:pt x="27432" y="13715"/>
                </a:lnTo>
                <a:lnTo>
                  <a:pt x="21336" y="16763"/>
                </a:lnTo>
                <a:lnTo>
                  <a:pt x="19812" y="16763"/>
                </a:lnTo>
                <a:lnTo>
                  <a:pt x="18288" y="19811"/>
                </a:lnTo>
                <a:lnTo>
                  <a:pt x="18592" y="19811"/>
                </a:lnTo>
                <a:lnTo>
                  <a:pt x="17983" y="21335"/>
                </a:lnTo>
                <a:lnTo>
                  <a:pt x="16764" y="21335"/>
                </a:lnTo>
                <a:lnTo>
                  <a:pt x="16764" y="30479"/>
                </a:lnTo>
                <a:lnTo>
                  <a:pt x="17983" y="30479"/>
                </a:lnTo>
                <a:lnTo>
                  <a:pt x="18592" y="32003"/>
                </a:lnTo>
                <a:lnTo>
                  <a:pt x="18288" y="32003"/>
                </a:lnTo>
                <a:lnTo>
                  <a:pt x="19812" y="35051"/>
                </a:lnTo>
                <a:lnTo>
                  <a:pt x="21336" y="35051"/>
                </a:lnTo>
                <a:lnTo>
                  <a:pt x="27432" y="38099"/>
                </a:lnTo>
                <a:lnTo>
                  <a:pt x="51816" y="38099"/>
                </a:lnTo>
                <a:lnTo>
                  <a:pt x="50292" y="41147"/>
                </a:lnTo>
                <a:lnTo>
                  <a:pt x="48768" y="42671"/>
                </a:lnTo>
                <a:lnTo>
                  <a:pt x="47244" y="45719"/>
                </a:lnTo>
                <a:lnTo>
                  <a:pt x="45719" y="47243"/>
                </a:lnTo>
                <a:close/>
              </a:path>
              <a:path w="55245" h="53340">
                <a:moveTo>
                  <a:pt x="30480" y="15239"/>
                </a:moveTo>
                <a:lnTo>
                  <a:pt x="24383" y="15239"/>
                </a:lnTo>
                <a:lnTo>
                  <a:pt x="27432" y="13715"/>
                </a:lnTo>
                <a:lnTo>
                  <a:pt x="30480" y="15239"/>
                </a:lnTo>
                <a:close/>
              </a:path>
              <a:path w="55245" h="53340">
                <a:moveTo>
                  <a:pt x="54102" y="19811"/>
                </a:moveTo>
                <a:lnTo>
                  <a:pt x="36576" y="19811"/>
                </a:lnTo>
                <a:lnTo>
                  <a:pt x="33528" y="16763"/>
                </a:lnTo>
                <a:lnTo>
                  <a:pt x="27432" y="13715"/>
                </a:lnTo>
                <a:lnTo>
                  <a:pt x="51816" y="13715"/>
                </a:lnTo>
                <a:lnTo>
                  <a:pt x="53339" y="16763"/>
                </a:lnTo>
                <a:lnTo>
                  <a:pt x="53339" y="18287"/>
                </a:lnTo>
                <a:lnTo>
                  <a:pt x="54102" y="19811"/>
                </a:lnTo>
                <a:close/>
              </a:path>
              <a:path w="55245" h="53340">
                <a:moveTo>
                  <a:pt x="18723" y="19485"/>
                </a:moveTo>
                <a:lnTo>
                  <a:pt x="19812" y="16763"/>
                </a:lnTo>
                <a:lnTo>
                  <a:pt x="21336" y="16763"/>
                </a:lnTo>
                <a:lnTo>
                  <a:pt x="24384" y="15239"/>
                </a:lnTo>
                <a:lnTo>
                  <a:pt x="18723" y="19485"/>
                </a:lnTo>
                <a:close/>
              </a:path>
              <a:path w="55245" h="53340">
                <a:moveTo>
                  <a:pt x="34359" y="18149"/>
                </a:moveTo>
                <a:lnTo>
                  <a:pt x="30480" y="15239"/>
                </a:lnTo>
                <a:lnTo>
                  <a:pt x="33528" y="16763"/>
                </a:lnTo>
                <a:lnTo>
                  <a:pt x="34359" y="18149"/>
                </a:lnTo>
                <a:close/>
              </a:path>
              <a:path w="55245" h="53340">
                <a:moveTo>
                  <a:pt x="18288" y="19811"/>
                </a:moveTo>
                <a:lnTo>
                  <a:pt x="19812" y="16763"/>
                </a:lnTo>
                <a:lnTo>
                  <a:pt x="18723" y="19485"/>
                </a:lnTo>
                <a:lnTo>
                  <a:pt x="18288" y="19811"/>
                </a:lnTo>
                <a:close/>
              </a:path>
              <a:path w="55245" h="53340">
                <a:moveTo>
                  <a:pt x="36576" y="19811"/>
                </a:moveTo>
                <a:lnTo>
                  <a:pt x="34359" y="18149"/>
                </a:lnTo>
                <a:lnTo>
                  <a:pt x="33528" y="16763"/>
                </a:lnTo>
                <a:lnTo>
                  <a:pt x="36576" y="19811"/>
                </a:lnTo>
                <a:close/>
              </a:path>
              <a:path w="55245" h="53340">
                <a:moveTo>
                  <a:pt x="36576" y="21843"/>
                </a:moveTo>
                <a:lnTo>
                  <a:pt x="34359" y="18149"/>
                </a:lnTo>
                <a:lnTo>
                  <a:pt x="36576" y="19811"/>
                </a:lnTo>
                <a:lnTo>
                  <a:pt x="54102" y="19811"/>
                </a:lnTo>
                <a:lnTo>
                  <a:pt x="54864" y="21335"/>
                </a:lnTo>
                <a:lnTo>
                  <a:pt x="36576" y="21335"/>
                </a:lnTo>
                <a:lnTo>
                  <a:pt x="36576" y="21843"/>
                </a:lnTo>
                <a:close/>
              </a:path>
              <a:path w="55245" h="53340">
                <a:moveTo>
                  <a:pt x="18592" y="19811"/>
                </a:moveTo>
                <a:lnTo>
                  <a:pt x="18288" y="19811"/>
                </a:lnTo>
                <a:lnTo>
                  <a:pt x="18723" y="19485"/>
                </a:lnTo>
                <a:lnTo>
                  <a:pt x="18592" y="19811"/>
                </a:lnTo>
                <a:close/>
              </a:path>
              <a:path w="55245" h="53340">
                <a:moveTo>
                  <a:pt x="16764" y="24383"/>
                </a:moveTo>
                <a:lnTo>
                  <a:pt x="16764" y="21335"/>
                </a:lnTo>
                <a:lnTo>
                  <a:pt x="17983" y="21335"/>
                </a:lnTo>
                <a:lnTo>
                  <a:pt x="16764" y="24383"/>
                </a:lnTo>
                <a:close/>
              </a:path>
              <a:path w="55245" h="53340">
                <a:moveTo>
                  <a:pt x="38100" y="24383"/>
                </a:moveTo>
                <a:lnTo>
                  <a:pt x="36576" y="21843"/>
                </a:lnTo>
                <a:lnTo>
                  <a:pt x="36576" y="21335"/>
                </a:lnTo>
                <a:lnTo>
                  <a:pt x="38100" y="24383"/>
                </a:lnTo>
                <a:close/>
              </a:path>
              <a:path w="55245" h="53340">
                <a:moveTo>
                  <a:pt x="54864" y="24383"/>
                </a:moveTo>
                <a:lnTo>
                  <a:pt x="38100" y="24383"/>
                </a:lnTo>
                <a:lnTo>
                  <a:pt x="36576" y="21335"/>
                </a:lnTo>
                <a:lnTo>
                  <a:pt x="54864" y="21335"/>
                </a:lnTo>
                <a:lnTo>
                  <a:pt x="54864" y="24383"/>
                </a:lnTo>
                <a:close/>
              </a:path>
              <a:path w="55245" h="53340">
                <a:moveTo>
                  <a:pt x="36576" y="30479"/>
                </a:moveTo>
                <a:lnTo>
                  <a:pt x="36576" y="21843"/>
                </a:lnTo>
                <a:lnTo>
                  <a:pt x="38100" y="24383"/>
                </a:lnTo>
                <a:lnTo>
                  <a:pt x="54864" y="24383"/>
                </a:lnTo>
                <a:lnTo>
                  <a:pt x="54864" y="27431"/>
                </a:lnTo>
                <a:lnTo>
                  <a:pt x="38100" y="27431"/>
                </a:lnTo>
                <a:lnTo>
                  <a:pt x="36576" y="30479"/>
                </a:lnTo>
                <a:close/>
              </a:path>
              <a:path w="55245" h="53340">
                <a:moveTo>
                  <a:pt x="17983" y="30479"/>
                </a:moveTo>
                <a:lnTo>
                  <a:pt x="16764" y="30479"/>
                </a:lnTo>
                <a:lnTo>
                  <a:pt x="16764" y="27431"/>
                </a:lnTo>
                <a:lnTo>
                  <a:pt x="17983" y="30479"/>
                </a:lnTo>
                <a:close/>
              </a:path>
              <a:path w="55245" h="53340">
                <a:moveTo>
                  <a:pt x="36140" y="32330"/>
                </a:moveTo>
                <a:lnTo>
                  <a:pt x="38100" y="27431"/>
                </a:lnTo>
                <a:lnTo>
                  <a:pt x="54864" y="27431"/>
                </a:lnTo>
                <a:lnTo>
                  <a:pt x="54864" y="30479"/>
                </a:lnTo>
                <a:lnTo>
                  <a:pt x="54102" y="32003"/>
                </a:lnTo>
                <a:lnTo>
                  <a:pt x="36576" y="32003"/>
                </a:lnTo>
                <a:lnTo>
                  <a:pt x="36140" y="32330"/>
                </a:lnTo>
                <a:close/>
              </a:path>
              <a:path w="55245" h="53340">
                <a:moveTo>
                  <a:pt x="19812" y="35051"/>
                </a:moveTo>
                <a:lnTo>
                  <a:pt x="18288" y="32003"/>
                </a:lnTo>
                <a:lnTo>
                  <a:pt x="18723" y="32330"/>
                </a:lnTo>
                <a:lnTo>
                  <a:pt x="19812" y="35051"/>
                </a:lnTo>
                <a:close/>
              </a:path>
              <a:path w="55245" h="53340">
                <a:moveTo>
                  <a:pt x="18723" y="32330"/>
                </a:moveTo>
                <a:lnTo>
                  <a:pt x="18288" y="32003"/>
                </a:lnTo>
                <a:lnTo>
                  <a:pt x="18592" y="32003"/>
                </a:lnTo>
                <a:lnTo>
                  <a:pt x="18723" y="32330"/>
                </a:lnTo>
                <a:close/>
              </a:path>
              <a:path w="55245" h="53340">
                <a:moveTo>
                  <a:pt x="35052" y="35051"/>
                </a:moveTo>
                <a:lnTo>
                  <a:pt x="36140" y="32330"/>
                </a:lnTo>
                <a:lnTo>
                  <a:pt x="36576" y="32003"/>
                </a:lnTo>
                <a:lnTo>
                  <a:pt x="35052" y="35051"/>
                </a:lnTo>
                <a:close/>
              </a:path>
              <a:path w="55245" h="53340">
                <a:moveTo>
                  <a:pt x="51816" y="38099"/>
                </a:moveTo>
                <a:lnTo>
                  <a:pt x="27432" y="38099"/>
                </a:lnTo>
                <a:lnTo>
                  <a:pt x="33528" y="35051"/>
                </a:lnTo>
                <a:lnTo>
                  <a:pt x="35052" y="35051"/>
                </a:lnTo>
                <a:lnTo>
                  <a:pt x="36576" y="32003"/>
                </a:lnTo>
                <a:lnTo>
                  <a:pt x="54102" y="32003"/>
                </a:lnTo>
                <a:lnTo>
                  <a:pt x="53339" y="33527"/>
                </a:lnTo>
                <a:lnTo>
                  <a:pt x="53339" y="36575"/>
                </a:lnTo>
                <a:lnTo>
                  <a:pt x="51816" y="38099"/>
                </a:lnTo>
                <a:close/>
              </a:path>
              <a:path w="55245" h="53340">
                <a:moveTo>
                  <a:pt x="24384" y="36575"/>
                </a:moveTo>
                <a:lnTo>
                  <a:pt x="21336" y="35051"/>
                </a:lnTo>
                <a:lnTo>
                  <a:pt x="19812" y="35051"/>
                </a:lnTo>
                <a:lnTo>
                  <a:pt x="18723" y="32330"/>
                </a:lnTo>
                <a:lnTo>
                  <a:pt x="24384" y="36575"/>
                </a:lnTo>
                <a:close/>
              </a:path>
              <a:path w="55245" h="53340">
                <a:moveTo>
                  <a:pt x="30480" y="36575"/>
                </a:moveTo>
                <a:lnTo>
                  <a:pt x="36140" y="32330"/>
                </a:lnTo>
                <a:lnTo>
                  <a:pt x="35052" y="35051"/>
                </a:lnTo>
                <a:lnTo>
                  <a:pt x="33528" y="35051"/>
                </a:lnTo>
                <a:lnTo>
                  <a:pt x="30480" y="36575"/>
                </a:lnTo>
                <a:close/>
              </a:path>
              <a:path w="55245" h="53340">
                <a:moveTo>
                  <a:pt x="27432" y="38099"/>
                </a:moveTo>
                <a:lnTo>
                  <a:pt x="24384" y="36575"/>
                </a:lnTo>
                <a:lnTo>
                  <a:pt x="30480" y="36575"/>
                </a:lnTo>
                <a:lnTo>
                  <a:pt x="27432" y="38099"/>
                </a:lnTo>
                <a:close/>
              </a:path>
              <a:path w="55245" h="53340">
                <a:moveTo>
                  <a:pt x="36576" y="51815"/>
                </a:moveTo>
                <a:lnTo>
                  <a:pt x="18288" y="51815"/>
                </a:lnTo>
                <a:lnTo>
                  <a:pt x="16764" y="50291"/>
                </a:lnTo>
                <a:lnTo>
                  <a:pt x="13716" y="48767"/>
                </a:lnTo>
                <a:lnTo>
                  <a:pt x="12192" y="47243"/>
                </a:lnTo>
                <a:lnTo>
                  <a:pt x="42672" y="47243"/>
                </a:lnTo>
                <a:lnTo>
                  <a:pt x="39624" y="48767"/>
                </a:lnTo>
                <a:lnTo>
                  <a:pt x="36576" y="51815"/>
                </a:lnTo>
                <a:close/>
              </a:path>
              <a:path w="55245" h="53340">
                <a:moveTo>
                  <a:pt x="28956" y="53339"/>
                </a:moveTo>
                <a:lnTo>
                  <a:pt x="25908" y="53339"/>
                </a:lnTo>
                <a:lnTo>
                  <a:pt x="24384" y="51815"/>
                </a:lnTo>
                <a:lnTo>
                  <a:pt x="30480" y="51815"/>
                </a:lnTo>
                <a:lnTo>
                  <a:pt x="28956" y="533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8508492" y="1141475"/>
            <a:ext cx="0" cy="182880"/>
          </a:xfrm>
          <a:custGeom>
            <a:avLst/>
            <a:gdLst/>
            <a:ahLst/>
            <a:cxnLst/>
            <a:rect l="l" t="t" r="r" b="b"/>
            <a:pathLst>
              <a:path w="0" h="182880">
                <a:moveTo>
                  <a:pt x="0" y="0"/>
                </a:moveTo>
                <a:lnTo>
                  <a:pt x="0" y="18287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8578595" y="1141475"/>
            <a:ext cx="0" cy="182880"/>
          </a:xfrm>
          <a:custGeom>
            <a:avLst/>
            <a:gdLst/>
            <a:ahLst/>
            <a:cxnLst/>
            <a:rect l="l" t="t" r="r" b="b"/>
            <a:pathLst>
              <a:path w="0" h="182880">
                <a:moveTo>
                  <a:pt x="0" y="0"/>
                </a:moveTo>
                <a:lnTo>
                  <a:pt x="0" y="18287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8577071" y="1241297"/>
            <a:ext cx="347980" cy="0"/>
          </a:xfrm>
          <a:custGeom>
            <a:avLst/>
            <a:gdLst/>
            <a:ahLst/>
            <a:cxnLst/>
            <a:rect l="l" t="t" r="r" b="b"/>
            <a:pathLst>
              <a:path w="347979" h="0">
                <a:moveTo>
                  <a:pt x="0" y="0"/>
                </a:moveTo>
                <a:lnTo>
                  <a:pt x="347472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8209788" y="1246632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 h="0">
                <a:moveTo>
                  <a:pt x="0" y="0"/>
                </a:moveTo>
                <a:lnTo>
                  <a:pt x="29718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 txBox="1"/>
          <p:nvPr/>
        </p:nvSpPr>
        <p:spPr>
          <a:xfrm>
            <a:off x="7511286" y="1405156"/>
            <a:ext cx="1270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7" name="object 227"/>
          <p:cNvSpPr txBox="1"/>
          <p:nvPr/>
        </p:nvSpPr>
        <p:spPr>
          <a:xfrm>
            <a:off x="7613434" y="1492499"/>
            <a:ext cx="71120" cy="134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>
                <a:latin typeface="Times New Roman"/>
                <a:cs typeface="Times New Roman"/>
              </a:rPr>
              <a:t>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28" name="object 228"/>
          <p:cNvSpPr txBox="1"/>
          <p:nvPr/>
        </p:nvSpPr>
        <p:spPr>
          <a:xfrm>
            <a:off x="7177540" y="893040"/>
            <a:ext cx="1270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9" name="object 229"/>
          <p:cNvSpPr txBox="1"/>
          <p:nvPr/>
        </p:nvSpPr>
        <p:spPr>
          <a:xfrm>
            <a:off x="7279668" y="980460"/>
            <a:ext cx="132715" cy="134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40">
                <a:latin typeface="Times New Roman"/>
                <a:cs typeface="Times New Roman"/>
              </a:rPr>
              <a:t>b</a:t>
            </a:r>
            <a:r>
              <a:rPr dirty="0" sz="80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30" name="object 230"/>
          <p:cNvSpPr/>
          <p:nvPr/>
        </p:nvSpPr>
        <p:spPr>
          <a:xfrm>
            <a:off x="8208264" y="667512"/>
            <a:ext cx="248920" cy="0"/>
          </a:xfrm>
          <a:custGeom>
            <a:avLst/>
            <a:gdLst/>
            <a:ahLst/>
            <a:cxnLst/>
            <a:rect l="l" t="t" r="r" b="b"/>
            <a:pathLst>
              <a:path w="248920" h="0">
                <a:moveTo>
                  <a:pt x="0" y="0"/>
                </a:moveTo>
                <a:lnTo>
                  <a:pt x="248412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8069580" y="2077211"/>
            <a:ext cx="24765" cy="27940"/>
          </a:xfrm>
          <a:custGeom>
            <a:avLst/>
            <a:gdLst/>
            <a:ahLst/>
            <a:cxnLst/>
            <a:rect l="l" t="t" r="r" b="b"/>
            <a:pathLst>
              <a:path w="24765" h="27939">
                <a:moveTo>
                  <a:pt x="19812" y="27431"/>
                </a:moveTo>
                <a:lnTo>
                  <a:pt x="6096" y="27431"/>
                </a:lnTo>
                <a:lnTo>
                  <a:pt x="0" y="21335"/>
                </a:lnTo>
                <a:lnTo>
                  <a:pt x="0" y="6095"/>
                </a:lnTo>
                <a:lnTo>
                  <a:pt x="6096" y="0"/>
                </a:lnTo>
                <a:lnTo>
                  <a:pt x="19812" y="0"/>
                </a:lnTo>
                <a:lnTo>
                  <a:pt x="24384" y="6095"/>
                </a:lnTo>
                <a:lnTo>
                  <a:pt x="24384" y="21335"/>
                </a:lnTo>
                <a:lnTo>
                  <a:pt x="19812" y="27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8063483" y="2071116"/>
            <a:ext cx="38100" cy="40005"/>
          </a:xfrm>
          <a:custGeom>
            <a:avLst/>
            <a:gdLst/>
            <a:ahLst/>
            <a:cxnLst/>
            <a:rect l="l" t="t" r="r" b="b"/>
            <a:pathLst>
              <a:path w="38100" h="40005">
                <a:moveTo>
                  <a:pt x="24384" y="1524"/>
                </a:moveTo>
                <a:lnTo>
                  <a:pt x="12192" y="1524"/>
                </a:lnTo>
                <a:lnTo>
                  <a:pt x="18288" y="0"/>
                </a:lnTo>
                <a:lnTo>
                  <a:pt x="19812" y="0"/>
                </a:lnTo>
                <a:lnTo>
                  <a:pt x="24384" y="1524"/>
                </a:lnTo>
                <a:close/>
              </a:path>
              <a:path w="38100" h="40005">
                <a:moveTo>
                  <a:pt x="33528" y="33528"/>
                </a:moveTo>
                <a:lnTo>
                  <a:pt x="4572" y="33528"/>
                </a:lnTo>
                <a:lnTo>
                  <a:pt x="1524" y="28956"/>
                </a:lnTo>
                <a:lnTo>
                  <a:pt x="1524" y="25908"/>
                </a:lnTo>
                <a:lnTo>
                  <a:pt x="0" y="21336"/>
                </a:lnTo>
                <a:lnTo>
                  <a:pt x="0" y="18288"/>
                </a:lnTo>
                <a:lnTo>
                  <a:pt x="1524" y="13716"/>
                </a:lnTo>
                <a:lnTo>
                  <a:pt x="1524" y="10668"/>
                </a:lnTo>
                <a:lnTo>
                  <a:pt x="4572" y="7620"/>
                </a:lnTo>
                <a:lnTo>
                  <a:pt x="4572" y="6096"/>
                </a:lnTo>
                <a:lnTo>
                  <a:pt x="6096" y="6096"/>
                </a:lnTo>
                <a:lnTo>
                  <a:pt x="6096" y="4572"/>
                </a:lnTo>
                <a:lnTo>
                  <a:pt x="10668" y="3048"/>
                </a:lnTo>
                <a:lnTo>
                  <a:pt x="10668" y="1524"/>
                </a:lnTo>
                <a:lnTo>
                  <a:pt x="27432" y="1524"/>
                </a:lnTo>
                <a:lnTo>
                  <a:pt x="27432" y="3048"/>
                </a:lnTo>
                <a:lnTo>
                  <a:pt x="32004" y="4572"/>
                </a:lnTo>
                <a:lnTo>
                  <a:pt x="32004" y="6096"/>
                </a:lnTo>
                <a:lnTo>
                  <a:pt x="33528" y="7620"/>
                </a:lnTo>
                <a:lnTo>
                  <a:pt x="35052" y="10668"/>
                </a:lnTo>
                <a:lnTo>
                  <a:pt x="36576" y="12192"/>
                </a:lnTo>
                <a:lnTo>
                  <a:pt x="18288" y="12192"/>
                </a:lnTo>
                <a:lnTo>
                  <a:pt x="15240" y="13716"/>
                </a:lnTo>
                <a:lnTo>
                  <a:pt x="13716" y="15240"/>
                </a:lnTo>
                <a:lnTo>
                  <a:pt x="12954" y="18288"/>
                </a:lnTo>
                <a:lnTo>
                  <a:pt x="12192" y="18288"/>
                </a:lnTo>
                <a:lnTo>
                  <a:pt x="12192" y="21336"/>
                </a:lnTo>
                <a:lnTo>
                  <a:pt x="12954" y="21336"/>
                </a:lnTo>
                <a:lnTo>
                  <a:pt x="13716" y="24384"/>
                </a:lnTo>
                <a:lnTo>
                  <a:pt x="15240" y="25908"/>
                </a:lnTo>
                <a:lnTo>
                  <a:pt x="18288" y="27432"/>
                </a:lnTo>
                <a:lnTo>
                  <a:pt x="36576" y="27432"/>
                </a:lnTo>
                <a:lnTo>
                  <a:pt x="35052" y="28956"/>
                </a:lnTo>
                <a:lnTo>
                  <a:pt x="33528" y="33528"/>
                </a:lnTo>
                <a:close/>
              </a:path>
              <a:path w="38100" h="40005">
                <a:moveTo>
                  <a:pt x="15240" y="13716"/>
                </a:moveTo>
                <a:lnTo>
                  <a:pt x="18288" y="12192"/>
                </a:lnTo>
                <a:lnTo>
                  <a:pt x="16763" y="13208"/>
                </a:lnTo>
                <a:lnTo>
                  <a:pt x="15240" y="13716"/>
                </a:lnTo>
                <a:close/>
              </a:path>
              <a:path w="38100" h="40005">
                <a:moveTo>
                  <a:pt x="16763" y="13208"/>
                </a:moveTo>
                <a:lnTo>
                  <a:pt x="18288" y="12192"/>
                </a:lnTo>
                <a:lnTo>
                  <a:pt x="19050" y="12446"/>
                </a:lnTo>
                <a:lnTo>
                  <a:pt x="16763" y="13208"/>
                </a:lnTo>
                <a:close/>
              </a:path>
              <a:path w="38100" h="40005">
                <a:moveTo>
                  <a:pt x="19050" y="12446"/>
                </a:moveTo>
                <a:lnTo>
                  <a:pt x="18288" y="12192"/>
                </a:lnTo>
                <a:lnTo>
                  <a:pt x="19812" y="12192"/>
                </a:lnTo>
                <a:lnTo>
                  <a:pt x="19050" y="12446"/>
                </a:lnTo>
                <a:close/>
              </a:path>
              <a:path w="38100" h="40005">
                <a:moveTo>
                  <a:pt x="21336" y="13208"/>
                </a:moveTo>
                <a:lnTo>
                  <a:pt x="19050" y="12446"/>
                </a:lnTo>
                <a:lnTo>
                  <a:pt x="19812" y="12192"/>
                </a:lnTo>
                <a:lnTo>
                  <a:pt x="21336" y="13208"/>
                </a:lnTo>
                <a:close/>
              </a:path>
              <a:path w="38100" h="40005">
                <a:moveTo>
                  <a:pt x="22859" y="13716"/>
                </a:moveTo>
                <a:lnTo>
                  <a:pt x="21336" y="13208"/>
                </a:lnTo>
                <a:lnTo>
                  <a:pt x="19812" y="12192"/>
                </a:lnTo>
                <a:lnTo>
                  <a:pt x="22859" y="13716"/>
                </a:lnTo>
                <a:close/>
              </a:path>
              <a:path w="38100" h="40005">
                <a:moveTo>
                  <a:pt x="36576" y="27432"/>
                </a:moveTo>
                <a:lnTo>
                  <a:pt x="19812" y="27432"/>
                </a:lnTo>
                <a:lnTo>
                  <a:pt x="22859" y="25908"/>
                </a:lnTo>
                <a:lnTo>
                  <a:pt x="24384" y="24384"/>
                </a:lnTo>
                <a:lnTo>
                  <a:pt x="24384" y="15240"/>
                </a:lnTo>
                <a:lnTo>
                  <a:pt x="22859" y="13716"/>
                </a:lnTo>
                <a:lnTo>
                  <a:pt x="19812" y="12192"/>
                </a:lnTo>
                <a:lnTo>
                  <a:pt x="36576" y="12192"/>
                </a:lnTo>
                <a:lnTo>
                  <a:pt x="36576" y="13716"/>
                </a:lnTo>
                <a:lnTo>
                  <a:pt x="38100" y="18288"/>
                </a:lnTo>
                <a:lnTo>
                  <a:pt x="38100" y="21336"/>
                </a:lnTo>
                <a:lnTo>
                  <a:pt x="36576" y="25908"/>
                </a:lnTo>
                <a:lnTo>
                  <a:pt x="36576" y="27432"/>
                </a:lnTo>
                <a:close/>
              </a:path>
              <a:path w="38100" h="40005">
                <a:moveTo>
                  <a:pt x="15022" y="14369"/>
                </a:moveTo>
                <a:lnTo>
                  <a:pt x="15240" y="13716"/>
                </a:lnTo>
                <a:lnTo>
                  <a:pt x="16763" y="13208"/>
                </a:lnTo>
                <a:lnTo>
                  <a:pt x="15022" y="14369"/>
                </a:lnTo>
                <a:close/>
              </a:path>
              <a:path w="38100" h="40005">
                <a:moveTo>
                  <a:pt x="23077" y="14369"/>
                </a:moveTo>
                <a:lnTo>
                  <a:pt x="21336" y="13208"/>
                </a:lnTo>
                <a:lnTo>
                  <a:pt x="22859" y="13716"/>
                </a:lnTo>
                <a:lnTo>
                  <a:pt x="23077" y="14369"/>
                </a:lnTo>
                <a:close/>
              </a:path>
              <a:path w="38100" h="40005">
                <a:moveTo>
                  <a:pt x="13716" y="15240"/>
                </a:moveTo>
                <a:lnTo>
                  <a:pt x="15240" y="13716"/>
                </a:lnTo>
                <a:lnTo>
                  <a:pt x="15022" y="14369"/>
                </a:lnTo>
                <a:lnTo>
                  <a:pt x="13716" y="15240"/>
                </a:lnTo>
                <a:close/>
              </a:path>
              <a:path w="38100" h="40005">
                <a:moveTo>
                  <a:pt x="24384" y="15240"/>
                </a:moveTo>
                <a:lnTo>
                  <a:pt x="23077" y="14369"/>
                </a:lnTo>
                <a:lnTo>
                  <a:pt x="22859" y="13716"/>
                </a:lnTo>
                <a:lnTo>
                  <a:pt x="24384" y="15240"/>
                </a:lnTo>
                <a:close/>
              </a:path>
              <a:path w="38100" h="40005">
                <a:moveTo>
                  <a:pt x="13716" y="18288"/>
                </a:moveTo>
                <a:lnTo>
                  <a:pt x="13716" y="15240"/>
                </a:lnTo>
                <a:lnTo>
                  <a:pt x="15022" y="14369"/>
                </a:lnTo>
                <a:lnTo>
                  <a:pt x="13716" y="18288"/>
                </a:lnTo>
                <a:close/>
              </a:path>
              <a:path w="38100" h="40005">
                <a:moveTo>
                  <a:pt x="24384" y="18288"/>
                </a:moveTo>
                <a:lnTo>
                  <a:pt x="23077" y="14369"/>
                </a:lnTo>
                <a:lnTo>
                  <a:pt x="24384" y="15240"/>
                </a:lnTo>
                <a:lnTo>
                  <a:pt x="24384" y="18288"/>
                </a:lnTo>
                <a:close/>
              </a:path>
              <a:path w="38100" h="40005">
                <a:moveTo>
                  <a:pt x="12192" y="21336"/>
                </a:moveTo>
                <a:lnTo>
                  <a:pt x="12192" y="18288"/>
                </a:lnTo>
                <a:lnTo>
                  <a:pt x="12573" y="19812"/>
                </a:lnTo>
                <a:lnTo>
                  <a:pt x="12192" y="21336"/>
                </a:lnTo>
                <a:close/>
              </a:path>
              <a:path w="38100" h="40005">
                <a:moveTo>
                  <a:pt x="12573" y="19812"/>
                </a:moveTo>
                <a:lnTo>
                  <a:pt x="12192" y="18288"/>
                </a:lnTo>
                <a:lnTo>
                  <a:pt x="12954" y="18288"/>
                </a:lnTo>
                <a:lnTo>
                  <a:pt x="12573" y="19812"/>
                </a:lnTo>
                <a:close/>
              </a:path>
              <a:path w="38100" h="40005">
                <a:moveTo>
                  <a:pt x="12954" y="21336"/>
                </a:moveTo>
                <a:lnTo>
                  <a:pt x="12192" y="21336"/>
                </a:lnTo>
                <a:lnTo>
                  <a:pt x="12573" y="19812"/>
                </a:lnTo>
                <a:lnTo>
                  <a:pt x="12954" y="21336"/>
                </a:lnTo>
                <a:close/>
              </a:path>
              <a:path w="38100" h="40005">
                <a:moveTo>
                  <a:pt x="15022" y="25254"/>
                </a:moveTo>
                <a:lnTo>
                  <a:pt x="13716" y="24384"/>
                </a:lnTo>
                <a:lnTo>
                  <a:pt x="13716" y="21336"/>
                </a:lnTo>
                <a:lnTo>
                  <a:pt x="15022" y="25254"/>
                </a:lnTo>
                <a:close/>
              </a:path>
              <a:path w="38100" h="40005">
                <a:moveTo>
                  <a:pt x="23077" y="25254"/>
                </a:moveTo>
                <a:lnTo>
                  <a:pt x="24384" y="21336"/>
                </a:lnTo>
                <a:lnTo>
                  <a:pt x="24384" y="24384"/>
                </a:lnTo>
                <a:lnTo>
                  <a:pt x="23077" y="25254"/>
                </a:lnTo>
                <a:close/>
              </a:path>
              <a:path w="38100" h="40005">
                <a:moveTo>
                  <a:pt x="15240" y="25908"/>
                </a:moveTo>
                <a:lnTo>
                  <a:pt x="13716" y="24384"/>
                </a:lnTo>
                <a:lnTo>
                  <a:pt x="15022" y="25254"/>
                </a:lnTo>
                <a:lnTo>
                  <a:pt x="15240" y="25908"/>
                </a:lnTo>
                <a:close/>
              </a:path>
              <a:path w="38100" h="40005">
                <a:moveTo>
                  <a:pt x="22859" y="25908"/>
                </a:moveTo>
                <a:lnTo>
                  <a:pt x="23077" y="25254"/>
                </a:lnTo>
                <a:lnTo>
                  <a:pt x="24384" y="24384"/>
                </a:lnTo>
                <a:lnTo>
                  <a:pt x="22859" y="25908"/>
                </a:lnTo>
                <a:close/>
              </a:path>
              <a:path w="38100" h="40005">
                <a:moveTo>
                  <a:pt x="16763" y="26416"/>
                </a:moveTo>
                <a:lnTo>
                  <a:pt x="15240" y="25908"/>
                </a:lnTo>
                <a:lnTo>
                  <a:pt x="15022" y="25254"/>
                </a:lnTo>
                <a:lnTo>
                  <a:pt x="16763" y="26416"/>
                </a:lnTo>
                <a:close/>
              </a:path>
              <a:path w="38100" h="40005">
                <a:moveTo>
                  <a:pt x="21336" y="26416"/>
                </a:moveTo>
                <a:lnTo>
                  <a:pt x="23077" y="25254"/>
                </a:lnTo>
                <a:lnTo>
                  <a:pt x="22859" y="25908"/>
                </a:lnTo>
                <a:lnTo>
                  <a:pt x="21336" y="26416"/>
                </a:lnTo>
                <a:close/>
              </a:path>
              <a:path w="38100" h="40005">
                <a:moveTo>
                  <a:pt x="18288" y="27432"/>
                </a:moveTo>
                <a:lnTo>
                  <a:pt x="15240" y="25908"/>
                </a:lnTo>
                <a:lnTo>
                  <a:pt x="16763" y="26416"/>
                </a:lnTo>
                <a:lnTo>
                  <a:pt x="18288" y="27432"/>
                </a:lnTo>
                <a:close/>
              </a:path>
              <a:path w="38100" h="40005">
                <a:moveTo>
                  <a:pt x="19812" y="27432"/>
                </a:moveTo>
                <a:lnTo>
                  <a:pt x="21336" y="26416"/>
                </a:lnTo>
                <a:lnTo>
                  <a:pt x="22859" y="25908"/>
                </a:lnTo>
                <a:lnTo>
                  <a:pt x="19812" y="27432"/>
                </a:lnTo>
                <a:close/>
              </a:path>
              <a:path w="38100" h="40005">
                <a:moveTo>
                  <a:pt x="18288" y="27432"/>
                </a:moveTo>
                <a:lnTo>
                  <a:pt x="16763" y="26416"/>
                </a:lnTo>
                <a:lnTo>
                  <a:pt x="19050" y="27178"/>
                </a:lnTo>
                <a:lnTo>
                  <a:pt x="18288" y="27432"/>
                </a:lnTo>
                <a:close/>
              </a:path>
              <a:path w="38100" h="40005">
                <a:moveTo>
                  <a:pt x="19812" y="27432"/>
                </a:moveTo>
                <a:lnTo>
                  <a:pt x="19050" y="27178"/>
                </a:lnTo>
                <a:lnTo>
                  <a:pt x="21336" y="26416"/>
                </a:lnTo>
                <a:lnTo>
                  <a:pt x="19812" y="27432"/>
                </a:lnTo>
                <a:close/>
              </a:path>
              <a:path w="38100" h="40005">
                <a:moveTo>
                  <a:pt x="19812" y="27432"/>
                </a:moveTo>
                <a:lnTo>
                  <a:pt x="18288" y="27432"/>
                </a:lnTo>
                <a:lnTo>
                  <a:pt x="19050" y="27178"/>
                </a:lnTo>
                <a:lnTo>
                  <a:pt x="19812" y="27432"/>
                </a:lnTo>
                <a:close/>
              </a:path>
              <a:path w="38100" h="40005">
                <a:moveTo>
                  <a:pt x="27432" y="38100"/>
                </a:moveTo>
                <a:lnTo>
                  <a:pt x="10668" y="38100"/>
                </a:lnTo>
                <a:lnTo>
                  <a:pt x="6096" y="35052"/>
                </a:lnTo>
                <a:lnTo>
                  <a:pt x="6096" y="33528"/>
                </a:lnTo>
                <a:lnTo>
                  <a:pt x="32004" y="33528"/>
                </a:lnTo>
                <a:lnTo>
                  <a:pt x="32004" y="35052"/>
                </a:lnTo>
                <a:lnTo>
                  <a:pt x="27432" y="38100"/>
                </a:lnTo>
                <a:close/>
              </a:path>
              <a:path w="38100" h="40005">
                <a:moveTo>
                  <a:pt x="19812" y="39624"/>
                </a:moveTo>
                <a:lnTo>
                  <a:pt x="18288" y="39624"/>
                </a:lnTo>
                <a:lnTo>
                  <a:pt x="12192" y="38100"/>
                </a:lnTo>
                <a:lnTo>
                  <a:pt x="24384" y="38100"/>
                </a:lnTo>
                <a:lnTo>
                  <a:pt x="19812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8279892" y="1232916"/>
            <a:ext cx="24765" cy="27940"/>
          </a:xfrm>
          <a:custGeom>
            <a:avLst/>
            <a:gdLst/>
            <a:ahLst/>
            <a:cxnLst/>
            <a:rect l="l" t="t" r="r" b="b"/>
            <a:pathLst>
              <a:path w="24765" h="27940">
                <a:moveTo>
                  <a:pt x="18288" y="27431"/>
                </a:moveTo>
                <a:lnTo>
                  <a:pt x="4572" y="27431"/>
                </a:lnTo>
                <a:lnTo>
                  <a:pt x="0" y="21335"/>
                </a:lnTo>
                <a:lnTo>
                  <a:pt x="0" y="6095"/>
                </a:lnTo>
                <a:lnTo>
                  <a:pt x="4572" y="0"/>
                </a:lnTo>
                <a:lnTo>
                  <a:pt x="18288" y="0"/>
                </a:lnTo>
                <a:lnTo>
                  <a:pt x="24384" y="6095"/>
                </a:lnTo>
                <a:lnTo>
                  <a:pt x="24384" y="21335"/>
                </a:lnTo>
                <a:lnTo>
                  <a:pt x="18288" y="27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8273796" y="1226819"/>
            <a:ext cx="36830" cy="40005"/>
          </a:xfrm>
          <a:custGeom>
            <a:avLst/>
            <a:gdLst/>
            <a:ahLst/>
            <a:cxnLst/>
            <a:rect l="l" t="t" r="r" b="b"/>
            <a:pathLst>
              <a:path w="36829" h="40005">
                <a:moveTo>
                  <a:pt x="24384" y="1524"/>
                </a:moveTo>
                <a:lnTo>
                  <a:pt x="12192" y="1524"/>
                </a:lnTo>
                <a:lnTo>
                  <a:pt x="16764" y="0"/>
                </a:lnTo>
                <a:lnTo>
                  <a:pt x="19812" y="0"/>
                </a:lnTo>
                <a:lnTo>
                  <a:pt x="24384" y="1524"/>
                </a:lnTo>
                <a:close/>
              </a:path>
              <a:path w="36829" h="40005">
                <a:moveTo>
                  <a:pt x="25908" y="38100"/>
                </a:moveTo>
                <a:lnTo>
                  <a:pt x="10668" y="38100"/>
                </a:lnTo>
                <a:lnTo>
                  <a:pt x="9144" y="36576"/>
                </a:lnTo>
                <a:lnTo>
                  <a:pt x="6096" y="35052"/>
                </a:lnTo>
                <a:lnTo>
                  <a:pt x="4572" y="33528"/>
                </a:lnTo>
                <a:lnTo>
                  <a:pt x="4572" y="32004"/>
                </a:lnTo>
                <a:lnTo>
                  <a:pt x="1524" y="28956"/>
                </a:lnTo>
                <a:lnTo>
                  <a:pt x="1524" y="27432"/>
                </a:lnTo>
                <a:lnTo>
                  <a:pt x="19812" y="27432"/>
                </a:lnTo>
                <a:lnTo>
                  <a:pt x="18897" y="27127"/>
                </a:lnTo>
                <a:lnTo>
                  <a:pt x="21336" y="25908"/>
                </a:lnTo>
                <a:lnTo>
                  <a:pt x="22859" y="24384"/>
                </a:lnTo>
                <a:lnTo>
                  <a:pt x="24384" y="21336"/>
                </a:lnTo>
                <a:lnTo>
                  <a:pt x="24384" y="18288"/>
                </a:lnTo>
                <a:lnTo>
                  <a:pt x="22859" y="15240"/>
                </a:lnTo>
                <a:lnTo>
                  <a:pt x="21336" y="13716"/>
                </a:lnTo>
                <a:lnTo>
                  <a:pt x="18897" y="12496"/>
                </a:lnTo>
                <a:lnTo>
                  <a:pt x="19812" y="12192"/>
                </a:lnTo>
                <a:lnTo>
                  <a:pt x="1524" y="12192"/>
                </a:lnTo>
                <a:lnTo>
                  <a:pt x="1524" y="10668"/>
                </a:lnTo>
                <a:lnTo>
                  <a:pt x="4572" y="7620"/>
                </a:lnTo>
                <a:lnTo>
                  <a:pt x="4572" y="6096"/>
                </a:lnTo>
                <a:lnTo>
                  <a:pt x="9144" y="1524"/>
                </a:lnTo>
                <a:lnTo>
                  <a:pt x="25908" y="1524"/>
                </a:lnTo>
                <a:lnTo>
                  <a:pt x="30480" y="4572"/>
                </a:lnTo>
                <a:lnTo>
                  <a:pt x="30480" y="6096"/>
                </a:lnTo>
                <a:lnTo>
                  <a:pt x="32004" y="6096"/>
                </a:lnTo>
                <a:lnTo>
                  <a:pt x="32004" y="7620"/>
                </a:lnTo>
                <a:lnTo>
                  <a:pt x="35052" y="10668"/>
                </a:lnTo>
                <a:lnTo>
                  <a:pt x="35052" y="13716"/>
                </a:lnTo>
                <a:lnTo>
                  <a:pt x="36576" y="18288"/>
                </a:lnTo>
                <a:lnTo>
                  <a:pt x="36576" y="21336"/>
                </a:lnTo>
                <a:lnTo>
                  <a:pt x="35052" y="25908"/>
                </a:lnTo>
                <a:lnTo>
                  <a:pt x="35052" y="28956"/>
                </a:lnTo>
                <a:lnTo>
                  <a:pt x="32004" y="32004"/>
                </a:lnTo>
                <a:lnTo>
                  <a:pt x="32004" y="33528"/>
                </a:lnTo>
                <a:lnTo>
                  <a:pt x="30480" y="33528"/>
                </a:lnTo>
                <a:lnTo>
                  <a:pt x="30480" y="35052"/>
                </a:lnTo>
                <a:lnTo>
                  <a:pt x="25908" y="36576"/>
                </a:lnTo>
                <a:lnTo>
                  <a:pt x="25908" y="38100"/>
                </a:lnTo>
                <a:close/>
              </a:path>
              <a:path w="36829" h="40005">
                <a:moveTo>
                  <a:pt x="16764" y="27432"/>
                </a:moveTo>
                <a:lnTo>
                  <a:pt x="0" y="27432"/>
                </a:lnTo>
                <a:lnTo>
                  <a:pt x="0" y="12192"/>
                </a:lnTo>
                <a:lnTo>
                  <a:pt x="16764" y="12192"/>
                </a:lnTo>
                <a:lnTo>
                  <a:pt x="13716" y="15240"/>
                </a:lnTo>
                <a:lnTo>
                  <a:pt x="12192" y="15240"/>
                </a:lnTo>
                <a:lnTo>
                  <a:pt x="12192" y="24384"/>
                </a:lnTo>
                <a:lnTo>
                  <a:pt x="13716" y="24384"/>
                </a:lnTo>
                <a:lnTo>
                  <a:pt x="16764" y="27432"/>
                </a:lnTo>
                <a:close/>
              </a:path>
              <a:path w="36829" h="40005">
                <a:moveTo>
                  <a:pt x="15240" y="13716"/>
                </a:moveTo>
                <a:lnTo>
                  <a:pt x="16764" y="12192"/>
                </a:lnTo>
                <a:lnTo>
                  <a:pt x="18288" y="12700"/>
                </a:lnTo>
                <a:lnTo>
                  <a:pt x="15240" y="13716"/>
                </a:lnTo>
                <a:close/>
              </a:path>
              <a:path w="36829" h="40005">
                <a:moveTo>
                  <a:pt x="18288" y="12700"/>
                </a:moveTo>
                <a:lnTo>
                  <a:pt x="16764" y="12192"/>
                </a:lnTo>
                <a:lnTo>
                  <a:pt x="18288" y="12192"/>
                </a:lnTo>
                <a:lnTo>
                  <a:pt x="18796" y="12530"/>
                </a:lnTo>
                <a:lnTo>
                  <a:pt x="18288" y="12700"/>
                </a:lnTo>
                <a:close/>
              </a:path>
              <a:path w="36829" h="40005">
                <a:moveTo>
                  <a:pt x="18796" y="12530"/>
                </a:moveTo>
                <a:lnTo>
                  <a:pt x="18288" y="12192"/>
                </a:lnTo>
                <a:lnTo>
                  <a:pt x="18897" y="12496"/>
                </a:lnTo>
                <a:close/>
              </a:path>
              <a:path w="36829" h="40005">
                <a:moveTo>
                  <a:pt x="18897" y="12496"/>
                </a:moveTo>
                <a:lnTo>
                  <a:pt x="18288" y="12192"/>
                </a:lnTo>
                <a:lnTo>
                  <a:pt x="19812" y="12192"/>
                </a:lnTo>
                <a:lnTo>
                  <a:pt x="18897" y="12496"/>
                </a:lnTo>
                <a:close/>
              </a:path>
              <a:path w="36829" h="40005">
                <a:moveTo>
                  <a:pt x="21336" y="13716"/>
                </a:moveTo>
                <a:lnTo>
                  <a:pt x="19811" y="13208"/>
                </a:lnTo>
                <a:lnTo>
                  <a:pt x="18796" y="12530"/>
                </a:lnTo>
                <a:lnTo>
                  <a:pt x="21336" y="13716"/>
                </a:lnTo>
                <a:close/>
              </a:path>
              <a:path w="36829" h="40005">
                <a:moveTo>
                  <a:pt x="19811" y="13208"/>
                </a:moveTo>
                <a:lnTo>
                  <a:pt x="18288" y="12700"/>
                </a:lnTo>
                <a:lnTo>
                  <a:pt x="18796" y="12530"/>
                </a:lnTo>
                <a:lnTo>
                  <a:pt x="19811" y="13208"/>
                </a:lnTo>
                <a:close/>
              </a:path>
              <a:path w="36829" h="40005">
                <a:moveTo>
                  <a:pt x="21945" y="14630"/>
                </a:moveTo>
                <a:lnTo>
                  <a:pt x="19811" y="13208"/>
                </a:lnTo>
                <a:lnTo>
                  <a:pt x="21336" y="13716"/>
                </a:lnTo>
                <a:lnTo>
                  <a:pt x="21945" y="14630"/>
                </a:lnTo>
                <a:close/>
              </a:path>
              <a:path w="36829" h="40005">
                <a:moveTo>
                  <a:pt x="12192" y="18288"/>
                </a:moveTo>
                <a:lnTo>
                  <a:pt x="12192" y="15240"/>
                </a:lnTo>
                <a:lnTo>
                  <a:pt x="13716" y="15240"/>
                </a:lnTo>
                <a:lnTo>
                  <a:pt x="15240" y="13716"/>
                </a:lnTo>
                <a:lnTo>
                  <a:pt x="12192" y="18288"/>
                </a:lnTo>
                <a:close/>
              </a:path>
              <a:path w="36829" h="40005">
                <a:moveTo>
                  <a:pt x="22859" y="15240"/>
                </a:moveTo>
                <a:lnTo>
                  <a:pt x="21945" y="14630"/>
                </a:lnTo>
                <a:lnTo>
                  <a:pt x="21336" y="13716"/>
                </a:lnTo>
                <a:lnTo>
                  <a:pt x="22859" y="15240"/>
                </a:lnTo>
                <a:close/>
              </a:path>
              <a:path w="36829" h="40005">
                <a:moveTo>
                  <a:pt x="23164" y="16459"/>
                </a:moveTo>
                <a:lnTo>
                  <a:pt x="21945" y="14630"/>
                </a:lnTo>
                <a:lnTo>
                  <a:pt x="22859" y="15240"/>
                </a:lnTo>
                <a:lnTo>
                  <a:pt x="23164" y="16459"/>
                </a:lnTo>
                <a:close/>
              </a:path>
              <a:path w="36829" h="40005">
                <a:moveTo>
                  <a:pt x="24384" y="18288"/>
                </a:moveTo>
                <a:lnTo>
                  <a:pt x="23164" y="16459"/>
                </a:lnTo>
                <a:lnTo>
                  <a:pt x="22859" y="15240"/>
                </a:lnTo>
                <a:lnTo>
                  <a:pt x="24384" y="18288"/>
                </a:lnTo>
                <a:close/>
              </a:path>
              <a:path w="36829" h="40005">
                <a:moveTo>
                  <a:pt x="24003" y="19812"/>
                </a:moveTo>
                <a:lnTo>
                  <a:pt x="23164" y="16459"/>
                </a:lnTo>
                <a:lnTo>
                  <a:pt x="24384" y="18288"/>
                </a:lnTo>
                <a:lnTo>
                  <a:pt x="24003" y="19812"/>
                </a:lnTo>
                <a:close/>
              </a:path>
              <a:path w="36829" h="40005">
                <a:moveTo>
                  <a:pt x="24384" y="21336"/>
                </a:moveTo>
                <a:lnTo>
                  <a:pt x="24003" y="19812"/>
                </a:lnTo>
                <a:lnTo>
                  <a:pt x="24384" y="18288"/>
                </a:lnTo>
                <a:lnTo>
                  <a:pt x="24384" y="21336"/>
                </a:lnTo>
                <a:close/>
              </a:path>
              <a:path w="36829" h="40005">
                <a:moveTo>
                  <a:pt x="23164" y="23164"/>
                </a:moveTo>
                <a:lnTo>
                  <a:pt x="24003" y="19812"/>
                </a:lnTo>
                <a:lnTo>
                  <a:pt x="24384" y="21336"/>
                </a:lnTo>
                <a:lnTo>
                  <a:pt x="23164" y="23164"/>
                </a:lnTo>
                <a:close/>
              </a:path>
              <a:path w="36829" h="40005">
                <a:moveTo>
                  <a:pt x="15240" y="25908"/>
                </a:moveTo>
                <a:lnTo>
                  <a:pt x="13716" y="24384"/>
                </a:lnTo>
                <a:lnTo>
                  <a:pt x="12192" y="24384"/>
                </a:lnTo>
                <a:lnTo>
                  <a:pt x="12192" y="21336"/>
                </a:lnTo>
                <a:lnTo>
                  <a:pt x="15240" y="25908"/>
                </a:lnTo>
                <a:close/>
              </a:path>
              <a:path w="36829" h="40005">
                <a:moveTo>
                  <a:pt x="22859" y="24384"/>
                </a:moveTo>
                <a:lnTo>
                  <a:pt x="23164" y="23164"/>
                </a:lnTo>
                <a:lnTo>
                  <a:pt x="24384" y="21336"/>
                </a:lnTo>
                <a:lnTo>
                  <a:pt x="22859" y="24384"/>
                </a:lnTo>
                <a:close/>
              </a:path>
              <a:path w="36829" h="40005">
                <a:moveTo>
                  <a:pt x="21945" y="24993"/>
                </a:moveTo>
                <a:lnTo>
                  <a:pt x="23164" y="23164"/>
                </a:lnTo>
                <a:lnTo>
                  <a:pt x="22859" y="24384"/>
                </a:lnTo>
                <a:lnTo>
                  <a:pt x="21945" y="24993"/>
                </a:lnTo>
                <a:close/>
              </a:path>
              <a:path w="36829" h="40005">
                <a:moveTo>
                  <a:pt x="21336" y="25908"/>
                </a:moveTo>
                <a:lnTo>
                  <a:pt x="21945" y="24993"/>
                </a:lnTo>
                <a:lnTo>
                  <a:pt x="22859" y="24384"/>
                </a:lnTo>
                <a:lnTo>
                  <a:pt x="21336" y="25908"/>
                </a:lnTo>
                <a:close/>
              </a:path>
              <a:path w="36829" h="40005">
                <a:moveTo>
                  <a:pt x="19811" y="26416"/>
                </a:moveTo>
                <a:lnTo>
                  <a:pt x="21945" y="24993"/>
                </a:lnTo>
                <a:lnTo>
                  <a:pt x="21336" y="25908"/>
                </a:lnTo>
                <a:lnTo>
                  <a:pt x="19811" y="26416"/>
                </a:lnTo>
                <a:close/>
              </a:path>
              <a:path w="36829" h="40005">
                <a:moveTo>
                  <a:pt x="16764" y="27432"/>
                </a:moveTo>
                <a:lnTo>
                  <a:pt x="15240" y="25908"/>
                </a:lnTo>
                <a:lnTo>
                  <a:pt x="18288" y="26924"/>
                </a:lnTo>
                <a:lnTo>
                  <a:pt x="16764" y="27432"/>
                </a:lnTo>
                <a:close/>
              </a:path>
              <a:path w="36829" h="40005">
                <a:moveTo>
                  <a:pt x="18897" y="27127"/>
                </a:moveTo>
                <a:lnTo>
                  <a:pt x="19811" y="26416"/>
                </a:lnTo>
                <a:lnTo>
                  <a:pt x="21336" y="25908"/>
                </a:lnTo>
                <a:lnTo>
                  <a:pt x="18897" y="27127"/>
                </a:lnTo>
                <a:close/>
              </a:path>
              <a:path w="36829" h="40005">
                <a:moveTo>
                  <a:pt x="18796" y="27093"/>
                </a:moveTo>
                <a:lnTo>
                  <a:pt x="18288" y="26924"/>
                </a:lnTo>
                <a:lnTo>
                  <a:pt x="19811" y="26416"/>
                </a:lnTo>
                <a:lnTo>
                  <a:pt x="18796" y="27093"/>
                </a:lnTo>
                <a:close/>
              </a:path>
              <a:path w="36829" h="40005">
                <a:moveTo>
                  <a:pt x="18288" y="27432"/>
                </a:moveTo>
                <a:lnTo>
                  <a:pt x="16764" y="27432"/>
                </a:lnTo>
                <a:lnTo>
                  <a:pt x="18288" y="26924"/>
                </a:lnTo>
                <a:lnTo>
                  <a:pt x="18796" y="27093"/>
                </a:lnTo>
                <a:lnTo>
                  <a:pt x="18288" y="27432"/>
                </a:lnTo>
                <a:close/>
              </a:path>
              <a:path w="36829" h="40005">
                <a:moveTo>
                  <a:pt x="18288" y="27432"/>
                </a:moveTo>
                <a:lnTo>
                  <a:pt x="18796" y="27093"/>
                </a:lnTo>
                <a:lnTo>
                  <a:pt x="18288" y="27432"/>
                </a:lnTo>
                <a:close/>
              </a:path>
              <a:path w="36829" h="40005">
                <a:moveTo>
                  <a:pt x="19812" y="27432"/>
                </a:moveTo>
                <a:lnTo>
                  <a:pt x="18288" y="27432"/>
                </a:lnTo>
                <a:lnTo>
                  <a:pt x="18897" y="27127"/>
                </a:lnTo>
                <a:lnTo>
                  <a:pt x="19812" y="27432"/>
                </a:lnTo>
                <a:close/>
              </a:path>
              <a:path w="36829" h="40005">
                <a:moveTo>
                  <a:pt x="19812" y="39624"/>
                </a:moveTo>
                <a:lnTo>
                  <a:pt x="16764" y="39624"/>
                </a:lnTo>
                <a:lnTo>
                  <a:pt x="12192" y="38100"/>
                </a:lnTo>
                <a:lnTo>
                  <a:pt x="24384" y="38100"/>
                </a:lnTo>
                <a:lnTo>
                  <a:pt x="19812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8282940" y="652272"/>
            <a:ext cx="24765" cy="26034"/>
          </a:xfrm>
          <a:custGeom>
            <a:avLst/>
            <a:gdLst/>
            <a:ahLst/>
            <a:cxnLst/>
            <a:rect l="l" t="t" r="r" b="b"/>
            <a:pathLst>
              <a:path w="24765" h="26034">
                <a:moveTo>
                  <a:pt x="18288" y="25908"/>
                </a:moveTo>
                <a:lnTo>
                  <a:pt x="6096" y="25908"/>
                </a:lnTo>
                <a:lnTo>
                  <a:pt x="0" y="19812"/>
                </a:lnTo>
                <a:lnTo>
                  <a:pt x="0" y="6096"/>
                </a:lnTo>
                <a:lnTo>
                  <a:pt x="6096" y="0"/>
                </a:lnTo>
                <a:lnTo>
                  <a:pt x="18288" y="0"/>
                </a:lnTo>
                <a:lnTo>
                  <a:pt x="24384" y="6096"/>
                </a:lnTo>
                <a:lnTo>
                  <a:pt x="24384" y="19812"/>
                </a:lnTo>
                <a:lnTo>
                  <a:pt x="18288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8276844" y="646175"/>
            <a:ext cx="36830" cy="40005"/>
          </a:xfrm>
          <a:custGeom>
            <a:avLst/>
            <a:gdLst/>
            <a:ahLst/>
            <a:cxnLst/>
            <a:rect l="l" t="t" r="r" b="b"/>
            <a:pathLst>
              <a:path w="36829" h="40004">
                <a:moveTo>
                  <a:pt x="24384" y="38099"/>
                </a:moveTo>
                <a:lnTo>
                  <a:pt x="10668" y="38099"/>
                </a:lnTo>
                <a:lnTo>
                  <a:pt x="10668" y="36575"/>
                </a:lnTo>
                <a:lnTo>
                  <a:pt x="9144" y="36575"/>
                </a:lnTo>
                <a:lnTo>
                  <a:pt x="6096" y="33527"/>
                </a:lnTo>
                <a:lnTo>
                  <a:pt x="4572" y="33527"/>
                </a:lnTo>
                <a:lnTo>
                  <a:pt x="4572" y="32003"/>
                </a:lnTo>
                <a:lnTo>
                  <a:pt x="1524" y="27431"/>
                </a:lnTo>
                <a:lnTo>
                  <a:pt x="1524" y="25907"/>
                </a:lnTo>
                <a:lnTo>
                  <a:pt x="0" y="19811"/>
                </a:lnTo>
                <a:lnTo>
                  <a:pt x="0" y="18287"/>
                </a:lnTo>
                <a:lnTo>
                  <a:pt x="1524" y="12191"/>
                </a:lnTo>
                <a:lnTo>
                  <a:pt x="1524" y="10667"/>
                </a:lnTo>
                <a:lnTo>
                  <a:pt x="4572" y="6095"/>
                </a:lnTo>
                <a:lnTo>
                  <a:pt x="4572" y="4571"/>
                </a:lnTo>
                <a:lnTo>
                  <a:pt x="6096" y="4571"/>
                </a:lnTo>
                <a:lnTo>
                  <a:pt x="9144" y="1523"/>
                </a:lnTo>
                <a:lnTo>
                  <a:pt x="10668" y="1523"/>
                </a:lnTo>
                <a:lnTo>
                  <a:pt x="10668" y="0"/>
                </a:lnTo>
                <a:lnTo>
                  <a:pt x="24384" y="0"/>
                </a:lnTo>
                <a:lnTo>
                  <a:pt x="25908" y="1523"/>
                </a:lnTo>
                <a:lnTo>
                  <a:pt x="30480" y="4571"/>
                </a:lnTo>
                <a:lnTo>
                  <a:pt x="32004" y="6095"/>
                </a:lnTo>
                <a:lnTo>
                  <a:pt x="35052" y="10667"/>
                </a:lnTo>
                <a:lnTo>
                  <a:pt x="35052" y="12191"/>
                </a:lnTo>
                <a:lnTo>
                  <a:pt x="15240" y="12191"/>
                </a:lnTo>
                <a:lnTo>
                  <a:pt x="12192" y="16763"/>
                </a:lnTo>
                <a:lnTo>
                  <a:pt x="13208" y="16763"/>
                </a:lnTo>
                <a:lnTo>
                  <a:pt x="12700" y="18287"/>
                </a:lnTo>
                <a:lnTo>
                  <a:pt x="12192" y="18287"/>
                </a:lnTo>
                <a:lnTo>
                  <a:pt x="12192" y="19811"/>
                </a:lnTo>
                <a:lnTo>
                  <a:pt x="12700" y="19811"/>
                </a:lnTo>
                <a:lnTo>
                  <a:pt x="13208" y="21335"/>
                </a:lnTo>
                <a:lnTo>
                  <a:pt x="12192" y="21335"/>
                </a:lnTo>
                <a:lnTo>
                  <a:pt x="15240" y="25907"/>
                </a:lnTo>
                <a:lnTo>
                  <a:pt x="35052" y="25907"/>
                </a:lnTo>
                <a:lnTo>
                  <a:pt x="35052" y="27431"/>
                </a:lnTo>
                <a:lnTo>
                  <a:pt x="32004" y="32003"/>
                </a:lnTo>
                <a:lnTo>
                  <a:pt x="30480" y="33527"/>
                </a:lnTo>
                <a:lnTo>
                  <a:pt x="25908" y="36575"/>
                </a:lnTo>
                <a:lnTo>
                  <a:pt x="24384" y="38099"/>
                </a:lnTo>
                <a:close/>
              </a:path>
              <a:path w="36829" h="40004">
                <a:moveTo>
                  <a:pt x="13716" y="15239"/>
                </a:moveTo>
                <a:lnTo>
                  <a:pt x="15240" y="12191"/>
                </a:lnTo>
                <a:lnTo>
                  <a:pt x="16764" y="12191"/>
                </a:lnTo>
                <a:lnTo>
                  <a:pt x="13716" y="15239"/>
                </a:lnTo>
                <a:close/>
              </a:path>
              <a:path w="36829" h="40004">
                <a:moveTo>
                  <a:pt x="22859" y="15239"/>
                </a:moveTo>
                <a:lnTo>
                  <a:pt x="18288" y="12191"/>
                </a:lnTo>
                <a:lnTo>
                  <a:pt x="21336" y="12191"/>
                </a:lnTo>
                <a:lnTo>
                  <a:pt x="22859" y="15239"/>
                </a:lnTo>
                <a:close/>
              </a:path>
              <a:path w="36829" h="40004">
                <a:moveTo>
                  <a:pt x="36194" y="16763"/>
                </a:moveTo>
                <a:lnTo>
                  <a:pt x="24384" y="16763"/>
                </a:lnTo>
                <a:lnTo>
                  <a:pt x="21336" y="12191"/>
                </a:lnTo>
                <a:lnTo>
                  <a:pt x="35052" y="12191"/>
                </a:lnTo>
                <a:lnTo>
                  <a:pt x="36194" y="16763"/>
                </a:lnTo>
                <a:close/>
              </a:path>
              <a:path w="36829" h="40004">
                <a:moveTo>
                  <a:pt x="13208" y="16763"/>
                </a:moveTo>
                <a:lnTo>
                  <a:pt x="12192" y="16763"/>
                </a:lnTo>
                <a:lnTo>
                  <a:pt x="13716" y="15239"/>
                </a:lnTo>
                <a:lnTo>
                  <a:pt x="13208" y="16763"/>
                </a:lnTo>
                <a:close/>
              </a:path>
              <a:path w="36829" h="40004">
                <a:moveTo>
                  <a:pt x="24130" y="19049"/>
                </a:moveTo>
                <a:lnTo>
                  <a:pt x="22859" y="15239"/>
                </a:lnTo>
                <a:lnTo>
                  <a:pt x="24384" y="16763"/>
                </a:lnTo>
                <a:lnTo>
                  <a:pt x="36194" y="16763"/>
                </a:lnTo>
                <a:lnTo>
                  <a:pt x="36576" y="18287"/>
                </a:lnTo>
                <a:lnTo>
                  <a:pt x="24384" y="18287"/>
                </a:lnTo>
                <a:lnTo>
                  <a:pt x="24130" y="19049"/>
                </a:lnTo>
                <a:close/>
              </a:path>
              <a:path w="36829" h="40004">
                <a:moveTo>
                  <a:pt x="12192" y="19811"/>
                </a:moveTo>
                <a:lnTo>
                  <a:pt x="12192" y="18287"/>
                </a:lnTo>
                <a:lnTo>
                  <a:pt x="12446" y="19049"/>
                </a:lnTo>
                <a:lnTo>
                  <a:pt x="12192" y="19811"/>
                </a:lnTo>
                <a:close/>
              </a:path>
              <a:path w="36829" h="40004">
                <a:moveTo>
                  <a:pt x="12446" y="19049"/>
                </a:moveTo>
                <a:lnTo>
                  <a:pt x="12192" y="18287"/>
                </a:lnTo>
                <a:lnTo>
                  <a:pt x="12700" y="18287"/>
                </a:lnTo>
                <a:lnTo>
                  <a:pt x="12446" y="19049"/>
                </a:lnTo>
                <a:close/>
              </a:path>
              <a:path w="36829" h="40004">
                <a:moveTo>
                  <a:pt x="24384" y="19811"/>
                </a:moveTo>
                <a:lnTo>
                  <a:pt x="24130" y="19049"/>
                </a:lnTo>
                <a:lnTo>
                  <a:pt x="24384" y="18287"/>
                </a:lnTo>
                <a:lnTo>
                  <a:pt x="24384" y="19811"/>
                </a:lnTo>
                <a:close/>
              </a:path>
              <a:path w="36829" h="40004">
                <a:moveTo>
                  <a:pt x="36576" y="19811"/>
                </a:moveTo>
                <a:lnTo>
                  <a:pt x="24384" y="19811"/>
                </a:lnTo>
                <a:lnTo>
                  <a:pt x="24384" y="18287"/>
                </a:lnTo>
                <a:lnTo>
                  <a:pt x="36576" y="18287"/>
                </a:lnTo>
                <a:lnTo>
                  <a:pt x="36576" y="19811"/>
                </a:lnTo>
                <a:close/>
              </a:path>
              <a:path w="36829" h="40004">
                <a:moveTo>
                  <a:pt x="12700" y="19811"/>
                </a:moveTo>
                <a:lnTo>
                  <a:pt x="12192" y="19811"/>
                </a:lnTo>
                <a:lnTo>
                  <a:pt x="12446" y="19049"/>
                </a:lnTo>
                <a:lnTo>
                  <a:pt x="12700" y="19811"/>
                </a:lnTo>
                <a:close/>
              </a:path>
              <a:path w="36829" h="40004">
                <a:moveTo>
                  <a:pt x="22859" y="22859"/>
                </a:moveTo>
                <a:lnTo>
                  <a:pt x="24130" y="19049"/>
                </a:lnTo>
                <a:lnTo>
                  <a:pt x="24384" y="19811"/>
                </a:lnTo>
                <a:lnTo>
                  <a:pt x="36576" y="19811"/>
                </a:lnTo>
                <a:lnTo>
                  <a:pt x="36194" y="21335"/>
                </a:lnTo>
                <a:lnTo>
                  <a:pt x="24384" y="21335"/>
                </a:lnTo>
                <a:lnTo>
                  <a:pt x="22859" y="22859"/>
                </a:lnTo>
                <a:close/>
              </a:path>
              <a:path w="36829" h="40004">
                <a:moveTo>
                  <a:pt x="13716" y="22859"/>
                </a:moveTo>
                <a:lnTo>
                  <a:pt x="12192" y="21335"/>
                </a:lnTo>
                <a:lnTo>
                  <a:pt x="13208" y="21335"/>
                </a:lnTo>
                <a:lnTo>
                  <a:pt x="13716" y="22859"/>
                </a:lnTo>
                <a:close/>
              </a:path>
              <a:path w="36829" h="40004">
                <a:moveTo>
                  <a:pt x="35052" y="25907"/>
                </a:moveTo>
                <a:lnTo>
                  <a:pt x="21336" y="25907"/>
                </a:lnTo>
                <a:lnTo>
                  <a:pt x="24384" y="21335"/>
                </a:lnTo>
                <a:lnTo>
                  <a:pt x="36194" y="21335"/>
                </a:lnTo>
                <a:lnTo>
                  <a:pt x="35052" y="25907"/>
                </a:lnTo>
                <a:close/>
              </a:path>
              <a:path w="36829" h="40004">
                <a:moveTo>
                  <a:pt x="16764" y="25907"/>
                </a:moveTo>
                <a:lnTo>
                  <a:pt x="15240" y="25907"/>
                </a:lnTo>
                <a:lnTo>
                  <a:pt x="13716" y="22859"/>
                </a:lnTo>
                <a:lnTo>
                  <a:pt x="16764" y="25907"/>
                </a:lnTo>
                <a:close/>
              </a:path>
              <a:path w="36829" h="40004">
                <a:moveTo>
                  <a:pt x="21336" y="25907"/>
                </a:moveTo>
                <a:lnTo>
                  <a:pt x="18288" y="25907"/>
                </a:lnTo>
                <a:lnTo>
                  <a:pt x="22859" y="22859"/>
                </a:lnTo>
                <a:lnTo>
                  <a:pt x="21336" y="25907"/>
                </a:lnTo>
                <a:close/>
              </a:path>
              <a:path w="36829" h="40004">
                <a:moveTo>
                  <a:pt x="18288" y="39623"/>
                </a:moveTo>
                <a:lnTo>
                  <a:pt x="16764" y="38099"/>
                </a:lnTo>
                <a:lnTo>
                  <a:pt x="19812" y="38099"/>
                </a:lnTo>
                <a:lnTo>
                  <a:pt x="18288" y="39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8924543" y="1240536"/>
            <a:ext cx="0" cy="302260"/>
          </a:xfrm>
          <a:custGeom>
            <a:avLst/>
            <a:gdLst/>
            <a:ahLst/>
            <a:cxnLst/>
            <a:rect l="l" t="t" r="r" b="b"/>
            <a:pathLst>
              <a:path w="0" h="302259">
                <a:moveTo>
                  <a:pt x="0" y="0"/>
                </a:moveTo>
                <a:lnTo>
                  <a:pt x="0" y="30175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8924543" y="1769363"/>
            <a:ext cx="0" cy="329565"/>
          </a:xfrm>
          <a:custGeom>
            <a:avLst/>
            <a:gdLst/>
            <a:ahLst/>
            <a:cxnLst/>
            <a:rect l="l" t="t" r="r" b="b"/>
            <a:pathLst>
              <a:path w="0" h="329564">
                <a:moveTo>
                  <a:pt x="0" y="0"/>
                </a:moveTo>
                <a:lnTo>
                  <a:pt x="0" y="329184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8906255" y="1542288"/>
            <a:ext cx="67310" cy="227329"/>
          </a:xfrm>
          <a:custGeom>
            <a:avLst/>
            <a:gdLst/>
            <a:ahLst/>
            <a:cxnLst/>
            <a:rect l="l" t="t" r="r" b="b"/>
            <a:pathLst>
              <a:path w="67309" h="227330">
                <a:moveTo>
                  <a:pt x="0" y="0"/>
                </a:moveTo>
                <a:lnTo>
                  <a:pt x="67056" y="0"/>
                </a:lnTo>
                <a:lnTo>
                  <a:pt x="67056" y="227075"/>
                </a:lnTo>
                <a:lnTo>
                  <a:pt x="0" y="2270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8898635" y="1534667"/>
            <a:ext cx="81280" cy="241300"/>
          </a:xfrm>
          <a:custGeom>
            <a:avLst/>
            <a:gdLst/>
            <a:ahLst/>
            <a:cxnLst/>
            <a:rect l="l" t="t" r="r" b="b"/>
            <a:pathLst>
              <a:path w="81279" h="241300">
                <a:moveTo>
                  <a:pt x="80772" y="240792"/>
                </a:moveTo>
                <a:lnTo>
                  <a:pt x="0" y="240792"/>
                </a:lnTo>
                <a:lnTo>
                  <a:pt x="0" y="0"/>
                </a:lnTo>
                <a:lnTo>
                  <a:pt x="80772" y="0"/>
                </a:lnTo>
                <a:lnTo>
                  <a:pt x="80772" y="7620"/>
                </a:lnTo>
                <a:lnTo>
                  <a:pt x="13716" y="7620"/>
                </a:lnTo>
                <a:lnTo>
                  <a:pt x="7620" y="13716"/>
                </a:lnTo>
                <a:lnTo>
                  <a:pt x="13716" y="13716"/>
                </a:lnTo>
                <a:lnTo>
                  <a:pt x="13716" y="228600"/>
                </a:lnTo>
                <a:lnTo>
                  <a:pt x="7620" y="228600"/>
                </a:lnTo>
                <a:lnTo>
                  <a:pt x="13716" y="234695"/>
                </a:lnTo>
                <a:lnTo>
                  <a:pt x="80772" y="234695"/>
                </a:lnTo>
                <a:lnTo>
                  <a:pt x="80772" y="240792"/>
                </a:lnTo>
                <a:close/>
              </a:path>
              <a:path w="81279" h="241300">
                <a:moveTo>
                  <a:pt x="13716" y="13716"/>
                </a:moveTo>
                <a:lnTo>
                  <a:pt x="7620" y="13716"/>
                </a:lnTo>
                <a:lnTo>
                  <a:pt x="13716" y="7620"/>
                </a:lnTo>
                <a:lnTo>
                  <a:pt x="13716" y="13716"/>
                </a:lnTo>
                <a:close/>
              </a:path>
              <a:path w="81279" h="241300">
                <a:moveTo>
                  <a:pt x="68580" y="13716"/>
                </a:moveTo>
                <a:lnTo>
                  <a:pt x="13716" y="13716"/>
                </a:lnTo>
                <a:lnTo>
                  <a:pt x="13716" y="7620"/>
                </a:lnTo>
                <a:lnTo>
                  <a:pt x="68580" y="7620"/>
                </a:lnTo>
                <a:lnTo>
                  <a:pt x="68580" y="13716"/>
                </a:lnTo>
                <a:close/>
              </a:path>
              <a:path w="81279" h="241300">
                <a:moveTo>
                  <a:pt x="68580" y="234695"/>
                </a:moveTo>
                <a:lnTo>
                  <a:pt x="68580" y="7620"/>
                </a:lnTo>
                <a:lnTo>
                  <a:pt x="74676" y="13716"/>
                </a:lnTo>
                <a:lnTo>
                  <a:pt x="80772" y="13716"/>
                </a:lnTo>
                <a:lnTo>
                  <a:pt x="80772" y="228600"/>
                </a:lnTo>
                <a:lnTo>
                  <a:pt x="74676" y="228600"/>
                </a:lnTo>
                <a:lnTo>
                  <a:pt x="68580" y="234695"/>
                </a:lnTo>
                <a:close/>
              </a:path>
              <a:path w="81279" h="241300">
                <a:moveTo>
                  <a:pt x="80772" y="13716"/>
                </a:moveTo>
                <a:lnTo>
                  <a:pt x="74676" y="13716"/>
                </a:lnTo>
                <a:lnTo>
                  <a:pt x="68580" y="7620"/>
                </a:lnTo>
                <a:lnTo>
                  <a:pt x="80772" y="7620"/>
                </a:lnTo>
                <a:lnTo>
                  <a:pt x="80772" y="13716"/>
                </a:lnTo>
                <a:close/>
              </a:path>
              <a:path w="81279" h="241300">
                <a:moveTo>
                  <a:pt x="13716" y="234695"/>
                </a:moveTo>
                <a:lnTo>
                  <a:pt x="7620" y="228600"/>
                </a:lnTo>
                <a:lnTo>
                  <a:pt x="13716" y="228600"/>
                </a:lnTo>
                <a:lnTo>
                  <a:pt x="13716" y="234695"/>
                </a:lnTo>
                <a:close/>
              </a:path>
              <a:path w="81279" h="241300">
                <a:moveTo>
                  <a:pt x="68580" y="234695"/>
                </a:moveTo>
                <a:lnTo>
                  <a:pt x="13716" y="234695"/>
                </a:lnTo>
                <a:lnTo>
                  <a:pt x="13716" y="228600"/>
                </a:lnTo>
                <a:lnTo>
                  <a:pt x="68580" y="228600"/>
                </a:lnTo>
                <a:lnTo>
                  <a:pt x="68580" y="234695"/>
                </a:lnTo>
                <a:close/>
              </a:path>
              <a:path w="81279" h="241300">
                <a:moveTo>
                  <a:pt x="80772" y="234695"/>
                </a:moveTo>
                <a:lnTo>
                  <a:pt x="68580" y="234695"/>
                </a:lnTo>
                <a:lnTo>
                  <a:pt x="74676" y="228600"/>
                </a:lnTo>
                <a:lnTo>
                  <a:pt x="80772" y="228600"/>
                </a:lnTo>
                <a:lnTo>
                  <a:pt x="80772" y="2346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 txBox="1"/>
          <p:nvPr/>
        </p:nvSpPr>
        <p:spPr>
          <a:xfrm>
            <a:off x="8998680" y="1543789"/>
            <a:ext cx="196215" cy="222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R</a:t>
            </a:r>
            <a:r>
              <a:rPr dirty="0" baseline="-20833" sz="1200" spc="67">
                <a:latin typeface="Times New Roman"/>
                <a:cs typeface="Times New Roman"/>
              </a:rPr>
              <a:t>L</a:t>
            </a:r>
            <a:endParaRPr baseline="-20833" sz="1200">
              <a:latin typeface="Times New Roman"/>
              <a:cs typeface="Times New Roman"/>
            </a:endParaRPr>
          </a:p>
        </p:txBody>
      </p:sp>
      <p:sp>
        <p:nvSpPr>
          <p:cNvPr id="242" name="object 242"/>
          <p:cNvSpPr txBox="1"/>
          <p:nvPr/>
        </p:nvSpPr>
        <p:spPr>
          <a:xfrm>
            <a:off x="8675639" y="1486439"/>
            <a:ext cx="164465" cy="2565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80">
                <a:latin typeface="Times New Roman"/>
                <a:cs typeface="Times New Roman"/>
              </a:rPr>
              <a:t>v</a:t>
            </a:r>
            <a:r>
              <a:rPr dirty="0" baseline="-21604" sz="1350" spc="22">
                <a:latin typeface="Times New Roman"/>
                <a:cs typeface="Times New Roman"/>
              </a:rPr>
              <a:t>o</a:t>
            </a:r>
            <a:endParaRPr baseline="-21604" sz="1350">
              <a:latin typeface="Times New Roman"/>
              <a:cs typeface="Times New Roman"/>
            </a:endParaRPr>
          </a:p>
        </p:txBody>
      </p:sp>
      <p:sp>
        <p:nvSpPr>
          <p:cNvPr id="243" name="object 243"/>
          <p:cNvSpPr/>
          <p:nvPr/>
        </p:nvSpPr>
        <p:spPr>
          <a:xfrm>
            <a:off x="7740396" y="1641347"/>
            <a:ext cx="17145" cy="15240"/>
          </a:xfrm>
          <a:custGeom>
            <a:avLst/>
            <a:gdLst/>
            <a:ahLst/>
            <a:cxnLst/>
            <a:rect l="l" t="t" r="r" b="b"/>
            <a:pathLst>
              <a:path w="17145" h="15239">
                <a:moveTo>
                  <a:pt x="13716" y="15240"/>
                </a:moveTo>
                <a:lnTo>
                  <a:pt x="4572" y="15240"/>
                </a:lnTo>
                <a:lnTo>
                  <a:pt x="0" y="12192"/>
                </a:lnTo>
                <a:lnTo>
                  <a:pt x="0" y="3048"/>
                </a:lnTo>
                <a:lnTo>
                  <a:pt x="4572" y="0"/>
                </a:lnTo>
                <a:lnTo>
                  <a:pt x="13716" y="0"/>
                </a:lnTo>
                <a:lnTo>
                  <a:pt x="16764" y="3048"/>
                </a:lnTo>
                <a:lnTo>
                  <a:pt x="16764" y="12192"/>
                </a:lnTo>
                <a:lnTo>
                  <a:pt x="13716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7734300" y="1635251"/>
            <a:ext cx="30480" cy="27940"/>
          </a:xfrm>
          <a:custGeom>
            <a:avLst/>
            <a:gdLst/>
            <a:ahLst/>
            <a:cxnLst/>
            <a:rect l="l" t="t" r="r" b="b"/>
            <a:pathLst>
              <a:path w="30479" h="27939">
                <a:moveTo>
                  <a:pt x="19812" y="1523"/>
                </a:moveTo>
                <a:lnTo>
                  <a:pt x="10668" y="1523"/>
                </a:lnTo>
                <a:lnTo>
                  <a:pt x="13716" y="0"/>
                </a:lnTo>
                <a:lnTo>
                  <a:pt x="15240" y="0"/>
                </a:lnTo>
                <a:lnTo>
                  <a:pt x="19812" y="1523"/>
                </a:lnTo>
                <a:close/>
              </a:path>
              <a:path w="30479" h="27939">
                <a:moveTo>
                  <a:pt x="25908" y="24383"/>
                </a:moveTo>
                <a:lnTo>
                  <a:pt x="4572" y="24383"/>
                </a:lnTo>
                <a:lnTo>
                  <a:pt x="1524" y="21335"/>
                </a:lnTo>
                <a:lnTo>
                  <a:pt x="1524" y="19811"/>
                </a:lnTo>
                <a:lnTo>
                  <a:pt x="0" y="18287"/>
                </a:lnTo>
                <a:lnTo>
                  <a:pt x="0" y="9143"/>
                </a:lnTo>
                <a:lnTo>
                  <a:pt x="1524" y="9143"/>
                </a:lnTo>
                <a:lnTo>
                  <a:pt x="1524" y="7619"/>
                </a:lnTo>
                <a:lnTo>
                  <a:pt x="3048" y="4571"/>
                </a:lnTo>
                <a:lnTo>
                  <a:pt x="4572" y="4571"/>
                </a:lnTo>
                <a:lnTo>
                  <a:pt x="4572" y="3047"/>
                </a:lnTo>
                <a:lnTo>
                  <a:pt x="6096" y="3047"/>
                </a:lnTo>
                <a:lnTo>
                  <a:pt x="7620" y="1523"/>
                </a:lnTo>
                <a:lnTo>
                  <a:pt x="21336" y="1523"/>
                </a:lnTo>
                <a:lnTo>
                  <a:pt x="24384" y="3047"/>
                </a:lnTo>
                <a:lnTo>
                  <a:pt x="25908" y="4571"/>
                </a:lnTo>
                <a:lnTo>
                  <a:pt x="27432" y="7619"/>
                </a:lnTo>
                <a:lnTo>
                  <a:pt x="28956" y="7619"/>
                </a:lnTo>
                <a:lnTo>
                  <a:pt x="28956" y="12191"/>
                </a:lnTo>
                <a:lnTo>
                  <a:pt x="12192" y="12191"/>
                </a:lnTo>
                <a:lnTo>
                  <a:pt x="12192" y="15239"/>
                </a:lnTo>
                <a:lnTo>
                  <a:pt x="28956" y="15239"/>
                </a:lnTo>
                <a:lnTo>
                  <a:pt x="28956" y="19811"/>
                </a:lnTo>
                <a:lnTo>
                  <a:pt x="25908" y="22859"/>
                </a:lnTo>
                <a:lnTo>
                  <a:pt x="25908" y="24383"/>
                </a:lnTo>
                <a:close/>
              </a:path>
              <a:path w="30479" h="27939">
                <a:moveTo>
                  <a:pt x="12192" y="13715"/>
                </a:moveTo>
                <a:lnTo>
                  <a:pt x="12192" y="12191"/>
                </a:lnTo>
                <a:lnTo>
                  <a:pt x="13716" y="12191"/>
                </a:lnTo>
                <a:lnTo>
                  <a:pt x="12192" y="13715"/>
                </a:lnTo>
                <a:close/>
              </a:path>
              <a:path w="30479" h="27939">
                <a:moveTo>
                  <a:pt x="12192" y="13715"/>
                </a:moveTo>
                <a:lnTo>
                  <a:pt x="13716" y="12191"/>
                </a:lnTo>
                <a:lnTo>
                  <a:pt x="13208" y="13207"/>
                </a:lnTo>
                <a:lnTo>
                  <a:pt x="12192" y="13715"/>
                </a:lnTo>
                <a:close/>
              </a:path>
              <a:path w="30479" h="27939">
                <a:moveTo>
                  <a:pt x="13208" y="13207"/>
                </a:moveTo>
                <a:lnTo>
                  <a:pt x="13716" y="12191"/>
                </a:lnTo>
                <a:lnTo>
                  <a:pt x="14478" y="12572"/>
                </a:lnTo>
                <a:lnTo>
                  <a:pt x="13208" y="13207"/>
                </a:lnTo>
                <a:close/>
              </a:path>
              <a:path w="30479" h="27939">
                <a:moveTo>
                  <a:pt x="14478" y="12572"/>
                </a:moveTo>
                <a:lnTo>
                  <a:pt x="13716" y="12191"/>
                </a:lnTo>
                <a:lnTo>
                  <a:pt x="15240" y="12191"/>
                </a:lnTo>
                <a:lnTo>
                  <a:pt x="14478" y="12572"/>
                </a:lnTo>
                <a:close/>
              </a:path>
              <a:path w="30479" h="27939">
                <a:moveTo>
                  <a:pt x="16764" y="13715"/>
                </a:moveTo>
                <a:lnTo>
                  <a:pt x="14478" y="12572"/>
                </a:lnTo>
                <a:lnTo>
                  <a:pt x="15240" y="12191"/>
                </a:lnTo>
                <a:lnTo>
                  <a:pt x="16764" y="13715"/>
                </a:lnTo>
                <a:close/>
              </a:path>
              <a:path w="30479" h="27939">
                <a:moveTo>
                  <a:pt x="16764" y="13715"/>
                </a:moveTo>
                <a:lnTo>
                  <a:pt x="15240" y="12191"/>
                </a:lnTo>
                <a:lnTo>
                  <a:pt x="16764" y="12953"/>
                </a:lnTo>
                <a:lnTo>
                  <a:pt x="16764" y="13715"/>
                </a:lnTo>
                <a:close/>
              </a:path>
              <a:path w="30479" h="27939">
                <a:moveTo>
                  <a:pt x="16764" y="12953"/>
                </a:moveTo>
                <a:lnTo>
                  <a:pt x="15240" y="12191"/>
                </a:lnTo>
                <a:lnTo>
                  <a:pt x="16764" y="12191"/>
                </a:lnTo>
                <a:lnTo>
                  <a:pt x="16764" y="12953"/>
                </a:lnTo>
                <a:close/>
              </a:path>
              <a:path w="30479" h="27939">
                <a:moveTo>
                  <a:pt x="17272" y="13207"/>
                </a:moveTo>
                <a:lnTo>
                  <a:pt x="16764" y="12953"/>
                </a:lnTo>
                <a:lnTo>
                  <a:pt x="16764" y="12191"/>
                </a:lnTo>
                <a:lnTo>
                  <a:pt x="17272" y="13207"/>
                </a:lnTo>
                <a:close/>
              </a:path>
              <a:path w="30479" h="27939">
                <a:moveTo>
                  <a:pt x="28956" y="15239"/>
                </a:moveTo>
                <a:lnTo>
                  <a:pt x="18288" y="15239"/>
                </a:lnTo>
                <a:lnTo>
                  <a:pt x="17780" y="14223"/>
                </a:lnTo>
                <a:lnTo>
                  <a:pt x="18288" y="13715"/>
                </a:lnTo>
                <a:lnTo>
                  <a:pt x="17272" y="13207"/>
                </a:lnTo>
                <a:lnTo>
                  <a:pt x="16764" y="12191"/>
                </a:lnTo>
                <a:lnTo>
                  <a:pt x="28956" y="12191"/>
                </a:lnTo>
                <a:lnTo>
                  <a:pt x="30480" y="13715"/>
                </a:lnTo>
                <a:lnTo>
                  <a:pt x="28956" y="15239"/>
                </a:lnTo>
                <a:close/>
              </a:path>
              <a:path w="30479" h="27939">
                <a:moveTo>
                  <a:pt x="17272" y="14223"/>
                </a:moveTo>
                <a:lnTo>
                  <a:pt x="16764" y="13715"/>
                </a:lnTo>
                <a:lnTo>
                  <a:pt x="16764" y="12953"/>
                </a:lnTo>
                <a:lnTo>
                  <a:pt x="17272" y="13207"/>
                </a:lnTo>
                <a:lnTo>
                  <a:pt x="17678" y="14020"/>
                </a:lnTo>
                <a:lnTo>
                  <a:pt x="17272" y="14223"/>
                </a:lnTo>
                <a:close/>
              </a:path>
              <a:path w="30479" h="27939">
                <a:moveTo>
                  <a:pt x="12801" y="14020"/>
                </a:moveTo>
                <a:lnTo>
                  <a:pt x="12192" y="13715"/>
                </a:lnTo>
                <a:lnTo>
                  <a:pt x="13208" y="13207"/>
                </a:lnTo>
                <a:lnTo>
                  <a:pt x="12801" y="14020"/>
                </a:lnTo>
                <a:close/>
              </a:path>
              <a:path w="30479" h="27939">
                <a:moveTo>
                  <a:pt x="17678" y="14020"/>
                </a:moveTo>
                <a:lnTo>
                  <a:pt x="17272" y="13207"/>
                </a:lnTo>
                <a:lnTo>
                  <a:pt x="18288" y="13715"/>
                </a:lnTo>
                <a:lnTo>
                  <a:pt x="17678" y="14020"/>
                </a:lnTo>
                <a:close/>
              </a:path>
              <a:path w="30479" h="27939">
                <a:moveTo>
                  <a:pt x="12192" y="15239"/>
                </a:moveTo>
                <a:lnTo>
                  <a:pt x="12192" y="13715"/>
                </a:lnTo>
                <a:lnTo>
                  <a:pt x="12700" y="14223"/>
                </a:lnTo>
                <a:lnTo>
                  <a:pt x="12192" y="15239"/>
                </a:lnTo>
                <a:close/>
              </a:path>
              <a:path w="30479" h="27939">
                <a:moveTo>
                  <a:pt x="12700" y="14223"/>
                </a:moveTo>
                <a:lnTo>
                  <a:pt x="12192" y="13715"/>
                </a:lnTo>
                <a:lnTo>
                  <a:pt x="12801" y="14020"/>
                </a:lnTo>
                <a:lnTo>
                  <a:pt x="12700" y="14223"/>
                </a:lnTo>
                <a:close/>
              </a:path>
              <a:path w="30479" h="27939">
                <a:moveTo>
                  <a:pt x="16764" y="14477"/>
                </a:moveTo>
                <a:lnTo>
                  <a:pt x="16764" y="13715"/>
                </a:lnTo>
                <a:lnTo>
                  <a:pt x="17272" y="14223"/>
                </a:lnTo>
                <a:lnTo>
                  <a:pt x="16764" y="14477"/>
                </a:lnTo>
                <a:close/>
              </a:path>
              <a:path w="30479" h="27939">
                <a:moveTo>
                  <a:pt x="17780" y="14223"/>
                </a:moveTo>
                <a:lnTo>
                  <a:pt x="17678" y="14020"/>
                </a:lnTo>
                <a:lnTo>
                  <a:pt x="18288" y="13715"/>
                </a:lnTo>
                <a:lnTo>
                  <a:pt x="17780" y="14223"/>
                </a:lnTo>
                <a:close/>
              </a:path>
              <a:path w="30479" h="27939">
                <a:moveTo>
                  <a:pt x="15240" y="15239"/>
                </a:moveTo>
                <a:lnTo>
                  <a:pt x="13716" y="15239"/>
                </a:lnTo>
                <a:lnTo>
                  <a:pt x="12700" y="14223"/>
                </a:lnTo>
                <a:lnTo>
                  <a:pt x="12801" y="14020"/>
                </a:lnTo>
                <a:lnTo>
                  <a:pt x="15240" y="15239"/>
                </a:lnTo>
                <a:close/>
              </a:path>
              <a:path w="30479" h="27939">
                <a:moveTo>
                  <a:pt x="17526" y="14477"/>
                </a:moveTo>
                <a:lnTo>
                  <a:pt x="17272" y="14223"/>
                </a:lnTo>
                <a:lnTo>
                  <a:pt x="17678" y="14020"/>
                </a:lnTo>
                <a:lnTo>
                  <a:pt x="17780" y="14223"/>
                </a:lnTo>
                <a:lnTo>
                  <a:pt x="17526" y="14477"/>
                </a:lnTo>
                <a:close/>
              </a:path>
              <a:path w="30479" h="27939">
                <a:moveTo>
                  <a:pt x="13716" y="15239"/>
                </a:moveTo>
                <a:lnTo>
                  <a:pt x="12192" y="15239"/>
                </a:lnTo>
                <a:lnTo>
                  <a:pt x="12700" y="14223"/>
                </a:lnTo>
                <a:lnTo>
                  <a:pt x="13716" y="15239"/>
                </a:lnTo>
                <a:close/>
              </a:path>
              <a:path w="30479" h="27939">
                <a:moveTo>
                  <a:pt x="16764" y="15239"/>
                </a:moveTo>
                <a:lnTo>
                  <a:pt x="16764" y="14477"/>
                </a:lnTo>
                <a:lnTo>
                  <a:pt x="17272" y="14223"/>
                </a:lnTo>
                <a:lnTo>
                  <a:pt x="17526" y="14477"/>
                </a:lnTo>
                <a:lnTo>
                  <a:pt x="16764" y="15239"/>
                </a:lnTo>
                <a:close/>
              </a:path>
              <a:path w="30479" h="27939">
                <a:moveTo>
                  <a:pt x="18288" y="15239"/>
                </a:moveTo>
                <a:lnTo>
                  <a:pt x="17526" y="14477"/>
                </a:lnTo>
                <a:lnTo>
                  <a:pt x="17780" y="14223"/>
                </a:lnTo>
                <a:lnTo>
                  <a:pt x="18288" y="15239"/>
                </a:lnTo>
                <a:close/>
              </a:path>
              <a:path w="30479" h="27939">
                <a:moveTo>
                  <a:pt x="16764" y="15239"/>
                </a:moveTo>
                <a:lnTo>
                  <a:pt x="15240" y="15239"/>
                </a:lnTo>
                <a:lnTo>
                  <a:pt x="16764" y="14477"/>
                </a:lnTo>
                <a:lnTo>
                  <a:pt x="16764" y="15239"/>
                </a:lnTo>
                <a:close/>
              </a:path>
              <a:path w="30479" h="27939">
                <a:moveTo>
                  <a:pt x="18288" y="15239"/>
                </a:moveTo>
                <a:lnTo>
                  <a:pt x="16764" y="15239"/>
                </a:lnTo>
                <a:lnTo>
                  <a:pt x="17526" y="14477"/>
                </a:lnTo>
                <a:lnTo>
                  <a:pt x="18288" y="15239"/>
                </a:lnTo>
                <a:close/>
              </a:path>
              <a:path w="30479" h="27939">
                <a:moveTo>
                  <a:pt x="21336" y="27431"/>
                </a:moveTo>
                <a:lnTo>
                  <a:pt x="9144" y="27431"/>
                </a:lnTo>
                <a:lnTo>
                  <a:pt x="6096" y="24383"/>
                </a:lnTo>
                <a:lnTo>
                  <a:pt x="24384" y="24383"/>
                </a:lnTo>
                <a:lnTo>
                  <a:pt x="21336" y="25907"/>
                </a:lnTo>
                <a:lnTo>
                  <a:pt x="21336" y="27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 txBox="1"/>
          <p:nvPr/>
        </p:nvSpPr>
        <p:spPr>
          <a:xfrm>
            <a:off x="7351315" y="1077515"/>
            <a:ext cx="101600" cy="193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300" b="1">
                <a:latin typeface="Microsoft JhengHei"/>
                <a:cs typeface="Microsoft JhengHei"/>
              </a:rPr>
              <a:t>+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246" name="object 246"/>
          <p:cNvSpPr txBox="1"/>
          <p:nvPr/>
        </p:nvSpPr>
        <p:spPr>
          <a:xfrm>
            <a:off x="8742561" y="1885354"/>
            <a:ext cx="101600" cy="193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75" b="1">
                <a:latin typeface="Microsoft JhengHei"/>
                <a:cs typeface="Microsoft JhengHei"/>
              </a:rPr>
              <a:t>-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247" name="object 247"/>
          <p:cNvSpPr txBox="1"/>
          <p:nvPr/>
        </p:nvSpPr>
        <p:spPr>
          <a:xfrm>
            <a:off x="8742561" y="1290637"/>
            <a:ext cx="101600" cy="193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300" b="1">
                <a:latin typeface="Microsoft JhengHei"/>
                <a:cs typeface="Microsoft JhengHei"/>
              </a:rPr>
              <a:t>+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248" name="object 248"/>
          <p:cNvSpPr/>
          <p:nvPr/>
        </p:nvSpPr>
        <p:spPr>
          <a:xfrm>
            <a:off x="7080504" y="1240536"/>
            <a:ext cx="0" cy="151130"/>
          </a:xfrm>
          <a:custGeom>
            <a:avLst/>
            <a:gdLst/>
            <a:ahLst/>
            <a:cxnLst/>
            <a:rect l="l" t="t" r="r" b="b"/>
            <a:pathLst>
              <a:path w="0" h="151130">
                <a:moveTo>
                  <a:pt x="0" y="0"/>
                </a:moveTo>
                <a:lnTo>
                  <a:pt x="0" y="150875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7080504" y="1620012"/>
            <a:ext cx="0" cy="478790"/>
          </a:xfrm>
          <a:custGeom>
            <a:avLst/>
            <a:gdLst/>
            <a:ahLst/>
            <a:cxnLst/>
            <a:rect l="l" t="t" r="r" b="b"/>
            <a:pathLst>
              <a:path w="0" h="478789">
                <a:moveTo>
                  <a:pt x="0" y="0"/>
                </a:moveTo>
                <a:lnTo>
                  <a:pt x="0" y="47853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7080503" y="1241297"/>
            <a:ext cx="198120" cy="0"/>
          </a:xfrm>
          <a:custGeom>
            <a:avLst/>
            <a:gdLst/>
            <a:ahLst/>
            <a:cxnLst/>
            <a:rect l="l" t="t" r="r" b="b"/>
            <a:pathLst>
              <a:path w="198120" h="0">
                <a:moveTo>
                  <a:pt x="0" y="0"/>
                </a:moveTo>
                <a:lnTo>
                  <a:pt x="19811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7046976" y="1391412"/>
            <a:ext cx="66040" cy="228600"/>
          </a:xfrm>
          <a:custGeom>
            <a:avLst/>
            <a:gdLst/>
            <a:ahLst/>
            <a:cxnLst/>
            <a:rect l="l" t="t" r="r" b="b"/>
            <a:pathLst>
              <a:path w="66040" h="228600">
                <a:moveTo>
                  <a:pt x="0" y="0"/>
                </a:moveTo>
                <a:lnTo>
                  <a:pt x="65531" y="0"/>
                </a:lnTo>
                <a:lnTo>
                  <a:pt x="65531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7040880" y="1385316"/>
            <a:ext cx="78105" cy="241300"/>
          </a:xfrm>
          <a:custGeom>
            <a:avLst/>
            <a:gdLst/>
            <a:ahLst/>
            <a:cxnLst/>
            <a:rect l="l" t="t" r="r" b="b"/>
            <a:pathLst>
              <a:path w="78104" h="241300">
                <a:moveTo>
                  <a:pt x="77724" y="240792"/>
                </a:moveTo>
                <a:lnTo>
                  <a:pt x="0" y="240792"/>
                </a:lnTo>
                <a:lnTo>
                  <a:pt x="0" y="0"/>
                </a:lnTo>
                <a:lnTo>
                  <a:pt x="77724" y="0"/>
                </a:lnTo>
                <a:lnTo>
                  <a:pt x="77724" y="6095"/>
                </a:lnTo>
                <a:lnTo>
                  <a:pt x="12192" y="6096"/>
                </a:lnTo>
                <a:lnTo>
                  <a:pt x="6096" y="12192"/>
                </a:lnTo>
                <a:lnTo>
                  <a:pt x="12192" y="12191"/>
                </a:lnTo>
                <a:lnTo>
                  <a:pt x="12192" y="227075"/>
                </a:lnTo>
                <a:lnTo>
                  <a:pt x="6096" y="227076"/>
                </a:lnTo>
                <a:lnTo>
                  <a:pt x="12192" y="234695"/>
                </a:lnTo>
                <a:lnTo>
                  <a:pt x="77724" y="234695"/>
                </a:lnTo>
                <a:lnTo>
                  <a:pt x="77724" y="240792"/>
                </a:lnTo>
                <a:close/>
              </a:path>
              <a:path w="78104" h="241300">
                <a:moveTo>
                  <a:pt x="12192" y="12191"/>
                </a:moveTo>
                <a:lnTo>
                  <a:pt x="6096" y="12192"/>
                </a:lnTo>
                <a:lnTo>
                  <a:pt x="12192" y="6096"/>
                </a:lnTo>
                <a:lnTo>
                  <a:pt x="12192" y="12191"/>
                </a:lnTo>
                <a:close/>
              </a:path>
              <a:path w="78104" h="241300">
                <a:moveTo>
                  <a:pt x="65532" y="12191"/>
                </a:moveTo>
                <a:lnTo>
                  <a:pt x="12192" y="12191"/>
                </a:lnTo>
                <a:lnTo>
                  <a:pt x="12192" y="6096"/>
                </a:lnTo>
                <a:lnTo>
                  <a:pt x="65532" y="6096"/>
                </a:lnTo>
                <a:lnTo>
                  <a:pt x="65532" y="12191"/>
                </a:lnTo>
                <a:close/>
              </a:path>
              <a:path w="78104" h="241300">
                <a:moveTo>
                  <a:pt x="65532" y="234695"/>
                </a:moveTo>
                <a:lnTo>
                  <a:pt x="65532" y="6096"/>
                </a:lnTo>
                <a:lnTo>
                  <a:pt x="71628" y="12192"/>
                </a:lnTo>
                <a:lnTo>
                  <a:pt x="77724" y="12191"/>
                </a:lnTo>
                <a:lnTo>
                  <a:pt x="77724" y="227075"/>
                </a:lnTo>
                <a:lnTo>
                  <a:pt x="71628" y="227076"/>
                </a:lnTo>
                <a:lnTo>
                  <a:pt x="65532" y="234695"/>
                </a:lnTo>
                <a:close/>
              </a:path>
              <a:path w="78104" h="241300">
                <a:moveTo>
                  <a:pt x="77724" y="12191"/>
                </a:moveTo>
                <a:lnTo>
                  <a:pt x="71628" y="12192"/>
                </a:lnTo>
                <a:lnTo>
                  <a:pt x="65532" y="6096"/>
                </a:lnTo>
                <a:lnTo>
                  <a:pt x="77724" y="6095"/>
                </a:lnTo>
                <a:lnTo>
                  <a:pt x="77724" y="12191"/>
                </a:lnTo>
                <a:close/>
              </a:path>
              <a:path w="78104" h="241300">
                <a:moveTo>
                  <a:pt x="12192" y="234695"/>
                </a:moveTo>
                <a:lnTo>
                  <a:pt x="6096" y="227076"/>
                </a:lnTo>
                <a:lnTo>
                  <a:pt x="12192" y="227075"/>
                </a:lnTo>
                <a:lnTo>
                  <a:pt x="12192" y="234695"/>
                </a:lnTo>
                <a:close/>
              </a:path>
              <a:path w="78104" h="241300">
                <a:moveTo>
                  <a:pt x="65532" y="234695"/>
                </a:moveTo>
                <a:lnTo>
                  <a:pt x="12192" y="234695"/>
                </a:lnTo>
                <a:lnTo>
                  <a:pt x="12192" y="227075"/>
                </a:lnTo>
                <a:lnTo>
                  <a:pt x="65532" y="227075"/>
                </a:lnTo>
                <a:lnTo>
                  <a:pt x="65532" y="234695"/>
                </a:lnTo>
                <a:close/>
              </a:path>
              <a:path w="78104" h="241300">
                <a:moveTo>
                  <a:pt x="77724" y="234695"/>
                </a:moveTo>
                <a:lnTo>
                  <a:pt x="65532" y="234695"/>
                </a:lnTo>
                <a:lnTo>
                  <a:pt x="71628" y="227076"/>
                </a:lnTo>
                <a:lnTo>
                  <a:pt x="77724" y="227075"/>
                </a:lnTo>
                <a:lnTo>
                  <a:pt x="77724" y="2346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 txBox="1"/>
          <p:nvPr/>
        </p:nvSpPr>
        <p:spPr>
          <a:xfrm>
            <a:off x="6836120" y="1418849"/>
            <a:ext cx="1270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4" name="object 254"/>
          <p:cNvSpPr txBox="1"/>
          <p:nvPr/>
        </p:nvSpPr>
        <p:spPr>
          <a:xfrm>
            <a:off x="6938247" y="1499645"/>
            <a:ext cx="71755" cy="150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10">
                <a:latin typeface="Times New Roman"/>
                <a:cs typeface="Times New Roman"/>
              </a:rPr>
              <a:t>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55" name="object 255"/>
          <p:cNvSpPr/>
          <p:nvPr/>
        </p:nvSpPr>
        <p:spPr>
          <a:xfrm>
            <a:off x="6990588" y="1816608"/>
            <a:ext cx="181610" cy="163195"/>
          </a:xfrm>
          <a:custGeom>
            <a:avLst/>
            <a:gdLst/>
            <a:ahLst/>
            <a:cxnLst/>
            <a:rect l="l" t="t" r="r" b="b"/>
            <a:pathLst>
              <a:path w="181609" h="163194">
                <a:moveTo>
                  <a:pt x="99060" y="1524"/>
                </a:moveTo>
                <a:lnTo>
                  <a:pt x="80772" y="1524"/>
                </a:lnTo>
                <a:lnTo>
                  <a:pt x="89916" y="0"/>
                </a:lnTo>
                <a:lnTo>
                  <a:pt x="99060" y="1524"/>
                </a:lnTo>
                <a:close/>
              </a:path>
              <a:path w="181609" h="163194">
                <a:moveTo>
                  <a:pt x="100584" y="163068"/>
                </a:moveTo>
                <a:lnTo>
                  <a:pt x="82296" y="163068"/>
                </a:lnTo>
                <a:lnTo>
                  <a:pt x="64008" y="160020"/>
                </a:lnTo>
                <a:lnTo>
                  <a:pt x="56387" y="156972"/>
                </a:lnTo>
                <a:lnTo>
                  <a:pt x="47244" y="153924"/>
                </a:lnTo>
                <a:lnTo>
                  <a:pt x="39624" y="150876"/>
                </a:lnTo>
                <a:lnTo>
                  <a:pt x="27432" y="140208"/>
                </a:lnTo>
                <a:lnTo>
                  <a:pt x="25908" y="140208"/>
                </a:lnTo>
                <a:lnTo>
                  <a:pt x="21336" y="134112"/>
                </a:lnTo>
                <a:lnTo>
                  <a:pt x="15240" y="128016"/>
                </a:lnTo>
                <a:lnTo>
                  <a:pt x="10668" y="121920"/>
                </a:lnTo>
                <a:lnTo>
                  <a:pt x="1524" y="99060"/>
                </a:lnTo>
                <a:lnTo>
                  <a:pt x="0" y="91440"/>
                </a:lnTo>
                <a:lnTo>
                  <a:pt x="0" y="74676"/>
                </a:lnTo>
                <a:lnTo>
                  <a:pt x="19812" y="30480"/>
                </a:lnTo>
                <a:lnTo>
                  <a:pt x="25908" y="24384"/>
                </a:lnTo>
                <a:lnTo>
                  <a:pt x="27432" y="24384"/>
                </a:lnTo>
                <a:lnTo>
                  <a:pt x="39624" y="15240"/>
                </a:lnTo>
                <a:lnTo>
                  <a:pt x="47244" y="10668"/>
                </a:lnTo>
                <a:lnTo>
                  <a:pt x="54864" y="7620"/>
                </a:lnTo>
                <a:lnTo>
                  <a:pt x="64008" y="4572"/>
                </a:lnTo>
                <a:lnTo>
                  <a:pt x="71628" y="1524"/>
                </a:lnTo>
                <a:lnTo>
                  <a:pt x="108204" y="1524"/>
                </a:lnTo>
                <a:lnTo>
                  <a:pt x="117348" y="4572"/>
                </a:lnTo>
                <a:lnTo>
                  <a:pt x="124968" y="6096"/>
                </a:lnTo>
                <a:lnTo>
                  <a:pt x="134112" y="10668"/>
                </a:lnTo>
                <a:lnTo>
                  <a:pt x="141732" y="13716"/>
                </a:lnTo>
                <a:lnTo>
                  <a:pt x="82296" y="13716"/>
                </a:lnTo>
                <a:lnTo>
                  <a:pt x="35052" y="33528"/>
                </a:lnTo>
                <a:lnTo>
                  <a:pt x="25908" y="44196"/>
                </a:lnTo>
                <a:lnTo>
                  <a:pt x="21336" y="48768"/>
                </a:lnTo>
                <a:lnTo>
                  <a:pt x="15240" y="60960"/>
                </a:lnTo>
                <a:lnTo>
                  <a:pt x="13716" y="68580"/>
                </a:lnTo>
                <a:lnTo>
                  <a:pt x="12192" y="74676"/>
                </a:lnTo>
                <a:lnTo>
                  <a:pt x="12192" y="88392"/>
                </a:lnTo>
                <a:lnTo>
                  <a:pt x="13716" y="96012"/>
                </a:lnTo>
                <a:lnTo>
                  <a:pt x="15240" y="102108"/>
                </a:lnTo>
                <a:lnTo>
                  <a:pt x="21336" y="114300"/>
                </a:lnTo>
                <a:lnTo>
                  <a:pt x="25908" y="120396"/>
                </a:lnTo>
                <a:lnTo>
                  <a:pt x="30480" y="124968"/>
                </a:lnTo>
                <a:lnTo>
                  <a:pt x="35052" y="131064"/>
                </a:lnTo>
                <a:lnTo>
                  <a:pt x="36830" y="131064"/>
                </a:lnTo>
                <a:lnTo>
                  <a:pt x="45719" y="138684"/>
                </a:lnTo>
                <a:lnTo>
                  <a:pt x="53339" y="143256"/>
                </a:lnTo>
                <a:lnTo>
                  <a:pt x="59436" y="144780"/>
                </a:lnTo>
                <a:lnTo>
                  <a:pt x="67056" y="147828"/>
                </a:lnTo>
                <a:lnTo>
                  <a:pt x="82296" y="150876"/>
                </a:lnTo>
                <a:lnTo>
                  <a:pt x="139192" y="150876"/>
                </a:lnTo>
                <a:lnTo>
                  <a:pt x="134112" y="153924"/>
                </a:lnTo>
                <a:lnTo>
                  <a:pt x="126491" y="156972"/>
                </a:lnTo>
                <a:lnTo>
                  <a:pt x="117348" y="160020"/>
                </a:lnTo>
                <a:lnTo>
                  <a:pt x="109728" y="161544"/>
                </a:lnTo>
                <a:lnTo>
                  <a:pt x="100584" y="163068"/>
                </a:lnTo>
                <a:close/>
              </a:path>
              <a:path w="181609" h="163194">
                <a:moveTo>
                  <a:pt x="163829" y="131064"/>
                </a:moveTo>
                <a:lnTo>
                  <a:pt x="146304" y="131064"/>
                </a:lnTo>
                <a:lnTo>
                  <a:pt x="150876" y="126492"/>
                </a:lnTo>
                <a:lnTo>
                  <a:pt x="160019" y="114300"/>
                </a:lnTo>
                <a:lnTo>
                  <a:pt x="163068" y="109728"/>
                </a:lnTo>
                <a:lnTo>
                  <a:pt x="166116" y="102108"/>
                </a:lnTo>
                <a:lnTo>
                  <a:pt x="169164" y="89916"/>
                </a:lnTo>
                <a:lnTo>
                  <a:pt x="169164" y="76200"/>
                </a:lnTo>
                <a:lnTo>
                  <a:pt x="150876" y="39624"/>
                </a:lnTo>
                <a:lnTo>
                  <a:pt x="146304" y="33528"/>
                </a:lnTo>
                <a:lnTo>
                  <a:pt x="135636" y="25908"/>
                </a:lnTo>
                <a:lnTo>
                  <a:pt x="128016" y="21336"/>
                </a:lnTo>
                <a:lnTo>
                  <a:pt x="121920" y="18288"/>
                </a:lnTo>
                <a:lnTo>
                  <a:pt x="99060" y="13716"/>
                </a:lnTo>
                <a:lnTo>
                  <a:pt x="141732" y="13716"/>
                </a:lnTo>
                <a:lnTo>
                  <a:pt x="153924" y="24384"/>
                </a:lnTo>
                <a:lnTo>
                  <a:pt x="155448" y="24384"/>
                </a:lnTo>
                <a:lnTo>
                  <a:pt x="160019" y="30480"/>
                </a:lnTo>
                <a:lnTo>
                  <a:pt x="166116" y="36576"/>
                </a:lnTo>
                <a:lnTo>
                  <a:pt x="170688" y="42672"/>
                </a:lnTo>
                <a:lnTo>
                  <a:pt x="179831" y="65532"/>
                </a:lnTo>
                <a:lnTo>
                  <a:pt x="181356" y="73152"/>
                </a:lnTo>
                <a:lnTo>
                  <a:pt x="181356" y="89916"/>
                </a:lnTo>
                <a:lnTo>
                  <a:pt x="179831" y="99060"/>
                </a:lnTo>
                <a:lnTo>
                  <a:pt x="178307" y="106680"/>
                </a:lnTo>
                <a:lnTo>
                  <a:pt x="175260" y="114300"/>
                </a:lnTo>
                <a:lnTo>
                  <a:pt x="170688" y="120396"/>
                </a:lnTo>
                <a:lnTo>
                  <a:pt x="166116" y="128016"/>
                </a:lnTo>
                <a:lnTo>
                  <a:pt x="163829" y="131064"/>
                </a:lnTo>
                <a:close/>
              </a:path>
              <a:path w="181609" h="163194">
                <a:moveTo>
                  <a:pt x="36830" y="131064"/>
                </a:moveTo>
                <a:lnTo>
                  <a:pt x="35052" y="131064"/>
                </a:lnTo>
                <a:lnTo>
                  <a:pt x="35052" y="129540"/>
                </a:lnTo>
                <a:lnTo>
                  <a:pt x="36830" y="131064"/>
                </a:lnTo>
                <a:close/>
              </a:path>
              <a:path w="181609" h="163194">
                <a:moveTo>
                  <a:pt x="139192" y="150876"/>
                </a:moveTo>
                <a:lnTo>
                  <a:pt x="99060" y="150876"/>
                </a:lnTo>
                <a:lnTo>
                  <a:pt x="114300" y="147828"/>
                </a:lnTo>
                <a:lnTo>
                  <a:pt x="120396" y="146304"/>
                </a:lnTo>
                <a:lnTo>
                  <a:pt x="128016" y="143256"/>
                </a:lnTo>
                <a:lnTo>
                  <a:pt x="146304" y="129540"/>
                </a:lnTo>
                <a:lnTo>
                  <a:pt x="146304" y="131064"/>
                </a:lnTo>
                <a:lnTo>
                  <a:pt x="163829" y="131064"/>
                </a:lnTo>
                <a:lnTo>
                  <a:pt x="161543" y="134112"/>
                </a:lnTo>
                <a:lnTo>
                  <a:pt x="155448" y="140208"/>
                </a:lnTo>
                <a:lnTo>
                  <a:pt x="153924" y="140208"/>
                </a:lnTo>
                <a:lnTo>
                  <a:pt x="141732" y="149352"/>
                </a:lnTo>
                <a:lnTo>
                  <a:pt x="139192" y="1508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 txBox="1"/>
          <p:nvPr/>
        </p:nvSpPr>
        <p:spPr>
          <a:xfrm>
            <a:off x="6967339" y="1690092"/>
            <a:ext cx="104775" cy="455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300" b="1">
                <a:latin typeface="Microsoft JhengHei"/>
                <a:cs typeface="Microsoft JhengHei"/>
              </a:rPr>
              <a:t>+</a:t>
            </a:r>
            <a:endParaRPr sz="1200">
              <a:latin typeface="Microsoft JhengHei"/>
              <a:cs typeface="Microsoft JhengHei"/>
            </a:endParaRPr>
          </a:p>
          <a:p>
            <a:pPr marL="15240">
              <a:lnSpc>
                <a:spcPct val="100000"/>
              </a:lnSpc>
              <a:spcBef>
                <a:spcPts val="620"/>
              </a:spcBef>
            </a:pPr>
            <a:r>
              <a:rPr dirty="0" sz="1200" spc="75" b="1">
                <a:latin typeface="Microsoft JhengHei"/>
                <a:cs typeface="Microsoft JhengHei"/>
              </a:rPr>
              <a:t>-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257" name="object 257"/>
          <p:cNvSpPr txBox="1"/>
          <p:nvPr/>
        </p:nvSpPr>
        <p:spPr>
          <a:xfrm>
            <a:off x="7781131" y="1629370"/>
            <a:ext cx="101600" cy="193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300" b="1">
                <a:latin typeface="Microsoft JhengHei"/>
                <a:cs typeface="Microsoft JhengHei"/>
              </a:rPr>
              <a:t>+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258" name="object 258"/>
          <p:cNvSpPr txBox="1"/>
          <p:nvPr/>
        </p:nvSpPr>
        <p:spPr>
          <a:xfrm>
            <a:off x="7918191" y="1432541"/>
            <a:ext cx="110489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9" name="object 259"/>
          <p:cNvSpPr txBox="1"/>
          <p:nvPr/>
        </p:nvSpPr>
        <p:spPr>
          <a:xfrm>
            <a:off x="7858706" y="1091207"/>
            <a:ext cx="640080" cy="193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18770" algn="l"/>
                <a:tab pos="550545" algn="l"/>
              </a:tabLst>
            </a:pPr>
            <a:r>
              <a:rPr dirty="0" baseline="2314" sz="1800" spc="-7">
                <a:latin typeface="Arial"/>
                <a:cs typeface="Arial"/>
              </a:rPr>
              <a:t>e</a:t>
            </a:r>
            <a:r>
              <a:rPr dirty="0" baseline="2314" sz="1800" spc="-7">
                <a:latin typeface="Arial"/>
                <a:cs typeface="Arial"/>
              </a:rPr>
              <a:t>	c	</a:t>
            </a:r>
            <a:r>
              <a:rPr dirty="0" sz="1200" spc="-300" b="1">
                <a:latin typeface="Microsoft JhengHei"/>
                <a:cs typeface="Microsoft JhengHei"/>
              </a:rPr>
              <a:t>+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260" name="object 260"/>
          <p:cNvSpPr/>
          <p:nvPr/>
        </p:nvSpPr>
        <p:spPr>
          <a:xfrm>
            <a:off x="8085581" y="2075688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 txBox="1"/>
          <p:nvPr/>
        </p:nvSpPr>
        <p:spPr>
          <a:xfrm>
            <a:off x="7590631" y="2165746"/>
            <a:ext cx="792480" cy="193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10" b="1">
                <a:latin typeface="Microsoft JhengHei"/>
                <a:cs typeface="Microsoft JhengHei"/>
              </a:rPr>
              <a:t>共基极</a:t>
            </a:r>
            <a:r>
              <a:rPr dirty="0" sz="1200" b="1">
                <a:latin typeface="Microsoft JhengHei"/>
                <a:cs typeface="Microsoft JhengHei"/>
              </a:rPr>
              <a:t>电路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262" name="object 262"/>
          <p:cNvSpPr/>
          <p:nvPr/>
        </p:nvSpPr>
        <p:spPr>
          <a:xfrm>
            <a:off x="8257032" y="790956"/>
            <a:ext cx="67310" cy="227329"/>
          </a:xfrm>
          <a:custGeom>
            <a:avLst/>
            <a:gdLst/>
            <a:ahLst/>
            <a:cxnLst/>
            <a:rect l="l" t="t" r="r" b="b"/>
            <a:pathLst>
              <a:path w="67309" h="227330">
                <a:moveTo>
                  <a:pt x="0" y="0"/>
                </a:moveTo>
                <a:lnTo>
                  <a:pt x="67055" y="0"/>
                </a:lnTo>
                <a:lnTo>
                  <a:pt x="67055" y="227075"/>
                </a:lnTo>
                <a:lnTo>
                  <a:pt x="0" y="2270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8250935" y="784860"/>
            <a:ext cx="79375" cy="239395"/>
          </a:xfrm>
          <a:custGeom>
            <a:avLst/>
            <a:gdLst/>
            <a:ahLst/>
            <a:cxnLst/>
            <a:rect l="l" t="t" r="r" b="b"/>
            <a:pathLst>
              <a:path w="79375" h="239394">
                <a:moveTo>
                  <a:pt x="79248" y="239268"/>
                </a:moveTo>
                <a:lnTo>
                  <a:pt x="0" y="239268"/>
                </a:lnTo>
                <a:lnTo>
                  <a:pt x="0" y="0"/>
                </a:lnTo>
                <a:lnTo>
                  <a:pt x="79248" y="0"/>
                </a:lnTo>
                <a:lnTo>
                  <a:pt x="79248" y="6096"/>
                </a:ln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lnTo>
                  <a:pt x="12192" y="227076"/>
                </a:lnTo>
                <a:lnTo>
                  <a:pt x="6096" y="227076"/>
                </a:lnTo>
                <a:lnTo>
                  <a:pt x="12192" y="233172"/>
                </a:lnTo>
                <a:lnTo>
                  <a:pt x="79248" y="233172"/>
                </a:lnTo>
                <a:lnTo>
                  <a:pt x="79248" y="239268"/>
                </a:lnTo>
                <a:close/>
              </a:path>
              <a:path w="79375" h="239394">
                <a:moveTo>
                  <a:pt x="12192" y="12192"/>
                </a:move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close/>
              </a:path>
              <a:path w="79375" h="239394">
                <a:moveTo>
                  <a:pt x="67056" y="12192"/>
                </a:moveTo>
                <a:lnTo>
                  <a:pt x="12192" y="12192"/>
                </a:lnTo>
                <a:lnTo>
                  <a:pt x="12192" y="6096"/>
                </a:lnTo>
                <a:lnTo>
                  <a:pt x="67056" y="6096"/>
                </a:lnTo>
                <a:lnTo>
                  <a:pt x="67056" y="12192"/>
                </a:lnTo>
                <a:close/>
              </a:path>
              <a:path w="79375" h="239394">
                <a:moveTo>
                  <a:pt x="67056" y="233172"/>
                </a:moveTo>
                <a:lnTo>
                  <a:pt x="67056" y="6096"/>
                </a:lnTo>
                <a:lnTo>
                  <a:pt x="73152" y="12192"/>
                </a:lnTo>
                <a:lnTo>
                  <a:pt x="79248" y="12192"/>
                </a:lnTo>
                <a:lnTo>
                  <a:pt x="79248" y="227076"/>
                </a:lnTo>
                <a:lnTo>
                  <a:pt x="73152" y="227076"/>
                </a:lnTo>
                <a:lnTo>
                  <a:pt x="67056" y="233172"/>
                </a:lnTo>
                <a:close/>
              </a:path>
              <a:path w="79375" h="239394">
                <a:moveTo>
                  <a:pt x="79248" y="12192"/>
                </a:moveTo>
                <a:lnTo>
                  <a:pt x="73152" y="12192"/>
                </a:lnTo>
                <a:lnTo>
                  <a:pt x="67056" y="6096"/>
                </a:lnTo>
                <a:lnTo>
                  <a:pt x="79248" y="6096"/>
                </a:lnTo>
                <a:lnTo>
                  <a:pt x="79248" y="12192"/>
                </a:lnTo>
                <a:close/>
              </a:path>
              <a:path w="79375" h="239394">
                <a:moveTo>
                  <a:pt x="12192" y="233172"/>
                </a:moveTo>
                <a:lnTo>
                  <a:pt x="6096" y="227076"/>
                </a:lnTo>
                <a:lnTo>
                  <a:pt x="12192" y="227076"/>
                </a:lnTo>
                <a:lnTo>
                  <a:pt x="12192" y="233172"/>
                </a:lnTo>
                <a:close/>
              </a:path>
              <a:path w="79375" h="239394">
                <a:moveTo>
                  <a:pt x="67056" y="233172"/>
                </a:moveTo>
                <a:lnTo>
                  <a:pt x="12192" y="233172"/>
                </a:lnTo>
                <a:lnTo>
                  <a:pt x="12192" y="227076"/>
                </a:lnTo>
                <a:lnTo>
                  <a:pt x="67056" y="227076"/>
                </a:lnTo>
                <a:lnTo>
                  <a:pt x="67056" y="233172"/>
                </a:lnTo>
                <a:close/>
              </a:path>
              <a:path w="79375" h="239394">
                <a:moveTo>
                  <a:pt x="79248" y="233172"/>
                </a:moveTo>
                <a:lnTo>
                  <a:pt x="67056" y="233172"/>
                </a:lnTo>
                <a:lnTo>
                  <a:pt x="73152" y="227076"/>
                </a:lnTo>
                <a:lnTo>
                  <a:pt x="79248" y="227076"/>
                </a:lnTo>
                <a:lnTo>
                  <a:pt x="79248" y="233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7347965" y="1144524"/>
            <a:ext cx="0" cy="182880"/>
          </a:xfrm>
          <a:custGeom>
            <a:avLst/>
            <a:gdLst/>
            <a:ahLst/>
            <a:cxnLst/>
            <a:rect l="l" t="t" r="r" b="b"/>
            <a:pathLst>
              <a:path w="0" h="182880">
                <a:moveTo>
                  <a:pt x="0" y="0"/>
                </a:moveTo>
                <a:lnTo>
                  <a:pt x="0" y="182879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7280147" y="1141475"/>
            <a:ext cx="0" cy="182880"/>
          </a:xfrm>
          <a:custGeom>
            <a:avLst/>
            <a:gdLst/>
            <a:ahLst/>
            <a:cxnLst/>
            <a:rect l="l" t="t" r="r" b="b"/>
            <a:pathLst>
              <a:path w="0" h="182880">
                <a:moveTo>
                  <a:pt x="0" y="0"/>
                </a:moveTo>
                <a:lnTo>
                  <a:pt x="0" y="18287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7685532" y="1853183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 h="0">
                <a:moveTo>
                  <a:pt x="0" y="0"/>
                </a:moveTo>
                <a:lnTo>
                  <a:pt x="14478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7688580" y="1802892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 h="0">
                <a:moveTo>
                  <a:pt x="0" y="0"/>
                </a:moveTo>
                <a:lnTo>
                  <a:pt x="14478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7746492" y="1842516"/>
            <a:ext cx="0" cy="251460"/>
          </a:xfrm>
          <a:custGeom>
            <a:avLst/>
            <a:gdLst/>
            <a:ahLst/>
            <a:cxnLst/>
            <a:rect l="l" t="t" r="r" b="b"/>
            <a:pathLst>
              <a:path w="0" h="251460">
                <a:moveTo>
                  <a:pt x="0" y="0"/>
                </a:moveTo>
                <a:lnTo>
                  <a:pt x="0" y="25145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7740396" y="1654301"/>
            <a:ext cx="347980" cy="0"/>
          </a:xfrm>
          <a:custGeom>
            <a:avLst/>
            <a:gdLst/>
            <a:ahLst/>
            <a:cxnLst/>
            <a:rect l="l" t="t" r="r" b="b"/>
            <a:pathLst>
              <a:path w="347979" h="0">
                <a:moveTo>
                  <a:pt x="0" y="0"/>
                </a:moveTo>
                <a:lnTo>
                  <a:pt x="347471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8086344" y="1641347"/>
            <a:ext cx="17145" cy="15240"/>
          </a:xfrm>
          <a:custGeom>
            <a:avLst/>
            <a:gdLst/>
            <a:ahLst/>
            <a:cxnLst/>
            <a:rect l="l" t="t" r="r" b="b"/>
            <a:pathLst>
              <a:path w="17145" h="15239">
                <a:moveTo>
                  <a:pt x="12192" y="15240"/>
                </a:moveTo>
                <a:lnTo>
                  <a:pt x="3048" y="15240"/>
                </a:lnTo>
                <a:lnTo>
                  <a:pt x="0" y="12192"/>
                </a:lnTo>
                <a:lnTo>
                  <a:pt x="0" y="3048"/>
                </a:lnTo>
                <a:lnTo>
                  <a:pt x="3048" y="0"/>
                </a:lnTo>
                <a:lnTo>
                  <a:pt x="12192" y="0"/>
                </a:lnTo>
                <a:lnTo>
                  <a:pt x="16764" y="3048"/>
                </a:lnTo>
                <a:lnTo>
                  <a:pt x="16764" y="12192"/>
                </a:lnTo>
                <a:lnTo>
                  <a:pt x="12192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8078723" y="1635251"/>
            <a:ext cx="30480" cy="27940"/>
          </a:xfrm>
          <a:custGeom>
            <a:avLst/>
            <a:gdLst/>
            <a:ahLst/>
            <a:cxnLst/>
            <a:rect l="l" t="t" r="r" b="b"/>
            <a:pathLst>
              <a:path w="30479" h="27939">
                <a:moveTo>
                  <a:pt x="19812" y="1523"/>
                </a:moveTo>
                <a:lnTo>
                  <a:pt x="10668" y="1523"/>
                </a:lnTo>
                <a:lnTo>
                  <a:pt x="15240" y="0"/>
                </a:lnTo>
                <a:lnTo>
                  <a:pt x="16764" y="0"/>
                </a:lnTo>
                <a:lnTo>
                  <a:pt x="19812" y="1523"/>
                </a:lnTo>
                <a:close/>
              </a:path>
              <a:path w="30479" h="27939">
                <a:moveTo>
                  <a:pt x="25908" y="24383"/>
                </a:moveTo>
                <a:lnTo>
                  <a:pt x="4572" y="24383"/>
                </a:lnTo>
                <a:lnTo>
                  <a:pt x="4572" y="22859"/>
                </a:lnTo>
                <a:lnTo>
                  <a:pt x="1524" y="19811"/>
                </a:lnTo>
                <a:lnTo>
                  <a:pt x="1524" y="15239"/>
                </a:lnTo>
                <a:lnTo>
                  <a:pt x="0" y="13715"/>
                </a:lnTo>
                <a:lnTo>
                  <a:pt x="1524" y="12191"/>
                </a:lnTo>
                <a:lnTo>
                  <a:pt x="1524" y="7619"/>
                </a:lnTo>
                <a:lnTo>
                  <a:pt x="3048" y="7619"/>
                </a:lnTo>
                <a:lnTo>
                  <a:pt x="4572" y="4571"/>
                </a:lnTo>
                <a:lnTo>
                  <a:pt x="6096" y="3047"/>
                </a:lnTo>
                <a:lnTo>
                  <a:pt x="9144" y="1523"/>
                </a:lnTo>
                <a:lnTo>
                  <a:pt x="22860" y="1523"/>
                </a:lnTo>
                <a:lnTo>
                  <a:pt x="24384" y="3047"/>
                </a:lnTo>
                <a:lnTo>
                  <a:pt x="25908" y="3047"/>
                </a:lnTo>
                <a:lnTo>
                  <a:pt x="25908" y="4571"/>
                </a:lnTo>
                <a:lnTo>
                  <a:pt x="27432" y="4571"/>
                </a:lnTo>
                <a:lnTo>
                  <a:pt x="28956" y="7619"/>
                </a:lnTo>
                <a:lnTo>
                  <a:pt x="28956" y="9143"/>
                </a:lnTo>
                <a:lnTo>
                  <a:pt x="30480" y="9143"/>
                </a:lnTo>
                <a:lnTo>
                  <a:pt x="30480" y="12191"/>
                </a:lnTo>
                <a:lnTo>
                  <a:pt x="13716" y="12191"/>
                </a:lnTo>
                <a:lnTo>
                  <a:pt x="13208" y="13207"/>
                </a:lnTo>
                <a:lnTo>
                  <a:pt x="12192" y="13715"/>
                </a:lnTo>
                <a:lnTo>
                  <a:pt x="12700" y="14223"/>
                </a:lnTo>
                <a:lnTo>
                  <a:pt x="12192" y="15239"/>
                </a:lnTo>
                <a:lnTo>
                  <a:pt x="30480" y="15239"/>
                </a:lnTo>
                <a:lnTo>
                  <a:pt x="30480" y="18287"/>
                </a:lnTo>
                <a:lnTo>
                  <a:pt x="28956" y="19811"/>
                </a:lnTo>
                <a:lnTo>
                  <a:pt x="28956" y="21335"/>
                </a:lnTo>
                <a:lnTo>
                  <a:pt x="25908" y="24383"/>
                </a:lnTo>
                <a:close/>
              </a:path>
              <a:path w="30479" h="27939">
                <a:moveTo>
                  <a:pt x="13208" y="13207"/>
                </a:moveTo>
                <a:lnTo>
                  <a:pt x="13716" y="12191"/>
                </a:lnTo>
                <a:lnTo>
                  <a:pt x="13716" y="12953"/>
                </a:lnTo>
                <a:lnTo>
                  <a:pt x="13208" y="13207"/>
                </a:lnTo>
                <a:close/>
              </a:path>
              <a:path w="30479" h="27939">
                <a:moveTo>
                  <a:pt x="13716" y="12953"/>
                </a:moveTo>
                <a:lnTo>
                  <a:pt x="13716" y="12191"/>
                </a:lnTo>
                <a:lnTo>
                  <a:pt x="15240" y="12191"/>
                </a:lnTo>
                <a:lnTo>
                  <a:pt x="13716" y="12953"/>
                </a:lnTo>
                <a:close/>
              </a:path>
              <a:path w="30479" h="27939">
                <a:moveTo>
                  <a:pt x="13716" y="13715"/>
                </a:moveTo>
                <a:lnTo>
                  <a:pt x="13716" y="12953"/>
                </a:lnTo>
                <a:lnTo>
                  <a:pt x="15240" y="12191"/>
                </a:lnTo>
                <a:lnTo>
                  <a:pt x="13716" y="13715"/>
                </a:lnTo>
                <a:close/>
              </a:path>
              <a:path w="30479" h="27939">
                <a:moveTo>
                  <a:pt x="13716" y="13715"/>
                </a:moveTo>
                <a:lnTo>
                  <a:pt x="15240" y="12191"/>
                </a:lnTo>
                <a:lnTo>
                  <a:pt x="16002" y="12572"/>
                </a:lnTo>
                <a:lnTo>
                  <a:pt x="13716" y="13715"/>
                </a:lnTo>
                <a:close/>
              </a:path>
              <a:path w="30479" h="27939">
                <a:moveTo>
                  <a:pt x="16002" y="12572"/>
                </a:moveTo>
                <a:lnTo>
                  <a:pt x="15240" y="12191"/>
                </a:lnTo>
                <a:lnTo>
                  <a:pt x="16764" y="12191"/>
                </a:lnTo>
                <a:lnTo>
                  <a:pt x="16002" y="12572"/>
                </a:lnTo>
                <a:close/>
              </a:path>
              <a:path w="30479" h="27939">
                <a:moveTo>
                  <a:pt x="17272" y="13207"/>
                </a:moveTo>
                <a:lnTo>
                  <a:pt x="16002" y="12572"/>
                </a:lnTo>
                <a:lnTo>
                  <a:pt x="16764" y="12191"/>
                </a:lnTo>
                <a:lnTo>
                  <a:pt x="17272" y="13207"/>
                </a:lnTo>
                <a:close/>
              </a:path>
              <a:path w="30479" h="27939">
                <a:moveTo>
                  <a:pt x="17678" y="13411"/>
                </a:moveTo>
                <a:lnTo>
                  <a:pt x="17272" y="13207"/>
                </a:lnTo>
                <a:lnTo>
                  <a:pt x="16764" y="12191"/>
                </a:lnTo>
                <a:lnTo>
                  <a:pt x="17780" y="13207"/>
                </a:lnTo>
                <a:lnTo>
                  <a:pt x="17678" y="13411"/>
                </a:lnTo>
                <a:close/>
              </a:path>
              <a:path w="30479" h="27939">
                <a:moveTo>
                  <a:pt x="17780" y="13207"/>
                </a:moveTo>
                <a:lnTo>
                  <a:pt x="16764" y="12191"/>
                </a:lnTo>
                <a:lnTo>
                  <a:pt x="18288" y="12191"/>
                </a:lnTo>
                <a:lnTo>
                  <a:pt x="17780" y="13207"/>
                </a:lnTo>
                <a:close/>
              </a:path>
              <a:path w="30479" h="27939">
                <a:moveTo>
                  <a:pt x="18288" y="13715"/>
                </a:moveTo>
                <a:lnTo>
                  <a:pt x="17780" y="13207"/>
                </a:lnTo>
                <a:lnTo>
                  <a:pt x="18288" y="12191"/>
                </a:lnTo>
                <a:lnTo>
                  <a:pt x="18288" y="13715"/>
                </a:lnTo>
                <a:close/>
              </a:path>
              <a:path w="30479" h="27939">
                <a:moveTo>
                  <a:pt x="30480" y="15239"/>
                </a:moveTo>
                <a:lnTo>
                  <a:pt x="18288" y="15239"/>
                </a:lnTo>
                <a:lnTo>
                  <a:pt x="18288" y="12191"/>
                </a:lnTo>
                <a:lnTo>
                  <a:pt x="30480" y="12191"/>
                </a:lnTo>
                <a:lnTo>
                  <a:pt x="30480" y="15239"/>
                </a:lnTo>
                <a:close/>
              </a:path>
              <a:path w="30479" h="27939">
                <a:moveTo>
                  <a:pt x="13208" y="14223"/>
                </a:moveTo>
                <a:lnTo>
                  <a:pt x="12801" y="14020"/>
                </a:lnTo>
                <a:lnTo>
                  <a:pt x="13208" y="13207"/>
                </a:lnTo>
                <a:lnTo>
                  <a:pt x="13716" y="12953"/>
                </a:lnTo>
                <a:lnTo>
                  <a:pt x="13716" y="13715"/>
                </a:lnTo>
                <a:lnTo>
                  <a:pt x="13208" y="14223"/>
                </a:lnTo>
                <a:close/>
              </a:path>
              <a:path w="30479" h="27939">
                <a:moveTo>
                  <a:pt x="12801" y="14020"/>
                </a:moveTo>
                <a:lnTo>
                  <a:pt x="12192" y="13715"/>
                </a:lnTo>
                <a:lnTo>
                  <a:pt x="13208" y="13207"/>
                </a:lnTo>
                <a:lnTo>
                  <a:pt x="12801" y="14020"/>
                </a:lnTo>
                <a:close/>
              </a:path>
              <a:path w="30479" h="27939">
                <a:moveTo>
                  <a:pt x="17526" y="13715"/>
                </a:moveTo>
                <a:lnTo>
                  <a:pt x="17272" y="13207"/>
                </a:lnTo>
                <a:lnTo>
                  <a:pt x="17678" y="13411"/>
                </a:lnTo>
                <a:lnTo>
                  <a:pt x="17526" y="13715"/>
                </a:lnTo>
                <a:close/>
              </a:path>
              <a:path w="30479" h="27939">
                <a:moveTo>
                  <a:pt x="18288" y="13715"/>
                </a:moveTo>
                <a:lnTo>
                  <a:pt x="17678" y="13411"/>
                </a:lnTo>
                <a:lnTo>
                  <a:pt x="17780" y="13207"/>
                </a:lnTo>
                <a:lnTo>
                  <a:pt x="18288" y="13715"/>
                </a:lnTo>
                <a:close/>
              </a:path>
              <a:path w="30479" h="27939">
                <a:moveTo>
                  <a:pt x="17678" y="14020"/>
                </a:moveTo>
                <a:lnTo>
                  <a:pt x="17526" y="13715"/>
                </a:lnTo>
                <a:lnTo>
                  <a:pt x="17678" y="13411"/>
                </a:lnTo>
                <a:lnTo>
                  <a:pt x="18288" y="13715"/>
                </a:lnTo>
                <a:lnTo>
                  <a:pt x="17678" y="14020"/>
                </a:lnTo>
                <a:close/>
              </a:path>
              <a:path w="30479" h="27939">
                <a:moveTo>
                  <a:pt x="12700" y="14223"/>
                </a:moveTo>
                <a:lnTo>
                  <a:pt x="12192" y="13715"/>
                </a:lnTo>
                <a:lnTo>
                  <a:pt x="12801" y="14020"/>
                </a:lnTo>
                <a:lnTo>
                  <a:pt x="12700" y="14223"/>
                </a:lnTo>
                <a:close/>
              </a:path>
              <a:path w="30479" h="27939">
                <a:moveTo>
                  <a:pt x="13716" y="14477"/>
                </a:moveTo>
                <a:lnTo>
                  <a:pt x="13208" y="14223"/>
                </a:lnTo>
                <a:lnTo>
                  <a:pt x="13716" y="13715"/>
                </a:lnTo>
                <a:lnTo>
                  <a:pt x="13716" y="14477"/>
                </a:lnTo>
                <a:close/>
              </a:path>
              <a:path w="30479" h="27939">
                <a:moveTo>
                  <a:pt x="17272" y="14223"/>
                </a:moveTo>
                <a:lnTo>
                  <a:pt x="17526" y="13715"/>
                </a:lnTo>
                <a:lnTo>
                  <a:pt x="17678" y="14020"/>
                </a:lnTo>
                <a:lnTo>
                  <a:pt x="17272" y="14223"/>
                </a:lnTo>
                <a:close/>
              </a:path>
              <a:path w="30479" h="27939">
                <a:moveTo>
                  <a:pt x="17780" y="14223"/>
                </a:moveTo>
                <a:lnTo>
                  <a:pt x="17678" y="14020"/>
                </a:lnTo>
                <a:lnTo>
                  <a:pt x="18288" y="13715"/>
                </a:lnTo>
                <a:lnTo>
                  <a:pt x="17780" y="14223"/>
                </a:lnTo>
                <a:close/>
              </a:path>
              <a:path w="30479" h="27939">
                <a:moveTo>
                  <a:pt x="18288" y="15239"/>
                </a:moveTo>
                <a:lnTo>
                  <a:pt x="17780" y="14223"/>
                </a:lnTo>
                <a:lnTo>
                  <a:pt x="18288" y="13715"/>
                </a:lnTo>
                <a:lnTo>
                  <a:pt x="18288" y="15239"/>
                </a:lnTo>
                <a:close/>
              </a:path>
              <a:path w="30479" h="27939">
                <a:moveTo>
                  <a:pt x="12954" y="14477"/>
                </a:moveTo>
                <a:lnTo>
                  <a:pt x="12700" y="14223"/>
                </a:lnTo>
                <a:lnTo>
                  <a:pt x="12801" y="14020"/>
                </a:lnTo>
                <a:lnTo>
                  <a:pt x="13208" y="14223"/>
                </a:lnTo>
                <a:lnTo>
                  <a:pt x="12954" y="14477"/>
                </a:lnTo>
                <a:close/>
              </a:path>
              <a:path w="30479" h="27939">
                <a:moveTo>
                  <a:pt x="16764" y="15239"/>
                </a:moveTo>
                <a:lnTo>
                  <a:pt x="17272" y="14223"/>
                </a:lnTo>
                <a:lnTo>
                  <a:pt x="17678" y="14020"/>
                </a:lnTo>
                <a:lnTo>
                  <a:pt x="17780" y="14223"/>
                </a:lnTo>
                <a:lnTo>
                  <a:pt x="16764" y="15239"/>
                </a:lnTo>
                <a:close/>
              </a:path>
              <a:path w="30479" h="27939">
                <a:moveTo>
                  <a:pt x="12192" y="15239"/>
                </a:moveTo>
                <a:lnTo>
                  <a:pt x="12700" y="14223"/>
                </a:lnTo>
                <a:lnTo>
                  <a:pt x="12954" y="14477"/>
                </a:lnTo>
                <a:lnTo>
                  <a:pt x="12192" y="15239"/>
                </a:lnTo>
                <a:close/>
              </a:path>
              <a:path w="30479" h="27939">
                <a:moveTo>
                  <a:pt x="13716" y="15239"/>
                </a:moveTo>
                <a:lnTo>
                  <a:pt x="12954" y="14477"/>
                </a:lnTo>
                <a:lnTo>
                  <a:pt x="13208" y="14223"/>
                </a:lnTo>
                <a:lnTo>
                  <a:pt x="13716" y="14477"/>
                </a:lnTo>
                <a:lnTo>
                  <a:pt x="13716" y="15239"/>
                </a:lnTo>
                <a:close/>
              </a:path>
              <a:path w="30479" h="27939">
                <a:moveTo>
                  <a:pt x="16764" y="15239"/>
                </a:moveTo>
                <a:lnTo>
                  <a:pt x="15240" y="15239"/>
                </a:lnTo>
                <a:lnTo>
                  <a:pt x="17272" y="14223"/>
                </a:lnTo>
                <a:lnTo>
                  <a:pt x="16764" y="15239"/>
                </a:lnTo>
                <a:close/>
              </a:path>
              <a:path w="30479" h="27939">
                <a:moveTo>
                  <a:pt x="18288" y="15239"/>
                </a:moveTo>
                <a:lnTo>
                  <a:pt x="16764" y="15239"/>
                </a:lnTo>
                <a:lnTo>
                  <a:pt x="17780" y="14223"/>
                </a:lnTo>
                <a:lnTo>
                  <a:pt x="18288" y="15239"/>
                </a:lnTo>
                <a:close/>
              </a:path>
              <a:path w="30479" h="27939">
                <a:moveTo>
                  <a:pt x="13716" y="15239"/>
                </a:moveTo>
                <a:lnTo>
                  <a:pt x="12192" y="15239"/>
                </a:lnTo>
                <a:lnTo>
                  <a:pt x="12954" y="14477"/>
                </a:lnTo>
                <a:lnTo>
                  <a:pt x="13716" y="15239"/>
                </a:lnTo>
                <a:close/>
              </a:path>
              <a:path w="30479" h="27939">
                <a:moveTo>
                  <a:pt x="15240" y="15239"/>
                </a:moveTo>
                <a:lnTo>
                  <a:pt x="13716" y="15239"/>
                </a:lnTo>
                <a:lnTo>
                  <a:pt x="13716" y="14477"/>
                </a:lnTo>
                <a:lnTo>
                  <a:pt x="15240" y="15239"/>
                </a:lnTo>
                <a:close/>
              </a:path>
              <a:path w="30479" h="27939">
                <a:moveTo>
                  <a:pt x="21336" y="27431"/>
                </a:moveTo>
                <a:lnTo>
                  <a:pt x="9144" y="27431"/>
                </a:lnTo>
                <a:lnTo>
                  <a:pt x="9144" y="25907"/>
                </a:lnTo>
                <a:lnTo>
                  <a:pt x="6096" y="24383"/>
                </a:lnTo>
                <a:lnTo>
                  <a:pt x="24384" y="24383"/>
                </a:lnTo>
                <a:lnTo>
                  <a:pt x="21336" y="27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7444740" y="1240535"/>
            <a:ext cx="17145" cy="15240"/>
          </a:xfrm>
          <a:custGeom>
            <a:avLst/>
            <a:gdLst/>
            <a:ahLst/>
            <a:cxnLst/>
            <a:rect l="l" t="t" r="r" b="b"/>
            <a:pathLst>
              <a:path w="17145" h="15240">
                <a:moveTo>
                  <a:pt x="13716" y="15240"/>
                </a:moveTo>
                <a:lnTo>
                  <a:pt x="3048" y="15240"/>
                </a:lnTo>
                <a:lnTo>
                  <a:pt x="0" y="12192"/>
                </a:lnTo>
                <a:lnTo>
                  <a:pt x="0" y="4572"/>
                </a:lnTo>
                <a:lnTo>
                  <a:pt x="3048" y="0"/>
                </a:lnTo>
                <a:lnTo>
                  <a:pt x="13716" y="0"/>
                </a:lnTo>
                <a:lnTo>
                  <a:pt x="16764" y="4572"/>
                </a:lnTo>
                <a:lnTo>
                  <a:pt x="16764" y="12192"/>
                </a:lnTo>
                <a:lnTo>
                  <a:pt x="13716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7438644" y="1234439"/>
            <a:ext cx="29209" cy="27940"/>
          </a:xfrm>
          <a:custGeom>
            <a:avLst/>
            <a:gdLst/>
            <a:ahLst/>
            <a:cxnLst/>
            <a:rect l="l" t="t" r="r" b="b"/>
            <a:pathLst>
              <a:path w="29209" h="27940">
                <a:moveTo>
                  <a:pt x="18288" y="1523"/>
                </a:moveTo>
                <a:lnTo>
                  <a:pt x="10668" y="1523"/>
                </a:lnTo>
                <a:lnTo>
                  <a:pt x="13716" y="0"/>
                </a:lnTo>
                <a:lnTo>
                  <a:pt x="15240" y="0"/>
                </a:lnTo>
                <a:lnTo>
                  <a:pt x="18288" y="1523"/>
                </a:lnTo>
                <a:close/>
              </a:path>
              <a:path w="29209" h="27940">
                <a:moveTo>
                  <a:pt x="24384" y="4571"/>
                </a:moveTo>
                <a:lnTo>
                  <a:pt x="4572" y="4571"/>
                </a:lnTo>
                <a:lnTo>
                  <a:pt x="4572" y="3047"/>
                </a:lnTo>
                <a:lnTo>
                  <a:pt x="7620" y="1523"/>
                </a:lnTo>
                <a:lnTo>
                  <a:pt x="21336" y="1523"/>
                </a:lnTo>
                <a:lnTo>
                  <a:pt x="24384" y="3047"/>
                </a:lnTo>
                <a:lnTo>
                  <a:pt x="24384" y="4571"/>
                </a:lnTo>
                <a:close/>
              </a:path>
              <a:path w="29209" h="27940">
                <a:moveTo>
                  <a:pt x="28956" y="19811"/>
                </a:moveTo>
                <a:lnTo>
                  <a:pt x="0" y="19811"/>
                </a:lnTo>
                <a:lnTo>
                  <a:pt x="0" y="9143"/>
                </a:lnTo>
                <a:lnTo>
                  <a:pt x="1524" y="7619"/>
                </a:lnTo>
                <a:lnTo>
                  <a:pt x="3048" y="4571"/>
                </a:lnTo>
                <a:lnTo>
                  <a:pt x="25908" y="4571"/>
                </a:lnTo>
                <a:lnTo>
                  <a:pt x="27432" y="7619"/>
                </a:lnTo>
                <a:lnTo>
                  <a:pt x="28956" y="9143"/>
                </a:lnTo>
                <a:lnTo>
                  <a:pt x="28956" y="12191"/>
                </a:lnTo>
                <a:lnTo>
                  <a:pt x="12192" y="12191"/>
                </a:lnTo>
                <a:lnTo>
                  <a:pt x="12192" y="13715"/>
                </a:lnTo>
                <a:lnTo>
                  <a:pt x="10668" y="13715"/>
                </a:lnTo>
                <a:lnTo>
                  <a:pt x="12192" y="15239"/>
                </a:lnTo>
                <a:lnTo>
                  <a:pt x="28956" y="15239"/>
                </a:lnTo>
                <a:lnTo>
                  <a:pt x="28956" y="19811"/>
                </a:lnTo>
                <a:close/>
              </a:path>
              <a:path w="29209" h="27940">
                <a:moveTo>
                  <a:pt x="12192" y="13715"/>
                </a:moveTo>
                <a:lnTo>
                  <a:pt x="12192" y="12191"/>
                </a:lnTo>
                <a:lnTo>
                  <a:pt x="13716" y="12191"/>
                </a:lnTo>
                <a:lnTo>
                  <a:pt x="12192" y="13715"/>
                </a:lnTo>
                <a:close/>
              </a:path>
              <a:path w="29209" h="27940">
                <a:moveTo>
                  <a:pt x="12700" y="14223"/>
                </a:moveTo>
                <a:lnTo>
                  <a:pt x="12192" y="13715"/>
                </a:lnTo>
                <a:lnTo>
                  <a:pt x="13716" y="12191"/>
                </a:lnTo>
                <a:lnTo>
                  <a:pt x="12700" y="14223"/>
                </a:lnTo>
                <a:close/>
              </a:path>
              <a:path w="29209" h="27940">
                <a:moveTo>
                  <a:pt x="16002" y="13715"/>
                </a:moveTo>
                <a:lnTo>
                  <a:pt x="12954" y="13715"/>
                </a:lnTo>
                <a:lnTo>
                  <a:pt x="13716" y="12191"/>
                </a:lnTo>
                <a:lnTo>
                  <a:pt x="15240" y="12191"/>
                </a:lnTo>
                <a:lnTo>
                  <a:pt x="16002" y="13715"/>
                </a:lnTo>
                <a:close/>
              </a:path>
              <a:path w="29209" h="27940">
                <a:moveTo>
                  <a:pt x="16256" y="14223"/>
                </a:moveTo>
                <a:lnTo>
                  <a:pt x="15240" y="12191"/>
                </a:lnTo>
                <a:lnTo>
                  <a:pt x="16764" y="13715"/>
                </a:lnTo>
                <a:lnTo>
                  <a:pt x="16256" y="14223"/>
                </a:lnTo>
                <a:close/>
              </a:path>
              <a:path w="29209" h="27940">
                <a:moveTo>
                  <a:pt x="16764" y="13715"/>
                </a:moveTo>
                <a:lnTo>
                  <a:pt x="15240" y="12191"/>
                </a:lnTo>
                <a:lnTo>
                  <a:pt x="16764" y="12191"/>
                </a:lnTo>
                <a:lnTo>
                  <a:pt x="16764" y="13715"/>
                </a:lnTo>
                <a:close/>
              </a:path>
              <a:path w="29209" h="27940">
                <a:moveTo>
                  <a:pt x="28956" y="15239"/>
                </a:moveTo>
                <a:lnTo>
                  <a:pt x="16764" y="15239"/>
                </a:lnTo>
                <a:lnTo>
                  <a:pt x="16764" y="12191"/>
                </a:lnTo>
                <a:lnTo>
                  <a:pt x="28956" y="12191"/>
                </a:lnTo>
                <a:lnTo>
                  <a:pt x="28956" y="15239"/>
                </a:lnTo>
                <a:close/>
              </a:path>
              <a:path w="29209" h="27940">
                <a:moveTo>
                  <a:pt x="12192" y="15239"/>
                </a:moveTo>
                <a:lnTo>
                  <a:pt x="10668" y="13715"/>
                </a:lnTo>
                <a:lnTo>
                  <a:pt x="12192" y="14477"/>
                </a:lnTo>
                <a:lnTo>
                  <a:pt x="12192" y="15239"/>
                </a:lnTo>
                <a:close/>
              </a:path>
              <a:path w="29209" h="27940">
                <a:moveTo>
                  <a:pt x="12192" y="14477"/>
                </a:moveTo>
                <a:lnTo>
                  <a:pt x="10668" y="13715"/>
                </a:lnTo>
                <a:lnTo>
                  <a:pt x="12192" y="13715"/>
                </a:lnTo>
                <a:lnTo>
                  <a:pt x="12192" y="14477"/>
                </a:lnTo>
                <a:close/>
              </a:path>
              <a:path w="29209" h="27940">
                <a:moveTo>
                  <a:pt x="12496" y="14630"/>
                </a:moveTo>
                <a:lnTo>
                  <a:pt x="12192" y="14477"/>
                </a:lnTo>
                <a:lnTo>
                  <a:pt x="12192" y="13715"/>
                </a:lnTo>
                <a:lnTo>
                  <a:pt x="12700" y="14223"/>
                </a:lnTo>
                <a:lnTo>
                  <a:pt x="12496" y="14630"/>
                </a:lnTo>
                <a:close/>
              </a:path>
              <a:path w="29209" h="27940">
                <a:moveTo>
                  <a:pt x="16764" y="15239"/>
                </a:moveTo>
                <a:lnTo>
                  <a:pt x="16256" y="14223"/>
                </a:lnTo>
                <a:lnTo>
                  <a:pt x="16764" y="13715"/>
                </a:lnTo>
                <a:lnTo>
                  <a:pt x="16764" y="15239"/>
                </a:lnTo>
                <a:close/>
              </a:path>
              <a:path w="29209" h="27940">
                <a:moveTo>
                  <a:pt x="16764" y="15239"/>
                </a:moveTo>
                <a:lnTo>
                  <a:pt x="15240" y="15239"/>
                </a:lnTo>
                <a:lnTo>
                  <a:pt x="16256" y="14223"/>
                </a:lnTo>
                <a:lnTo>
                  <a:pt x="16764" y="15239"/>
                </a:lnTo>
                <a:close/>
              </a:path>
              <a:path w="29209" h="27940">
                <a:moveTo>
                  <a:pt x="12192" y="15239"/>
                </a:moveTo>
                <a:lnTo>
                  <a:pt x="12192" y="14477"/>
                </a:lnTo>
                <a:lnTo>
                  <a:pt x="12496" y="14630"/>
                </a:lnTo>
                <a:lnTo>
                  <a:pt x="12192" y="15239"/>
                </a:lnTo>
                <a:close/>
              </a:path>
              <a:path w="29209" h="27940">
                <a:moveTo>
                  <a:pt x="13716" y="15239"/>
                </a:moveTo>
                <a:lnTo>
                  <a:pt x="12192" y="15239"/>
                </a:lnTo>
                <a:lnTo>
                  <a:pt x="12496" y="14630"/>
                </a:lnTo>
                <a:lnTo>
                  <a:pt x="13716" y="15239"/>
                </a:lnTo>
                <a:close/>
              </a:path>
              <a:path w="29209" h="27940">
                <a:moveTo>
                  <a:pt x="19812" y="27431"/>
                </a:moveTo>
                <a:lnTo>
                  <a:pt x="9144" y="27431"/>
                </a:lnTo>
                <a:lnTo>
                  <a:pt x="7620" y="25907"/>
                </a:lnTo>
                <a:lnTo>
                  <a:pt x="4572" y="24383"/>
                </a:lnTo>
                <a:lnTo>
                  <a:pt x="1524" y="21335"/>
                </a:lnTo>
                <a:lnTo>
                  <a:pt x="1524" y="19811"/>
                </a:lnTo>
                <a:lnTo>
                  <a:pt x="27432" y="19811"/>
                </a:lnTo>
                <a:lnTo>
                  <a:pt x="27432" y="21335"/>
                </a:lnTo>
                <a:lnTo>
                  <a:pt x="24384" y="24383"/>
                </a:lnTo>
                <a:lnTo>
                  <a:pt x="21336" y="25907"/>
                </a:lnTo>
                <a:lnTo>
                  <a:pt x="19812" y="27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7444740" y="2092451"/>
            <a:ext cx="17145" cy="15240"/>
          </a:xfrm>
          <a:custGeom>
            <a:avLst/>
            <a:gdLst/>
            <a:ahLst/>
            <a:cxnLst/>
            <a:rect l="l" t="t" r="r" b="b"/>
            <a:pathLst>
              <a:path w="17145" h="15239">
                <a:moveTo>
                  <a:pt x="13716" y="15240"/>
                </a:moveTo>
                <a:lnTo>
                  <a:pt x="3048" y="15240"/>
                </a:lnTo>
                <a:lnTo>
                  <a:pt x="0" y="12192"/>
                </a:lnTo>
                <a:lnTo>
                  <a:pt x="0" y="3048"/>
                </a:lnTo>
                <a:lnTo>
                  <a:pt x="3048" y="0"/>
                </a:lnTo>
                <a:lnTo>
                  <a:pt x="13716" y="0"/>
                </a:lnTo>
                <a:lnTo>
                  <a:pt x="16764" y="3048"/>
                </a:lnTo>
                <a:lnTo>
                  <a:pt x="16764" y="12192"/>
                </a:lnTo>
                <a:lnTo>
                  <a:pt x="13716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7438644" y="2086355"/>
            <a:ext cx="29209" cy="27940"/>
          </a:xfrm>
          <a:custGeom>
            <a:avLst/>
            <a:gdLst/>
            <a:ahLst/>
            <a:cxnLst/>
            <a:rect l="l" t="t" r="r" b="b"/>
            <a:pathLst>
              <a:path w="29209" h="27939">
                <a:moveTo>
                  <a:pt x="27432" y="7619"/>
                </a:moveTo>
                <a:lnTo>
                  <a:pt x="1524" y="7619"/>
                </a:lnTo>
                <a:lnTo>
                  <a:pt x="1524" y="6095"/>
                </a:lnTo>
                <a:lnTo>
                  <a:pt x="3048" y="4571"/>
                </a:lnTo>
                <a:lnTo>
                  <a:pt x="3048" y="3047"/>
                </a:lnTo>
                <a:lnTo>
                  <a:pt x="4572" y="3047"/>
                </a:lnTo>
                <a:lnTo>
                  <a:pt x="7620" y="1523"/>
                </a:lnTo>
                <a:lnTo>
                  <a:pt x="9144" y="0"/>
                </a:lnTo>
                <a:lnTo>
                  <a:pt x="19812" y="0"/>
                </a:lnTo>
                <a:lnTo>
                  <a:pt x="21336" y="1523"/>
                </a:lnTo>
                <a:lnTo>
                  <a:pt x="24384" y="3047"/>
                </a:lnTo>
                <a:lnTo>
                  <a:pt x="27432" y="6095"/>
                </a:lnTo>
                <a:lnTo>
                  <a:pt x="27432" y="7619"/>
                </a:lnTo>
                <a:close/>
              </a:path>
              <a:path w="29209" h="27939">
                <a:moveTo>
                  <a:pt x="25908" y="22859"/>
                </a:moveTo>
                <a:lnTo>
                  <a:pt x="3048" y="22859"/>
                </a:lnTo>
                <a:lnTo>
                  <a:pt x="1524" y="19811"/>
                </a:lnTo>
                <a:lnTo>
                  <a:pt x="0" y="18287"/>
                </a:lnTo>
                <a:lnTo>
                  <a:pt x="0" y="7619"/>
                </a:lnTo>
                <a:lnTo>
                  <a:pt x="28956" y="7619"/>
                </a:lnTo>
                <a:lnTo>
                  <a:pt x="28956" y="12191"/>
                </a:lnTo>
                <a:lnTo>
                  <a:pt x="10668" y="12191"/>
                </a:lnTo>
                <a:lnTo>
                  <a:pt x="12192" y="15239"/>
                </a:lnTo>
                <a:lnTo>
                  <a:pt x="28956" y="15239"/>
                </a:lnTo>
                <a:lnTo>
                  <a:pt x="28956" y="18287"/>
                </a:lnTo>
                <a:lnTo>
                  <a:pt x="27432" y="19811"/>
                </a:lnTo>
                <a:lnTo>
                  <a:pt x="25908" y="22859"/>
                </a:lnTo>
                <a:close/>
              </a:path>
              <a:path w="29209" h="27939">
                <a:moveTo>
                  <a:pt x="12192" y="15239"/>
                </a:moveTo>
                <a:lnTo>
                  <a:pt x="10668" y="12191"/>
                </a:lnTo>
                <a:lnTo>
                  <a:pt x="12192" y="13715"/>
                </a:lnTo>
                <a:lnTo>
                  <a:pt x="12192" y="15239"/>
                </a:lnTo>
                <a:close/>
              </a:path>
              <a:path w="29209" h="27939">
                <a:moveTo>
                  <a:pt x="12192" y="13715"/>
                </a:moveTo>
                <a:lnTo>
                  <a:pt x="10668" y="12191"/>
                </a:lnTo>
                <a:lnTo>
                  <a:pt x="12192" y="12191"/>
                </a:lnTo>
                <a:lnTo>
                  <a:pt x="12192" y="13715"/>
                </a:lnTo>
                <a:close/>
              </a:path>
              <a:path w="29209" h="27939">
                <a:moveTo>
                  <a:pt x="12192" y="13715"/>
                </a:moveTo>
                <a:lnTo>
                  <a:pt x="12192" y="12191"/>
                </a:lnTo>
                <a:lnTo>
                  <a:pt x="13716" y="12191"/>
                </a:lnTo>
                <a:lnTo>
                  <a:pt x="12192" y="13715"/>
                </a:lnTo>
                <a:close/>
              </a:path>
              <a:path w="29209" h="27939">
                <a:moveTo>
                  <a:pt x="12801" y="14020"/>
                </a:moveTo>
                <a:lnTo>
                  <a:pt x="12192" y="13715"/>
                </a:lnTo>
                <a:lnTo>
                  <a:pt x="13716" y="12191"/>
                </a:lnTo>
                <a:lnTo>
                  <a:pt x="12801" y="14020"/>
                </a:lnTo>
                <a:close/>
              </a:path>
              <a:path w="29209" h="27939">
                <a:moveTo>
                  <a:pt x="16002" y="13715"/>
                </a:moveTo>
                <a:lnTo>
                  <a:pt x="15240" y="12191"/>
                </a:lnTo>
                <a:lnTo>
                  <a:pt x="16256" y="13207"/>
                </a:lnTo>
                <a:lnTo>
                  <a:pt x="16002" y="13715"/>
                </a:lnTo>
                <a:close/>
              </a:path>
              <a:path w="29209" h="27939">
                <a:moveTo>
                  <a:pt x="16256" y="13207"/>
                </a:moveTo>
                <a:lnTo>
                  <a:pt x="15240" y="12191"/>
                </a:lnTo>
                <a:lnTo>
                  <a:pt x="16764" y="12191"/>
                </a:lnTo>
                <a:lnTo>
                  <a:pt x="16256" y="13207"/>
                </a:lnTo>
                <a:close/>
              </a:path>
              <a:path w="29209" h="27939">
                <a:moveTo>
                  <a:pt x="16764" y="13715"/>
                </a:moveTo>
                <a:lnTo>
                  <a:pt x="16256" y="13207"/>
                </a:lnTo>
                <a:lnTo>
                  <a:pt x="16764" y="12191"/>
                </a:lnTo>
                <a:lnTo>
                  <a:pt x="16764" y="13715"/>
                </a:lnTo>
                <a:close/>
              </a:path>
              <a:path w="29209" h="27939">
                <a:moveTo>
                  <a:pt x="28956" y="15239"/>
                </a:moveTo>
                <a:lnTo>
                  <a:pt x="16764" y="15239"/>
                </a:lnTo>
                <a:lnTo>
                  <a:pt x="16764" y="12191"/>
                </a:lnTo>
                <a:lnTo>
                  <a:pt x="28956" y="12191"/>
                </a:lnTo>
                <a:lnTo>
                  <a:pt x="28956" y="15239"/>
                </a:lnTo>
                <a:close/>
              </a:path>
              <a:path w="29209" h="27939">
                <a:moveTo>
                  <a:pt x="16154" y="14020"/>
                </a:moveTo>
                <a:lnTo>
                  <a:pt x="16002" y="13715"/>
                </a:lnTo>
                <a:lnTo>
                  <a:pt x="16256" y="13207"/>
                </a:lnTo>
                <a:lnTo>
                  <a:pt x="16764" y="13715"/>
                </a:lnTo>
                <a:lnTo>
                  <a:pt x="16154" y="14020"/>
                </a:lnTo>
                <a:close/>
              </a:path>
              <a:path w="29209" h="27939">
                <a:moveTo>
                  <a:pt x="12192" y="15239"/>
                </a:moveTo>
                <a:lnTo>
                  <a:pt x="12192" y="13715"/>
                </a:lnTo>
                <a:lnTo>
                  <a:pt x="12700" y="14223"/>
                </a:lnTo>
                <a:lnTo>
                  <a:pt x="12192" y="15239"/>
                </a:lnTo>
                <a:close/>
              </a:path>
              <a:path w="29209" h="27939">
                <a:moveTo>
                  <a:pt x="12700" y="14223"/>
                </a:moveTo>
                <a:lnTo>
                  <a:pt x="12192" y="13715"/>
                </a:lnTo>
                <a:lnTo>
                  <a:pt x="12801" y="14020"/>
                </a:lnTo>
                <a:lnTo>
                  <a:pt x="12700" y="14223"/>
                </a:lnTo>
                <a:close/>
              </a:path>
              <a:path w="29209" h="27939">
                <a:moveTo>
                  <a:pt x="15748" y="14223"/>
                </a:moveTo>
                <a:lnTo>
                  <a:pt x="16002" y="13715"/>
                </a:lnTo>
                <a:lnTo>
                  <a:pt x="16154" y="14020"/>
                </a:lnTo>
                <a:lnTo>
                  <a:pt x="15748" y="14223"/>
                </a:lnTo>
                <a:close/>
              </a:path>
              <a:path w="29209" h="27939">
                <a:moveTo>
                  <a:pt x="16256" y="14223"/>
                </a:moveTo>
                <a:lnTo>
                  <a:pt x="16154" y="14020"/>
                </a:lnTo>
                <a:lnTo>
                  <a:pt x="16764" y="13715"/>
                </a:lnTo>
                <a:lnTo>
                  <a:pt x="16256" y="14223"/>
                </a:lnTo>
                <a:close/>
              </a:path>
              <a:path w="29209" h="27939">
                <a:moveTo>
                  <a:pt x="16764" y="15239"/>
                </a:moveTo>
                <a:lnTo>
                  <a:pt x="16256" y="14223"/>
                </a:lnTo>
                <a:lnTo>
                  <a:pt x="16764" y="13715"/>
                </a:lnTo>
                <a:lnTo>
                  <a:pt x="16764" y="15239"/>
                </a:lnTo>
                <a:close/>
              </a:path>
              <a:path w="29209" h="27939">
                <a:moveTo>
                  <a:pt x="13716" y="15239"/>
                </a:moveTo>
                <a:lnTo>
                  <a:pt x="12700" y="14223"/>
                </a:lnTo>
                <a:lnTo>
                  <a:pt x="12801" y="14020"/>
                </a:lnTo>
                <a:lnTo>
                  <a:pt x="14478" y="14858"/>
                </a:lnTo>
                <a:lnTo>
                  <a:pt x="13716" y="15239"/>
                </a:lnTo>
                <a:close/>
              </a:path>
              <a:path w="29209" h="27939">
                <a:moveTo>
                  <a:pt x="15240" y="15239"/>
                </a:moveTo>
                <a:lnTo>
                  <a:pt x="15748" y="14223"/>
                </a:lnTo>
                <a:lnTo>
                  <a:pt x="16154" y="14020"/>
                </a:lnTo>
                <a:lnTo>
                  <a:pt x="16256" y="14223"/>
                </a:lnTo>
                <a:lnTo>
                  <a:pt x="15240" y="15239"/>
                </a:lnTo>
                <a:close/>
              </a:path>
              <a:path w="29209" h="27939">
                <a:moveTo>
                  <a:pt x="13716" y="15239"/>
                </a:moveTo>
                <a:lnTo>
                  <a:pt x="12192" y="15239"/>
                </a:lnTo>
                <a:lnTo>
                  <a:pt x="12700" y="14223"/>
                </a:lnTo>
                <a:lnTo>
                  <a:pt x="13716" y="15239"/>
                </a:lnTo>
                <a:close/>
              </a:path>
              <a:path w="29209" h="27939">
                <a:moveTo>
                  <a:pt x="15240" y="15239"/>
                </a:moveTo>
                <a:lnTo>
                  <a:pt x="14478" y="14858"/>
                </a:lnTo>
                <a:lnTo>
                  <a:pt x="15748" y="14223"/>
                </a:lnTo>
                <a:lnTo>
                  <a:pt x="15240" y="15239"/>
                </a:lnTo>
                <a:close/>
              </a:path>
              <a:path w="29209" h="27939">
                <a:moveTo>
                  <a:pt x="16764" y="15239"/>
                </a:moveTo>
                <a:lnTo>
                  <a:pt x="15240" y="15239"/>
                </a:lnTo>
                <a:lnTo>
                  <a:pt x="16256" y="14223"/>
                </a:lnTo>
                <a:lnTo>
                  <a:pt x="16764" y="15239"/>
                </a:lnTo>
                <a:close/>
              </a:path>
              <a:path w="29209" h="27939">
                <a:moveTo>
                  <a:pt x="15240" y="15239"/>
                </a:moveTo>
                <a:lnTo>
                  <a:pt x="13716" y="15239"/>
                </a:lnTo>
                <a:lnTo>
                  <a:pt x="14478" y="14858"/>
                </a:lnTo>
                <a:lnTo>
                  <a:pt x="15240" y="15239"/>
                </a:lnTo>
                <a:close/>
              </a:path>
              <a:path w="29209" h="27939">
                <a:moveTo>
                  <a:pt x="21336" y="25907"/>
                </a:moveTo>
                <a:lnTo>
                  <a:pt x="7620" y="25907"/>
                </a:lnTo>
                <a:lnTo>
                  <a:pt x="4572" y="24383"/>
                </a:lnTo>
                <a:lnTo>
                  <a:pt x="4572" y="22859"/>
                </a:lnTo>
                <a:lnTo>
                  <a:pt x="24384" y="22859"/>
                </a:lnTo>
                <a:lnTo>
                  <a:pt x="24384" y="24383"/>
                </a:lnTo>
                <a:lnTo>
                  <a:pt x="21336" y="25907"/>
                </a:lnTo>
                <a:close/>
              </a:path>
              <a:path w="29209" h="27939">
                <a:moveTo>
                  <a:pt x="18288" y="27431"/>
                </a:moveTo>
                <a:lnTo>
                  <a:pt x="10668" y="27431"/>
                </a:lnTo>
                <a:lnTo>
                  <a:pt x="9144" y="25907"/>
                </a:lnTo>
                <a:lnTo>
                  <a:pt x="19812" y="25907"/>
                </a:lnTo>
                <a:lnTo>
                  <a:pt x="18288" y="27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7456932" y="1240536"/>
            <a:ext cx="0" cy="302260"/>
          </a:xfrm>
          <a:custGeom>
            <a:avLst/>
            <a:gdLst/>
            <a:ahLst/>
            <a:cxnLst/>
            <a:rect l="l" t="t" r="r" b="b"/>
            <a:pathLst>
              <a:path w="0" h="302259">
                <a:moveTo>
                  <a:pt x="0" y="0"/>
                </a:moveTo>
                <a:lnTo>
                  <a:pt x="0" y="301751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7456932" y="1769363"/>
            <a:ext cx="0" cy="329565"/>
          </a:xfrm>
          <a:custGeom>
            <a:avLst/>
            <a:gdLst/>
            <a:ahLst/>
            <a:cxnLst/>
            <a:rect l="l" t="t" r="r" b="b"/>
            <a:pathLst>
              <a:path w="0" h="329564">
                <a:moveTo>
                  <a:pt x="0" y="0"/>
                </a:moveTo>
                <a:lnTo>
                  <a:pt x="0" y="32918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7429500" y="1542288"/>
            <a:ext cx="68580" cy="227329"/>
          </a:xfrm>
          <a:custGeom>
            <a:avLst/>
            <a:gdLst/>
            <a:ahLst/>
            <a:cxnLst/>
            <a:rect l="l" t="t" r="r" b="b"/>
            <a:pathLst>
              <a:path w="68579" h="227330">
                <a:moveTo>
                  <a:pt x="0" y="0"/>
                </a:moveTo>
                <a:lnTo>
                  <a:pt x="68580" y="0"/>
                </a:lnTo>
                <a:lnTo>
                  <a:pt x="68580" y="227075"/>
                </a:lnTo>
                <a:lnTo>
                  <a:pt x="0" y="2270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7423403" y="1534667"/>
            <a:ext cx="81280" cy="241300"/>
          </a:xfrm>
          <a:custGeom>
            <a:avLst/>
            <a:gdLst/>
            <a:ahLst/>
            <a:cxnLst/>
            <a:rect l="l" t="t" r="r" b="b"/>
            <a:pathLst>
              <a:path w="81279" h="241300">
                <a:moveTo>
                  <a:pt x="80772" y="240792"/>
                </a:moveTo>
                <a:lnTo>
                  <a:pt x="0" y="240792"/>
                </a:lnTo>
                <a:lnTo>
                  <a:pt x="0" y="0"/>
                </a:lnTo>
                <a:lnTo>
                  <a:pt x="80772" y="0"/>
                </a:lnTo>
                <a:lnTo>
                  <a:pt x="80772" y="7620"/>
                </a:ln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lnTo>
                  <a:pt x="12192" y="228600"/>
                </a:lnTo>
                <a:lnTo>
                  <a:pt x="6096" y="228600"/>
                </a:lnTo>
                <a:lnTo>
                  <a:pt x="12192" y="234695"/>
                </a:lnTo>
                <a:lnTo>
                  <a:pt x="80772" y="234695"/>
                </a:lnTo>
                <a:lnTo>
                  <a:pt x="80772" y="240792"/>
                </a:lnTo>
                <a:close/>
              </a:path>
              <a:path w="81279" h="241300">
                <a:moveTo>
                  <a:pt x="12192" y="13716"/>
                </a:move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close/>
              </a:path>
              <a:path w="81279" h="241300">
                <a:moveTo>
                  <a:pt x="68580" y="13716"/>
                </a:moveTo>
                <a:lnTo>
                  <a:pt x="12192" y="13716"/>
                </a:lnTo>
                <a:lnTo>
                  <a:pt x="12192" y="7620"/>
                </a:lnTo>
                <a:lnTo>
                  <a:pt x="68580" y="7620"/>
                </a:lnTo>
                <a:lnTo>
                  <a:pt x="68580" y="13716"/>
                </a:lnTo>
                <a:close/>
              </a:path>
              <a:path w="81279" h="241300">
                <a:moveTo>
                  <a:pt x="68580" y="234695"/>
                </a:moveTo>
                <a:lnTo>
                  <a:pt x="68580" y="7620"/>
                </a:lnTo>
                <a:lnTo>
                  <a:pt x="74676" y="13716"/>
                </a:lnTo>
                <a:lnTo>
                  <a:pt x="80772" y="13716"/>
                </a:lnTo>
                <a:lnTo>
                  <a:pt x="80772" y="228600"/>
                </a:lnTo>
                <a:lnTo>
                  <a:pt x="74676" y="228600"/>
                </a:lnTo>
                <a:lnTo>
                  <a:pt x="68580" y="234695"/>
                </a:lnTo>
                <a:close/>
              </a:path>
              <a:path w="81279" h="241300">
                <a:moveTo>
                  <a:pt x="80772" y="13716"/>
                </a:moveTo>
                <a:lnTo>
                  <a:pt x="74676" y="13716"/>
                </a:lnTo>
                <a:lnTo>
                  <a:pt x="68580" y="7620"/>
                </a:lnTo>
                <a:lnTo>
                  <a:pt x="80772" y="7620"/>
                </a:lnTo>
                <a:lnTo>
                  <a:pt x="80772" y="13716"/>
                </a:lnTo>
                <a:close/>
              </a:path>
              <a:path w="81279" h="241300">
                <a:moveTo>
                  <a:pt x="12192" y="234695"/>
                </a:moveTo>
                <a:lnTo>
                  <a:pt x="6096" y="228600"/>
                </a:lnTo>
                <a:lnTo>
                  <a:pt x="12192" y="228600"/>
                </a:lnTo>
                <a:lnTo>
                  <a:pt x="12192" y="234695"/>
                </a:lnTo>
                <a:close/>
              </a:path>
              <a:path w="81279" h="241300">
                <a:moveTo>
                  <a:pt x="68580" y="234695"/>
                </a:moveTo>
                <a:lnTo>
                  <a:pt x="12192" y="234695"/>
                </a:lnTo>
                <a:lnTo>
                  <a:pt x="12192" y="228600"/>
                </a:lnTo>
                <a:lnTo>
                  <a:pt x="68580" y="228600"/>
                </a:lnTo>
                <a:lnTo>
                  <a:pt x="68580" y="234695"/>
                </a:lnTo>
                <a:close/>
              </a:path>
              <a:path w="81279" h="241300">
                <a:moveTo>
                  <a:pt x="80772" y="234695"/>
                </a:moveTo>
                <a:lnTo>
                  <a:pt x="68580" y="234695"/>
                </a:lnTo>
                <a:lnTo>
                  <a:pt x="74676" y="228600"/>
                </a:lnTo>
                <a:lnTo>
                  <a:pt x="80772" y="228600"/>
                </a:lnTo>
                <a:lnTo>
                  <a:pt x="80772" y="2346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 txBox="1"/>
          <p:nvPr/>
        </p:nvSpPr>
        <p:spPr>
          <a:xfrm>
            <a:off x="8158966" y="1784620"/>
            <a:ext cx="234950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3888" sz="1800">
                <a:latin typeface="Times New Roman"/>
                <a:cs typeface="Times New Roman"/>
              </a:rPr>
              <a:t>R</a:t>
            </a:r>
            <a:r>
              <a:rPr dirty="0" sz="800" spc="40">
                <a:latin typeface="Times New Roman"/>
                <a:cs typeface="Times New Roman"/>
              </a:rPr>
              <a:t>b</a:t>
            </a:r>
            <a:r>
              <a:rPr dirty="0" sz="80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81" name="object 281"/>
          <p:cNvSpPr txBox="1"/>
          <p:nvPr/>
        </p:nvSpPr>
        <p:spPr>
          <a:xfrm>
            <a:off x="8564336" y="896091"/>
            <a:ext cx="1270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82" name="object 282"/>
          <p:cNvSpPr txBox="1"/>
          <p:nvPr/>
        </p:nvSpPr>
        <p:spPr>
          <a:xfrm>
            <a:off x="8666521" y="983501"/>
            <a:ext cx="132715" cy="134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40">
                <a:latin typeface="Times New Roman"/>
                <a:cs typeface="Times New Roman"/>
              </a:rPr>
              <a:t>b</a:t>
            </a:r>
            <a:r>
              <a:rPr dirty="0" sz="80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83" name="object 283"/>
          <p:cNvSpPr txBox="1"/>
          <p:nvPr/>
        </p:nvSpPr>
        <p:spPr>
          <a:xfrm>
            <a:off x="7799268" y="1805949"/>
            <a:ext cx="184785" cy="221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baseline="-20833" sz="1200" spc="67">
                <a:latin typeface="Times New Roman"/>
                <a:cs typeface="Times New Roman"/>
              </a:rPr>
              <a:t>b</a:t>
            </a:r>
            <a:endParaRPr baseline="-20833" sz="1200">
              <a:latin typeface="Times New Roman"/>
              <a:cs typeface="Times New Roman"/>
            </a:endParaRPr>
          </a:p>
        </p:txBody>
      </p:sp>
      <p:sp>
        <p:nvSpPr>
          <p:cNvPr id="284" name="object 284"/>
          <p:cNvSpPr txBox="1"/>
          <p:nvPr/>
        </p:nvSpPr>
        <p:spPr>
          <a:xfrm>
            <a:off x="8023346" y="793995"/>
            <a:ext cx="180340" cy="231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R</a:t>
            </a:r>
            <a:r>
              <a:rPr dirty="0" baseline="-21604" sz="1350" spc="22">
                <a:latin typeface="Times New Roman"/>
                <a:cs typeface="Times New Roman"/>
              </a:rPr>
              <a:t>c</a:t>
            </a:r>
            <a:endParaRPr baseline="-21604" sz="1350">
              <a:latin typeface="Times New Roman"/>
              <a:cs typeface="Times New Roman"/>
            </a:endParaRPr>
          </a:p>
        </p:txBody>
      </p:sp>
      <p:sp>
        <p:nvSpPr>
          <p:cNvPr id="285" name="object 285"/>
          <p:cNvSpPr txBox="1"/>
          <p:nvPr/>
        </p:nvSpPr>
        <p:spPr>
          <a:xfrm>
            <a:off x="7197129" y="1315045"/>
            <a:ext cx="148590" cy="709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300" b="1">
                <a:latin typeface="Microsoft JhengHei"/>
                <a:cs typeface="Microsoft JhengHei"/>
              </a:rPr>
              <a:t>+</a:t>
            </a:r>
            <a:endParaRPr sz="1200">
              <a:latin typeface="Microsoft JhengHei"/>
              <a:cs typeface="Microsoft JhengHei"/>
            </a:endParaRPr>
          </a:p>
          <a:p>
            <a:pPr marL="23495">
              <a:lnSpc>
                <a:spcPct val="100000"/>
              </a:lnSpc>
              <a:spcBef>
                <a:spcPts val="209"/>
              </a:spcBef>
            </a:pPr>
            <a:r>
              <a:rPr dirty="0" sz="1400" spc="-80">
                <a:latin typeface="Times New Roman"/>
                <a:cs typeface="Times New Roman"/>
              </a:rPr>
              <a:t>v</a:t>
            </a:r>
            <a:r>
              <a:rPr dirty="0" baseline="-21604" sz="1350" spc="7">
                <a:latin typeface="Times New Roman"/>
                <a:cs typeface="Times New Roman"/>
              </a:rPr>
              <a:t>i</a:t>
            </a:r>
            <a:endParaRPr baseline="-21604" sz="1350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  <a:spcBef>
                <a:spcPts val="740"/>
              </a:spcBef>
            </a:pPr>
            <a:r>
              <a:rPr dirty="0" sz="1200" spc="75" b="1">
                <a:latin typeface="Microsoft JhengHei"/>
                <a:cs typeface="Microsoft JhengHei"/>
              </a:rPr>
              <a:t>-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286" name="object 286"/>
          <p:cNvSpPr/>
          <p:nvPr/>
        </p:nvSpPr>
        <p:spPr>
          <a:xfrm>
            <a:off x="7040880" y="2546604"/>
            <a:ext cx="1851659" cy="14546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 txBox="1"/>
          <p:nvPr/>
        </p:nvSpPr>
        <p:spPr>
          <a:xfrm>
            <a:off x="8262587" y="3179034"/>
            <a:ext cx="525145" cy="229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41630" algn="l"/>
              </a:tabLst>
            </a:pPr>
            <a:r>
              <a:rPr dirty="0" sz="1200">
                <a:latin typeface="Times New Roman"/>
                <a:cs typeface="Times New Roman"/>
              </a:rPr>
              <a:t>R</a:t>
            </a:r>
            <a:r>
              <a:rPr dirty="0" baseline="-18518" sz="1350" spc="22">
                <a:latin typeface="Times New Roman"/>
                <a:cs typeface="Times New Roman"/>
              </a:rPr>
              <a:t>c</a:t>
            </a:r>
            <a:r>
              <a:rPr dirty="0" baseline="-18518" sz="1350">
                <a:latin typeface="Times New Roman"/>
                <a:cs typeface="Times New Roman"/>
              </a:rPr>
              <a:t>	</a:t>
            </a:r>
            <a:r>
              <a:rPr dirty="0" sz="1200">
                <a:latin typeface="Times New Roman"/>
                <a:cs typeface="Times New Roman"/>
              </a:rPr>
              <a:t>R</a:t>
            </a:r>
            <a:r>
              <a:rPr dirty="0" baseline="-20833" sz="1200" spc="67">
                <a:latin typeface="Times New Roman"/>
                <a:cs typeface="Times New Roman"/>
              </a:rPr>
              <a:t>L</a:t>
            </a:r>
            <a:endParaRPr baseline="-20833" sz="1200">
              <a:latin typeface="Times New Roman"/>
              <a:cs typeface="Times New Roman"/>
            </a:endParaRPr>
          </a:p>
        </p:txBody>
      </p:sp>
      <p:sp>
        <p:nvSpPr>
          <p:cNvPr id="288" name="object 288"/>
          <p:cNvSpPr txBox="1"/>
          <p:nvPr/>
        </p:nvSpPr>
        <p:spPr>
          <a:xfrm>
            <a:off x="7994358" y="3405169"/>
            <a:ext cx="74930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89" name="object 289"/>
          <p:cNvSpPr txBox="1"/>
          <p:nvPr/>
        </p:nvSpPr>
        <p:spPr>
          <a:xfrm>
            <a:off x="8044729" y="3511301"/>
            <a:ext cx="85090" cy="150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15">
                <a:latin typeface="Times New Roman"/>
                <a:cs typeface="Times New Roman"/>
              </a:rPr>
              <a:t>b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90" name="object 290"/>
          <p:cNvSpPr txBox="1"/>
          <p:nvPr/>
        </p:nvSpPr>
        <p:spPr>
          <a:xfrm>
            <a:off x="7939508" y="3011898"/>
            <a:ext cx="95250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80"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1" name="object 291"/>
          <p:cNvSpPr txBox="1"/>
          <p:nvPr/>
        </p:nvSpPr>
        <p:spPr>
          <a:xfrm>
            <a:off x="8009649" y="2789448"/>
            <a:ext cx="267335" cy="479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5720">
              <a:lnSpc>
                <a:spcPct val="100000"/>
              </a:lnSpc>
            </a:pPr>
            <a:r>
              <a:rPr dirty="0" sz="1400">
                <a:latin typeface="Times New Roman"/>
                <a:cs typeface="Times New Roman"/>
              </a:rPr>
              <a:t>β</a:t>
            </a:r>
            <a:r>
              <a:rPr dirty="0" sz="1400" spc="10">
                <a:latin typeface="Times New Roman"/>
                <a:cs typeface="Times New Roman"/>
              </a:rPr>
              <a:t>i</a:t>
            </a:r>
            <a:r>
              <a:rPr dirty="0" baseline="-21604" sz="1350" spc="104">
                <a:latin typeface="Times New Roman"/>
                <a:cs typeface="Times New Roman"/>
              </a:rPr>
              <a:t>b</a:t>
            </a:r>
            <a:endParaRPr baseline="-21604"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z="900" spc="35">
                <a:latin typeface="Times New Roman"/>
                <a:cs typeface="Times New Roman"/>
              </a:rPr>
              <a:t>be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92" name="object 292"/>
          <p:cNvSpPr txBox="1"/>
          <p:nvPr/>
        </p:nvSpPr>
        <p:spPr>
          <a:xfrm>
            <a:off x="8952962" y="2660890"/>
            <a:ext cx="112395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5">
                <a:latin typeface="Times New Roman"/>
                <a:cs typeface="Times New Roman"/>
              </a:rPr>
              <a:t>+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93" name="object 293"/>
          <p:cNvSpPr txBox="1"/>
          <p:nvPr/>
        </p:nvSpPr>
        <p:spPr>
          <a:xfrm>
            <a:off x="7835870" y="3820630"/>
            <a:ext cx="110489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4" name="object 294"/>
          <p:cNvSpPr txBox="1"/>
          <p:nvPr/>
        </p:nvSpPr>
        <p:spPr>
          <a:xfrm>
            <a:off x="8431786" y="2491747"/>
            <a:ext cx="101600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5" name="object 295"/>
          <p:cNvSpPr txBox="1"/>
          <p:nvPr/>
        </p:nvSpPr>
        <p:spPr>
          <a:xfrm>
            <a:off x="7884611" y="2493236"/>
            <a:ext cx="110489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6" name="object 296"/>
          <p:cNvSpPr txBox="1"/>
          <p:nvPr/>
        </p:nvSpPr>
        <p:spPr>
          <a:xfrm>
            <a:off x="6848316" y="2958099"/>
            <a:ext cx="231775" cy="769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62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R</a:t>
            </a:r>
            <a:r>
              <a:rPr dirty="0" baseline="-20833" sz="1200">
                <a:latin typeface="Times New Roman"/>
                <a:cs typeface="Times New Roman"/>
              </a:rPr>
              <a:t>s</a:t>
            </a:r>
            <a:endParaRPr baseline="-20833" sz="1200">
              <a:latin typeface="Times New Roman"/>
              <a:cs typeface="Times New Roman"/>
            </a:endParaRPr>
          </a:p>
          <a:p>
            <a:pPr marL="111760">
              <a:lnSpc>
                <a:spcPts val="1225"/>
              </a:lnSpc>
              <a:spcBef>
                <a:spcPts val="260"/>
              </a:spcBef>
            </a:pPr>
            <a:r>
              <a:rPr dirty="0" sz="1200" spc="-300" b="1">
                <a:latin typeface="Microsoft JhengHei"/>
                <a:cs typeface="Microsoft JhengHei"/>
              </a:rPr>
              <a:t>+</a:t>
            </a:r>
            <a:endParaRPr sz="1200">
              <a:latin typeface="Microsoft JhengHei"/>
              <a:cs typeface="Microsoft JhengHei"/>
            </a:endParaRPr>
          </a:p>
          <a:p>
            <a:pPr marL="12700">
              <a:lnSpc>
                <a:spcPts val="1465"/>
              </a:lnSpc>
            </a:pPr>
            <a:r>
              <a:rPr dirty="0" sz="1400" spc="-35">
                <a:latin typeface="Times New Roman"/>
                <a:cs typeface="Times New Roman"/>
              </a:rPr>
              <a:t>v</a:t>
            </a:r>
            <a:r>
              <a:rPr dirty="0" baseline="-21604" sz="1350" spc="-52">
                <a:latin typeface="Times New Roman"/>
                <a:cs typeface="Times New Roman"/>
              </a:rPr>
              <a:t>s</a:t>
            </a:r>
            <a:endParaRPr baseline="-21604" sz="1350">
              <a:latin typeface="Times New Roman"/>
              <a:cs typeface="Times New Roman"/>
            </a:endParaRPr>
          </a:p>
          <a:p>
            <a:pPr marL="111760">
              <a:lnSpc>
                <a:spcPct val="100000"/>
              </a:lnSpc>
              <a:spcBef>
                <a:spcPts val="140"/>
              </a:spcBef>
            </a:pPr>
            <a:r>
              <a:rPr dirty="0" sz="1200" spc="75" b="1">
                <a:latin typeface="Microsoft JhengHei"/>
                <a:cs typeface="Microsoft JhengHei"/>
              </a:rPr>
              <a:t>-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297" name="object 297"/>
          <p:cNvSpPr txBox="1"/>
          <p:nvPr/>
        </p:nvSpPr>
        <p:spPr>
          <a:xfrm>
            <a:off x="8739627" y="3823682"/>
            <a:ext cx="179070" cy="222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R</a:t>
            </a:r>
            <a:r>
              <a:rPr dirty="0" baseline="-20833" sz="1200">
                <a:latin typeface="Times New Roman"/>
                <a:cs typeface="Times New Roman"/>
              </a:rPr>
              <a:t>o</a:t>
            </a:r>
            <a:endParaRPr baseline="-20833" sz="1200">
              <a:latin typeface="Times New Roman"/>
              <a:cs typeface="Times New Roman"/>
            </a:endParaRPr>
          </a:p>
        </p:txBody>
      </p:sp>
      <p:sp>
        <p:nvSpPr>
          <p:cNvPr id="298" name="object 298"/>
          <p:cNvSpPr txBox="1"/>
          <p:nvPr/>
        </p:nvSpPr>
        <p:spPr>
          <a:xfrm>
            <a:off x="8946753" y="3613546"/>
            <a:ext cx="101600" cy="193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75" b="1">
                <a:latin typeface="Microsoft JhengHei"/>
                <a:cs typeface="Microsoft JhengHei"/>
              </a:rPr>
              <a:t>-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299" name="object 299"/>
          <p:cNvSpPr txBox="1"/>
          <p:nvPr/>
        </p:nvSpPr>
        <p:spPr>
          <a:xfrm>
            <a:off x="8963659" y="3112545"/>
            <a:ext cx="164465" cy="2565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80">
                <a:latin typeface="Times New Roman"/>
                <a:cs typeface="Times New Roman"/>
              </a:rPr>
              <a:t>v</a:t>
            </a:r>
            <a:r>
              <a:rPr dirty="0" baseline="-21604" sz="1350" spc="22">
                <a:latin typeface="Times New Roman"/>
                <a:cs typeface="Times New Roman"/>
              </a:rPr>
              <a:t>o</a:t>
            </a:r>
            <a:endParaRPr baseline="-21604" sz="1350">
              <a:latin typeface="Times New Roman"/>
              <a:cs typeface="Times New Roman"/>
            </a:endParaRPr>
          </a:p>
        </p:txBody>
      </p:sp>
      <p:sp>
        <p:nvSpPr>
          <p:cNvPr id="300" name="object 300"/>
          <p:cNvSpPr txBox="1"/>
          <p:nvPr/>
        </p:nvSpPr>
        <p:spPr>
          <a:xfrm>
            <a:off x="7223238" y="2975331"/>
            <a:ext cx="329565" cy="330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33730" sz="2100" spc="-120">
                <a:latin typeface="Times New Roman"/>
                <a:cs typeface="Times New Roman"/>
              </a:rPr>
              <a:t>v</a:t>
            </a:r>
            <a:r>
              <a:rPr dirty="0" baseline="-33730" sz="2100" spc="-37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R</a:t>
            </a:r>
            <a:r>
              <a:rPr dirty="0" baseline="-21604" sz="1350" spc="7">
                <a:latin typeface="Times New Roman"/>
                <a:cs typeface="Times New Roman"/>
              </a:rPr>
              <a:t>e</a:t>
            </a:r>
            <a:endParaRPr baseline="-21604" sz="1350">
              <a:latin typeface="Times New Roman"/>
              <a:cs typeface="Times New Roman"/>
            </a:endParaRPr>
          </a:p>
        </p:txBody>
      </p:sp>
      <p:sp>
        <p:nvSpPr>
          <p:cNvPr id="301" name="object 301"/>
          <p:cNvSpPr txBox="1"/>
          <p:nvPr/>
        </p:nvSpPr>
        <p:spPr>
          <a:xfrm>
            <a:off x="7302539" y="3186667"/>
            <a:ext cx="58419" cy="150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02" name="object 302"/>
          <p:cNvSpPr txBox="1"/>
          <p:nvPr/>
        </p:nvSpPr>
        <p:spPr>
          <a:xfrm>
            <a:off x="7241536" y="2338366"/>
            <a:ext cx="556895" cy="5727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5720">
              <a:lnSpc>
                <a:spcPct val="100000"/>
              </a:lnSpc>
              <a:tabLst>
                <a:tab pos="440690" algn="l"/>
              </a:tabLst>
            </a:pPr>
            <a:r>
              <a:rPr dirty="0" sz="1400" spc="5">
                <a:latin typeface="Times New Roman"/>
                <a:cs typeface="Times New Roman"/>
              </a:rPr>
              <a:t>i</a:t>
            </a:r>
            <a:r>
              <a:rPr dirty="0" baseline="-21604" sz="1350" spc="7">
                <a:latin typeface="Times New Roman"/>
                <a:cs typeface="Times New Roman"/>
              </a:rPr>
              <a:t>i</a:t>
            </a:r>
            <a:r>
              <a:rPr dirty="0" baseline="-21604" sz="1350">
                <a:latin typeface="Times New Roman"/>
                <a:cs typeface="Times New Roman"/>
              </a:rPr>
              <a:t>	</a:t>
            </a:r>
            <a:r>
              <a:rPr dirty="0" sz="1400" spc="5">
                <a:latin typeface="Times New Roman"/>
                <a:cs typeface="Times New Roman"/>
              </a:rPr>
              <a:t>i</a:t>
            </a:r>
            <a:r>
              <a:rPr dirty="0" baseline="-21604" sz="1350" spc="22">
                <a:latin typeface="Times New Roman"/>
                <a:cs typeface="Times New Roman"/>
              </a:rPr>
              <a:t>e</a:t>
            </a:r>
            <a:endParaRPr baseline="-21604"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dirty="0" sz="1200" spc="5">
                <a:latin typeface="Times New Roman"/>
                <a:cs typeface="Times New Roman"/>
              </a:rPr>
              <a:t>+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03" name="object 303"/>
          <p:cNvSpPr txBox="1"/>
          <p:nvPr/>
        </p:nvSpPr>
        <p:spPr>
          <a:xfrm>
            <a:off x="7166843" y="3541514"/>
            <a:ext cx="163195" cy="502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3660">
              <a:lnSpc>
                <a:spcPct val="100000"/>
              </a:lnSpc>
            </a:pPr>
            <a:r>
              <a:rPr dirty="0" sz="1200" spc="75" b="1">
                <a:latin typeface="Microsoft JhengHei"/>
                <a:cs typeface="Microsoft JhengHei"/>
              </a:rPr>
              <a:t>-</a:t>
            </a:r>
            <a:endParaRPr sz="12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200">
                <a:latin typeface="Times New Roman"/>
                <a:cs typeface="Times New Roman"/>
              </a:rPr>
              <a:t>R</a:t>
            </a:r>
            <a:r>
              <a:rPr dirty="0" baseline="-20833" sz="1200">
                <a:latin typeface="Times New Roman"/>
                <a:cs typeface="Times New Roman"/>
              </a:rPr>
              <a:t>i</a:t>
            </a:r>
            <a:endParaRPr baseline="-20833" sz="1200">
              <a:latin typeface="Times New Roman"/>
              <a:cs typeface="Times New Roman"/>
            </a:endParaRPr>
          </a:p>
        </p:txBody>
      </p:sp>
      <p:sp>
        <p:nvSpPr>
          <p:cNvPr id="304" name="object 304"/>
          <p:cNvSpPr txBox="1"/>
          <p:nvPr/>
        </p:nvSpPr>
        <p:spPr>
          <a:xfrm>
            <a:off x="9184622" y="6793995"/>
            <a:ext cx="195580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898989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5" name="object 305"/>
          <p:cNvSpPr txBox="1"/>
          <p:nvPr/>
        </p:nvSpPr>
        <p:spPr>
          <a:xfrm>
            <a:off x="1176330" y="6159405"/>
            <a:ext cx="791845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latin typeface="Microsoft JhengHei"/>
                <a:cs typeface="Microsoft JhengHei"/>
              </a:rPr>
              <a:t>用</a:t>
            </a:r>
            <a:r>
              <a:rPr dirty="0" sz="2000" spc="20" b="1">
                <a:latin typeface="Microsoft JhengHei"/>
                <a:cs typeface="Microsoft JhengHei"/>
              </a:rPr>
              <a:t>途</a:t>
            </a:r>
            <a:r>
              <a:rPr dirty="0" sz="2000" b="1">
                <a:latin typeface="Microsoft JhengHei"/>
                <a:cs typeface="Microsoft JhengHei"/>
              </a:rPr>
              <a:t>：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306" name="object 306"/>
          <p:cNvSpPr txBox="1"/>
          <p:nvPr/>
        </p:nvSpPr>
        <p:spPr>
          <a:xfrm>
            <a:off x="855933" y="335308"/>
            <a:ext cx="1360805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 spc="-10">
                <a:latin typeface="Arial"/>
                <a:cs typeface="Arial"/>
              </a:rPr>
              <a:t>P148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5">
                <a:latin typeface="宋体"/>
                <a:cs typeface="宋体"/>
              </a:rPr>
              <a:t>表</a:t>
            </a:r>
            <a:r>
              <a:rPr dirty="0" sz="1800" spc="-5">
                <a:latin typeface="Arial"/>
                <a:cs typeface="Arial"/>
              </a:rPr>
              <a:t>4.5.1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7" name="object 307"/>
          <p:cNvSpPr txBox="1"/>
          <p:nvPr/>
        </p:nvSpPr>
        <p:spPr>
          <a:xfrm>
            <a:off x="2398309" y="6153881"/>
            <a:ext cx="1403985" cy="859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070"/>
              </a:lnSpc>
            </a:pPr>
            <a:r>
              <a:rPr dirty="0" sz="1800" spc="15" b="1">
                <a:latin typeface="Microsoft JhengHei"/>
                <a:cs typeface="Microsoft JhengHei"/>
              </a:rPr>
              <a:t>多</a:t>
            </a:r>
            <a:r>
              <a:rPr dirty="0" sz="1800" b="1">
                <a:latin typeface="Microsoft JhengHei"/>
                <a:cs typeface="Microsoft JhengHei"/>
              </a:rPr>
              <a:t>级</a:t>
            </a:r>
            <a:r>
              <a:rPr dirty="0" sz="1800" spc="15" b="1">
                <a:latin typeface="Microsoft JhengHei"/>
                <a:cs typeface="Microsoft JhengHei"/>
              </a:rPr>
              <a:t>放大</a:t>
            </a:r>
            <a:r>
              <a:rPr dirty="0" sz="1800" b="1">
                <a:latin typeface="Microsoft JhengHei"/>
                <a:cs typeface="Microsoft JhengHei"/>
              </a:rPr>
              <a:t>电路 </a:t>
            </a:r>
            <a:r>
              <a:rPr dirty="0" sz="1800" b="1">
                <a:latin typeface="Microsoft JhengHei"/>
                <a:cs typeface="Microsoft JhengHei"/>
              </a:rPr>
              <a:t> </a:t>
            </a:r>
            <a:r>
              <a:rPr dirty="0" sz="1800" spc="5" b="1">
                <a:latin typeface="Microsoft JhengHei"/>
                <a:cs typeface="Microsoft JhengHei"/>
              </a:rPr>
              <a:t>的中间级</a:t>
            </a:r>
            <a:endParaRPr sz="18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800" spc="5">
                <a:latin typeface="Times New Roman"/>
                <a:cs typeface="Times New Roman"/>
              </a:rPr>
              <a:t>(</a:t>
            </a:r>
            <a:r>
              <a:rPr dirty="0" sz="1800" spc="5" b="1">
                <a:latin typeface="Microsoft JhengHei"/>
                <a:cs typeface="Microsoft JhengHei"/>
              </a:rPr>
              <a:t>放大级</a:t>
            </a:r>
            <a:r>
              <a:rPr dirty="0" sz="1800" spc="5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8" name="object 308"/>
          <p:cNvSpPr txBox="1"/>
          <p:nvPr/>
        </p:nvSpPr>
        <p:spPr>
          <a:xfrm>
            <a:off x="4848625" y="6298542"/>
            <a:ext cx="1635125" cy="527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070"/>
              </a:lnSpc>
            </a:pPr>
            <a:r>
              <a:rPr dirty="0" sz="1800" spc="15" b="1">
                <a:latin typeface="Microsoft JhengHei"/>
                <a:cs typeface="Microsoft JhengHei"/>
              </a:rPr>
              <a:t>输入</a:t>
            </a:r>
            <a:r>
              <a:rPr dirty="0" sz="1800" b="1">
                <a:latin typeface="Microsoft JhengHei"/>
                <a:cs typeface="Microsoft JhengHei"/>
              </a:rPr>
              <a:t>级</a:t>
            </a:r>
            <a:r>
              <a:rPr dirty="0" sz="1800" spc="15" b="1">
                <a:latin typeface="Microsoft JhengHei"/>
                <a:cs typeface="Microsoft JhengHei"/>
              </a:rPr>
              <a:t>、输</a:t>
            </a:r>
            <a:r>
              <a:rPr dirty="0" sz="1800" b="1">
                <a:latin typeface="Microsoft JhengHei"/>
                <a:cs typeface="Microsoft JhengHei"/>
              </a:rPr>
              <a:t>出级 </a:t>
            </a:r>
            <a:r>
              <a:rPr dirty="0" sz="1800" b="1">
                <a:latin typeface="Microsoft JhengHei"/>
                <a:cs typeface="Microsoft JhengHei"/>
              </a:rPr>
              <a:t> </a:t>
            </a:r>
            <a:r>
              <a:rPr dirty="0" sz="1800" spc="5" b="1">
                <a:latin typeface="Microsoft JhengHei"/>
                <a:cs typeface="Microsoft JhengHei"/>
              </a:rPr>
              <a:t>或缓冲级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309" name="object 309"/>
          <p:cNvSpPr txBox="1"/>
          <p:nvPr/>
        </p:nvSpPr>
        <p:spPr>
          <a:xfrm>
            <a:off x="7399839" y="6298542"/>
            <a:ext cx="1635125" cy="527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070"/>
              </a:lnSpc>
            </a:pPr>
            <a:r>
              <a:rPr dirty="0" sz="1800" spc="15" b="1">
                <a:latin typeface="Microsoft JhengHei"/>
                <a:cs typeface="Microsoft JhengHei"/>
              </a:rPr>
              <a:t>高频</a:t>
            </a:r>
            <a:r>
              <a:rPr dirty="0" sz="1800" b="1">
                <a:latin typeface="Microsoft JhengHei"/>
                <a:cs typeface="Microsoft JhengHei"/>
              </a:rPr>
              <a:t>或</a:t>
            </a:r>
            <a:r>
              <a:rPr dirty="0" sz="1800" spc="15" b="1">
                <a:latin typeface="Microsoft JhengHei"/>
                <a:cs typeface="Microsoft JhengHei"/>
              </a:rPr>
              <a:t>宽频</a:t>
            </a:r>
            <a:r>
              <a:rPr dirty="0" sz="1800" b="1">
                <a:latin typeface="Microsoft JhengHei"/>
                <a:cs typeface="Microsoft JhengHei"/>
              </a:rPr>
              <a:t>电路 </a:t>
            </a:r>
            <a:r>
              <a:rPr dirty="0" sz="1800" b="1">
                <a:latin typeface="Microsoft JhengHei"/>
                <a:cs typeface="Microsoft JhengHei"/>
              </a:rPr>
              <a:t> </a:t>
            </a:r>
            <a:r>
              <a:rPr dirty="0" sz="1800" spc="5" b="1">
                <a:latin typeface="Microsoft JhengHei"/>
                <a:cs typeface="Microsoft JhengHei"/>
              </a:rPr>
              <a:t>及恒流源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310" name="object 310"/>
          <p:cNvSpPr/>
          <p:nvPr/>
        </p:nvSpPr>
        <p:spPr>
          <a:xfrm>
            <a:off x="3832859" y="4212335"/>
            <a:ext cx="433070" cy="431800"/>
          </a:xfrm>
          <a:custGeom>
            <a:avLst/>
            <a:gdLst/>
            <a:ahLst/>
            <a:cxnLst/>
            <a:rect l="l" t="t" r="r" b="b"/>
            <a:pathLst>
              <a:path w="433070" h="431800">
                <a:moveTo>
                  <a:pt x="278892" y="65531"/>
                </a:moveTo>
                <a:lnTo>
                  <a:pt x="153924" y="65531"/>
                </a:lnTo>
                <a:lnTo>
                  <a:pt x="216407" y="0"/>
                </a:lnTo>
                <a:lnTo>
                  <a:pt x="278892" y="65531"/>
                </a:lnTo>
                <a:close/>
              </a:path>
              <a:path w="433070" h="431800">
                <a:moveTo>
                  <a:pt x="62484" y="368807"/>
                </a:moveTo>
                <a:lnTo>
                  <a:pt x="65532" y="277367"/>
                </a:lnTo>
                <a:lnTo>
                  <a:pt x="0" y="214883"/>
                </a:lnTo>
                <a:lnTo>
                  <a:pt x="65532" y="153923"/>
                </a:lnTo>
                <a:lnTo>
                  <a:pt x="62484" y="62483"/>
                </a:lnTo>
                <a:lnTo>
                  <a:pt x="153924" y="65531"/>
                </a:lnTo>
                <a:lnTo>
                  <a:pt x="368706" y="65531"/>
                </a:lnTo>
                <a:lnTo>
                  <a:pt x="365760" y="153923"/>
                </a:lnTo>
                <a:lnTo>
                  <a:pt x="432815" y="214883"/>
                </a:lnTo>
                <a:lnTo>
                  <a:pt x="365760" y="277367"/>
                </a:lnTo>
                <a:lnTo>
                  <a:pt x="368706" y="365759"/>
                </a:lnTo>
                <a:lnTo>
                  <a:pt x="153924" y="365759"/>
                </a:lnTo>
                <a:lnTo>
                  <a:pt x="62484" y="368807"/>
                </a:lnTo>
                <a:close/>
              </a:path>
              <a:path w="433070" h="431800">
                <a:moveTo>
                  <a:pt x="368706" y="65531"/>
                </a:moveTo>
                <a:lnTo>
                  <a:pt x="278892" y="65531"/>
                </a:lnTo>
                <a:lnTo>
                  <a:pt x="368808" y="62483"/>
                </a:lnTo>
                <a:lnTo>
                  <a:pt x="368706" y="65531"/>
                </a:lnTo>
                <a:close/>
              </a:path>
              <a:path w="433070" h="431800">
                <a:moveTo>
                  <a:pt x="216407" y="431291"/>
                </a:moveTo>
                <a:lnTo>
                  <a:pt x="153924" y="365759"/>
                </a:lnTo>
                <a:lnTo>
                  <a:pt x="278892" y="365759"/>
                </a:lnTo>
                <a:lnTo>
                  <a:pt x="216407" y="431291"/>
                </a:lnTo>
                <a:close/>
              </a:path>
              <a:path w="433070" h="431800">
                <a:moveTo>
                  <a:pt x="368808" y="368807"/>
                </a:moveTo>
                <a:lnTo>
                  <a:pt x="278892" y="365759"/>
                </a:lnTo>
                <a:lnTo>
                  <a:pt x="368706" y="365759"/>
                </a:lnTo>
                <a:lnTo>
                  <a:pt x="368808" y="368807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3814572" y="4194047"/>
            <a:ext cx="469900" cy="467995"/>
          </a:xfrm>
          <a:custGeom>
            <a:avLst/>
            <a:gdLst/>
            <a:ahLst/>
            <a:cxnLst/>
            <a:rect l="l" t="t" r="r" b="b"/>
            <a:pathLst>
              <a:path w="469900" h="467995">
                <a:moveTo>
                  <a:pt x="198252" y="76200"/>
                </a:moveTo>
                <a:lnTo>
                  <a:pt x="163068" y="76200"/>
                </a:lnTo>
                <a:lnTo>
                  <a:pt x="172211" y="71628"/>
                </a:lnTo>
                <a:lnTo>
                  <a:pt x="167496" y="71489"/>
                </a:lnTo>
                <a:lnTo>
                  <a:pt x="234695" y="0"/>
                </a:lnTo>
                <a:lnTo>
                  <a:pt x="260482" y="27432"/>
                </a:lnTo>
                <a:lnTo>
                  <a:pt x="225551" y="27432"/>
                </a:lnTo>
                <a:lnTo>
                  <a:pt x="234695" y="37213"/>
                </a:lnTo>
                <a:lnTo>
                  <a:pt x="198252" y="76200"/>
                </a:lnTo>
                <a:close/>
              </a:path>
              <a:path w="469900" h="467995">
                <a:moveTo>
                  <a:pt x="234695" y="37213"/>
                </a:moveTo>
                <a:lnTo>
                  <a:pt x="225551" y="27432"/>
                </a:lnTo>
                <a:lnTo>
                  <a:pt x="243840" y="27432"/>
                </a:lnTo>
                <a:lnTo>
                  <a:pt x="234695" y="37213"/>
                </a:lnTo>
                <a:close/>
              </a:path>
              <a:path w="469900" h="467995">
                <a:moveTo>
                  <a:pt x="291083" y="97536"/>
                </a:moveTo>
                <a:lnTo>
                  <a:pt x="234695" y="37213"/>
                </a:lnTo>
                <a:lnTo>
                  <a:pt x="243840" y="27432"/>
                </a:lnTo>
                <a:lnTo>
                  <a:pt x="260482" y="27432"/>
                </a:lnTo>
                <a:lnTo>
                  <a:pt x="301857" y="71448"/>
                </a:lnTo>
                <a:lnTo>
                  <a:pt x="295656" y="71628"/>
                </a:lnTo>
                <a:lnTo>
                  <a:pt x="306323" y="76200"/>
                </a:lnTo>
                <a:lnTo>
                  <a:pt x="400587" y="76200"/>
                </a:lnTo>
                <a:lnTo>
                  <a:pt x="400453" y="80772"/>
                </a:lnTo>
                <a:lnTo>
                  <a:pt x="374904" y="80772"/>
                </a:lnTo>
                <a:lnTo>
                  <a:pt x="374454" y="94930"/>
                </a:lnTo>
                <a:lnTo>
                  <a:pt x="291083" y="97536"/>
                </a:lnTo>
                <a:close/>
              </a:path>
              <a:path w="469900" h="467995">
                <a:moveTo>
                  <a:pt x="71486" y="167404"/>
                </a:moveTo>
                <a:lnTo>
                  <a:pt x="68580" y="68579"/>
                </a:lnTo>
                <a:lnTo>
                  <a:pt x="167496" y="71489"/>
                </a:lnTo>
                <a:lnTo>
                  <a:pt x="163068" y="76200"/>
                </a:lnTo>
                <a:lnTo>
                  <a:pt x="198252" y="76200"/>
                </a:lnTo>
                <a:lnTo>
                  <a:pt x="193978" y="80772"/>
                </a:lnTo>
                <a:lnTo>
                  <a:pt x="94488" y="80772"/>
                </a:lnTo>
                <a:lnTo>
                  <a:pt x="80772" y="94488"/>
                </a:lnTo>
                <a:lnTo>
                  <a:pt x="94937" y="94930"/>
                </a:lnTo>
                <a:lnTo>
                  <a:pt x="97100" y="163068"/>
                </a:lnTo>
                <a:lnTo>
                  <a:pt x="76200" y="163068"/>
                </a:lnTo>
                <a:lnTo>
                  <a:pt x="71486" y="167404"/>
                </a:lnTo>
                <a:close/>
              </a:path>
              <a:path w="469900" h="467995">
                <a:moveTo>
                  <a:pt x="400587" y="76200"/>
                </a:moveTo>
                <a:lnTo>
                  <a:pt x="306323" y="76200"/>
                </a:lnTo>
                <a:lnTo>
                  <a:pt x="301857" y="71448"/>
                </a:lnTo>
                <a:lnTo>
                  <a:pt x="400812" y="68579"/>
                </a:lnTo>
                <a:lnTo>
                  <a:pt x="400587" y="76200"/>
                </a:lnTo>
                <a:close/>
              </a:path>
              <a:path w="469900" h="467995">
                <a:moveTo>
                  <a:pt x="306323" y="76200"/>
                </a:moveTo>
                <a:lnTo>
                  <a:pt x="295656" y="71628"/>
                </a:lnTo>
                <a:lnTo>
                  <a:pt x="301857" y="71448"/>
                </a:lnTo>
                <a:lnTo>
                  <a:pt x="306323" y="76200"/>
                </a:lnTo>
                <a:close/>
              </a:path>
              <a:path w="469900" h="467995">
                <a:moveTo>
                  <a:pt x="163068" y="76200"/>
                </a:moveTo>
                <a:lnTo>
                  <a:pt x="167496" y="71489"/>
                </a:lnTo>
                <a:lnTo>
                  <a:pt x="172211" y="71628"/>
                </a:lnTo>
                <a:lnTo>
                  <a:pt x="163068" y="76200"/>
                </a:lnTo>
                <a:close/>
              </a:path>
              <a:path w="469900" h="467995">
                <a:moveTo>
                  <a:pt x="94937" y="94930"/>
                </a:moveTo>
                <a:lnTo>
                  <a:pt x="80772" y="94488"/>
                </a:lnTo>
                <a:lnTo>
                  <a:pt x="94488" y="80772"/>
                </a:lnTo>
                <a:lnTo>
                  <a:pt x="94937" y="94930"/>
                </a:lnTo>
                <a:close/>
              </a:path>
              <a:path w="469900" h="467995">
                <a:moveTo>
                  <a:pt x="178307" y="97536"/>
                </a:moveTo>
                <a:lnTo>
                  <a:pt x="94937" y="94930"/>
                </a:lnTo>
                <a:lnTo>
                  <a:pt x="94488" y="80772"/>
                </a:lnTo>
                <a:lnTo>
                  <a:pt x="193978" y="80772"/>
                </a:lnTo>
                <a:lnTo>
                  <a:pt x="178307" y="97536"/>
                </a:lnTo>
                <a:close/>
              </a:path>
              <a:path w="469900" h="467995">
                <a:moveTo>
                  <a:pt x="374454" y="94930"/>
                </a:moveTo>
                <a:lnTo>
                  <a:pt x="374904" y="80772"/>
                </a:lnTo>
                <a:lnTo>
                  <a:pt x="388619" y="94488"/>
                </a:lnTo>
                <a:lnTo>
                  <a:pt x="374454" y="94930"/>
                </a:lnTo>
                <a:close/>
              </a:path>
              <a:path w="469900" h="467995">
                <a:moveTo>
                  <a:pt x="431603" y="233934"/>
                </a:moveTo>
                <a:lnTo>
                  <a:pt x="371856" y="176784"/>
                </a:lnTo>
                <a:lnTo>
                  <a:pt x="374454" y="94930"/>
                </a:lnTo>
                <a:lnTo>
                  <a:pt x="388619" y="94488"/>
                </a:lnTo>
                <a:lnTo>
                  <a:pt x="374904" y="80772"/>
                </a:lnTo>
                <a:lnTo>
                  <a:pt x="400453" y="80772"/>
                </a:lnTo>
                <a:lnTo>
                  <a:pt x="398032" y="163068"/>
                </a:lnTo>
                <a:lnTo>
                  <a:pt x="393191" y="163068"/>
                </a:lnTo>
                <a:lnTo>
                  <a:pt x="397763" y="172212"/>
                </a:lnTo>
                <a:lnTo>
                  <a:pt x="403131" y="172212"/>
                </a:lnTo>
                <a:lnTo>
                  <a:pt x="459452" y="224028"/>
                </a:lnTo>
                <a:lnTo>
                  <a:pt x="441960" y="224028"/>
                </a:lnTo>
                <a:lnTo>
                  <a:pt x="431603" y="233934"/>
                </a:lnTo>
                <a:close/>
              </a:path>
              <a:path w="469900" h="467995">
                <a:moveTo>
                  <a:pt x="71628" y="172212"/>
                </a:moveTo>
                <a:lnTo>
                  <a:pt x="71486" y="167404"/>
                </a:lnTo>
                <a:lnTo>
                  <a:pt x="76200" y="163068"/>
                </a:lnTo>
                <a:lnTo>
                  <a:pt x="71628" y="172212"/>
                </a:lnTo>
                <a:close/>
              </a:path>
              <a:path w="469900" h="467995">
                <a:moveTo>
                  <a:pt x="97390" y="172212"/>
                </a:moveTo>
                <a:lnTo>
                  <a:pt x="71628" y="172212"/>
                </a:lnTo>
                <a:lnTo>
                  <a:pt x="76200" y="163068"/>
                </a:lnTo>
                <a:lnTo>
                  <a:pt x="97100" y="163068"/>
                </a:lnTo>
                <a:lnTo>
                  <a:pt x="97390" y="172212"/>
                </a:lnTo>
                <a:close/>
              </a:path>
              <a:path w="469900" h="467995">
                <a:moveTo>
                  <a:pt x="397763" y="172212"/>
                </a:moveTo>
                <a:lnTo>
                  <a:pt x="393191" y="163068"/>
                </a:lnTo>
                <a:lnTo>
                  <a:pt x="397905" y="167404"/>
                </a:lnTo>
                <a:lnTo>
                  <a:pt x="397763" y="172212"/>
                </a:lnTo>
                <a:close/>
              </a:path>
              <a:path w="469900" h="467995">
                <a:moveTo>
                  <a:pt x="397905" y="167404"/>
                </a:moveTo>
                <a:lnTo>
                  <a:pt x="393191" y="163068"/>
                </a:lnTo>
                <a:lnTo>
                  <a:pt x="398032" y="163068"/>
                </a:lnTo>
                <a:lnTo>
                  <a:pt x="397905" y="167404"/>
                </a:lnTo>
                <a:close/>
              </a:path>
              <a:path w="469900" h="467995">
                <a:moveTo>
                  <a:pt x="403131" y="172212"/>
                </a:moveTo>
                <a:lnTo>
                  <a:pt x="397763" y="172212"/>
                </a:lnTo>
                <a:lnTo>
                  <a:pt x="397905" y="167404"/>
                </a:lnTo>
                <a:lnTo>
                  <a:pt x="403131" y="172212"/>
                </a:lnTo>
                <a:close/>
              </a:path>
              <a:path w="469900" h="467995">
                <a:moveTo>
                  <a:pt x="71489" y="300371"/>
                </a:moveTo>
                <a:lnTo>
                  <a:pt x="0" y="233172"/>
                </a:lnTo>
                <a:lnTo>
                  <a:pt x="71486" y="167404"/>
                </a:lnTo>
                <a:lnTo>
                  <a:pt x="71628" y="172212"/>
                </a:lnTo>
                <a:lnTo>
                  <a:pt x="97390" y="172212"/>
                </a:lnTo>
                <a:lnTo>
                  <a:pt x="97536" y="176784"/>
                </a:lnTo>
                <a:lnTo>
                  <a:pt x="47070" y="224028"/>
                </a:lnTo>
                <a:lnTo>
                  <a:pt x="25908" y="224028"/>
                </a:lnTo>
                <a:lnTo>
                  <a:pt x="25908" y="243840"/>
                </a:lnTo>
                <a:lnTo>
                  <a:pt x="47070" y="243840"/>
                </a:lnTo>
                <a:lnTo>
                  <a:pt x="97536" y="291084"/>
                </a:lnTo>
                <a:lnTo>
                  <a:pt x="97390" y="295656"/>
                </a:lnTo>
                <a:lnTo>
                  <a:pt x="71628" y="295656"/>
                </a:lnTo>
                <a:lnTo>
                  <a:pt x="71489" y="300371"/>
                </a:lnTo>
                <a:close/>
              </a:path>
              <a:path w="469900" h="467995">
                <a:moveTo>
                  <a:pt x="25908" y="243840"/>
                </a:moveTo>
                <a:lnTo>
                  <a:pt x="25908" y="224028"/>
                </a:lnTo>
                <a:lnTo>
                  <a:pt x="36489" y="233934"/>
                </a:lnTo>
                <a:lnTo>
                  <a:pt x="25908" y="243840"/>
                </a:lnTo>
                <a:close/>
              </a:path>
              <a:path w="469900" h="467995">
                <a:moveTo>
                  <a:pt x="36489" y="233934"/>
                </a:moveTo>
                <a:lnTo>
                  <a:pt x="25908" y="224028"/>
                </a:lnTo>
                <a:lnTo>
                  <a:pt x="47070" y="224028"/>
                </a:lnTo>
                <a:lnTo>
                  <a:pt x="36489" y="233934"/>
                </a:lnTo>
                <a:close/>
              </a:path>
              <a:path w="469900" h="467995">
                <a:moveTo>
                  <a:pt x="441960" y="243840"/>
                </a:moveTo>
                <a:lnTo>
                  <a:pt x="431603" y="233934"/>
                </a:lnTo>
                <a:lnTo>
                  <a:pt x="441960" y="224028"/>
                </a:lnTo>
                <a:lnTo>
                  <a:pt x="441960" y="243840"/>
                </a:lnTo>
                <a:close/>
              </a:path>
              <a:path w="469900" h="467995">
                <a:moveTo>
                  <a:pt x="458043" y="243840"/>
                </a:moveTo>
                <a:lnTo>
                  <a:pt x="441960" y="243840"/>
                </a:lnTo>
                <a:lnTo>
                  <a:pt x="441960" y="224028"/>
                </a:lnTo>
                <a:lnTo>
                  <a:pt x="459452" y="224028"/>
                </a:lnTo>
                <a:lnTo>
                  <a:pt x="469391" y="233172"/>
                </a:lnTo>
                <a:lnTo>
                  <a:pt x="458043" y="243840"/>
                </a:lnTo>
                <a:close/>
              </a:path>
              <a:path w="469900" h="467995">
                <a:moveTo>
                  <a:pt x="47070" y="243840"/>
                </a:moveTo>
                <a:lnTo>
                  <a:pt x="25908" y="243840"/>
                </a:lnTo>
                <a:lnTo>
                  <a:pt x="36489" y="233934"/>
                </a:lnTo>
                <a:lnTo>
                  <a:pt x="47070" y="243840"/>
                </a:lnTo>
                <a:close/>
              </a:path>
              <a:path w="469900" h="467995">
                <a:moveTo>
                  <a:pt x="400453" y="387096"/>
                </a:moveTo>
                <a:lnTo>
                  <a:pt x="374904" y="387096"/>
                </a:lnTo>
                <a:lnTo>
                  <a:pt x="388619" y="373380"/>
                </a:lnTo>
                <a:lnTo>
                  <a:pt x="374454" y="372937"/>
                </a:lnTo>
                <a:lnTo>
                  <a:pt x="371856" y="291084"/>
                </a:lnTo>
                <a:lnTo>
                  <a:pt x="431603" y="233934"/>
                </a:lnTo>
                <a:lnTo>
                  <a:pt x="441960" y="243840"/>
                </a:lnTo>
                <a:lnTo>
                  <a:pt x="458043" y="243840"/>
                </a:lnTo>
                <a:lnTo>
                  <a:pt x="402919" y="295656"/>
                </a:lnTo>
                <a:lnTo>
                  <a:pt x="397763" y="295656"/>
                </a:lnTo>
                <a:lnTo>
                  <a:pt x="393191" y="304800"/>
                </a:lnTo>
                <a:lnTo>
                  <a:pt x="398032" y="304800"/>
                </a:lnTo>
                <a:lnTo>
                  <a:pt x="400453" y="387096"/>
                </a:lnTo>
                <a:close/>
              </a:path>
              <a:path w="469900" h="467995">
                <a:moveTo>
                  <a:pt x="76200" y="304800"/>
                </a:moveTo>
                <a:lnTo>
                  <a:pt x="71489" y="300371"/>
                </a:lnTo>
                <a:lnTo>
                  <a:pt x="71628" y="295656"/>
                </a:lnTo>
                <a:lnTo>
                  <a:pt x="76200" y="304800"/>
                </a:lnTo>
                <a:close/>
              </a:path>
              <a:path w="469900" h="467995">
                <a:moveTo>
                  <a:pt x="97100" y="304800"/>
                </a:moveTo>
                <a:lnTo>
                  <a:pt x="76200" y="304800"/>
                </a:lnTo>
                <a:lnTo>
                  <a:pt x="71628" y="295656"/>
                </a:lnTo>
                <a:lnTo>
                  <a:pt x="97390" y="295656"/>
                </a:lnTo>
                <a:lnTo>
                  <a:pt x="97100" y="304800"/>
                </a:lnTo>
                <a:close/>
              </a:path>
              <a:path w="469900" h="467995">
                <a:moveTo>
                  <a:pt x="393191" y="304800"/>
                </a:moveTo>
                <a:lnTo>
                  <a:pt x="397763" y="295656"/>
                </a:lnTo>
                <a:lnTo>
                  <a:pt x="397902" y="300371"/>
                </a:lnTo>
                <a:lnTo>
                  <a:pt x="393191" y="304800"/>
                </a:lnTo>
                <a:close/>
              </a:path>
              <a:path w="469900" h="467995">
                <a:moveTo>
                  <a:pt x="397902" y="300371"/>
                </a:moveTo>
                <a:lnTo>
                  <a:pt x="397763" y="295656"/>
                </a:lnTo>
                <a:lnTo>
                  <a:pt x="402919" y="295656"/>
                </a:lnTo>
                <a:lnTo>
                  <a:pt x="397902" y="300371"/>
                </a:lnTo>
                <a:close/>
              </a:path>
              <a:path w="469900" h="467995">
                <a:moveTo>
                  <a:pt x="68580" y="399288"/>
                </a:moveTo>
                <a:lnTo>
                  <a:pt x="71489" y="300371"/>
                </a:lnTo>
                <a:lnTo>
                  <a:pt x="76200" y="304800"/>
                </a:lnTo>
                <a:lnTo>
                  <a:pt x="97100" y="304800"/>
                </a:lnTo>
                <a:lnTo>
                  <a:pt x="94937" y="372937"/>
                </a:lnTo>
                <a:lnTo>
                  <a:pt x="80772" y="373380"/>
                </a:lnTo>
                <a:lnTo>
                  <a:pt x="94488" y="387096"/>
                </a:lnTo>
                <a:lnTo>
                  <a:pt x="193978" y="387096"/>
                </a:lnTo>
                <a:lnTo>
                  <a:pt x="198252" y="391667"/>
                </a:lnTo>
                <a:lnTo>
                  <a:pt x="163068" y="391667"/>
                </a:lnTo>
                <a:lnTo>
                  <a:pt x="167496" y="396378"/>
                </a:lnTo>
                <a:lnTo>
                  <a:pt x="68580" y="399288"/>
                </a:lnTo>
                <a:close/>
              </a:path>
              <a:path w="469900" h="467995">
                <a:moveTo>
                  <a:pt x="398032" y="304800"/>
                </a:moveTo>
                <a:lnTo>
                  <a:pt x="393191" y="304800"/>
                </a:lnTo>
                <a:lnTo>
                  <a:pt x="397902" y="300371"/>
                </a:lnTo>
                <a:lnTo>
                  <a:pt x="398032" y="304800"/>
                </a:lnTo>
                <a:close/>
              </a:path>
              <a:path w="469900" h="467995">
                <a:moveTo>
                  <a:pt x="193978" y="387096"/>
                </a:moveTo>
                <a:lnTo>
                  <a:pt x="94488" y="387096"/>
                </a:lnTo>
                <a:lnTo>
                  <a:pt x="94937" y="372937"/>
                </a:lnTo>
                <a:lnTo>
                  <a:pt x="178307" y="370332"/>
                </a:lnTo>
                <a:lnTo>
                  <a:pt x="193978" y="387096"/>
                </a:lnTo>
                <a:close/>
              </a:path>
              <a:path w="469900" h="467995">
                <a:moveTo>
                  <a:pt x="260482" y="440436"/>
                </a:moveTo>
                <a:lnTo>
                  <a:pt x="243840" y="440436"/>
                </a:lnTo>
                <a:lnTo>
                  <a:pt x="234695" y="430654"/>
                </a:lnTo>
                <a:lnTo>
                  <a:pt x="291083" y="370332"/>
                </a:lnTo>
                <a:lnTo>
                  <a:pt x="374454" y="372937"/>
                </a:lnTo>
                <a:lnTo>
                  <a:pt x="374904" y="387096"/>
                </a:lnTo>
                <a:lnTo>
                  <a:pt x="400453" y="387096"/>
                </a:lnTo>
                <a:lnTo>
                  <a:pt x="400587" y="391667"/>
                </a:lnTo>
                <a:lnTo>
                  <a:pt x="306323" y="391667"/>
                </a:lnTo>
                <a:lnTo>
                  <a:pt x="295656" y="396240"/>
                </a:lnTo>
                <a:lnTo>
                  <a:pt x="301857" y="396419"/>
                </a:lnTo>
                <a:lnTo>
                  <a:pt x="260482" y="440436"/>
                </a:lnTo>
                <a:close/>
              </a:path>
              <a:path w="469900" h="467995">
                <a:moveTo>
                  <a:pt x="94488" y="387096"/>
                </a:moveTo>
                <a:lnTo>
                  <a:pt x="80772" y="373380"/>
                </a:lnTo>
                <a:lnTo>
                  <a:pt x="94937" y="372937"/>
                </a:lnTo>
                <a:lnTo>
                  <a:pt x="94488" y="387096"/>
                </a:lnTo>
                <a:close/>
              </a:path>
              <a:path w="469900" h="467995">
                <a:moveTo>
                  <a:pt x="374904" y="387096"/>
                </a:moveTo>
                <a:lnTo>
                  <a:pt x="374454" y="372937"/>
                </a:lnTo>
                <a:lnTo>
                  <a:pt x="388619" y="373380"/>
                </a:lnTo>
                <a:lnTo>
                  <a:pt x="374904" y="387096"/>
                </a:lnTo>
                <a:close/>
              </a:path>
              <a:path w="469900" h="467995">
                <a:moveTo>
                  <a:pt x="167496" y="396378"/>
                </a:moveTo>
                <a:lnTo>
                  <a:pt x="163068" y="391667"/>
                </a:lnTo>
                <a:lnTo>
                  <a:pt x="172211" y="396240"/>
                </a:lnTo>
                <a:lnTo>
                  <a:pt x="167496" y="396378"/>
                </a:lnTo>
                <a:close/>
              </a:path>
              <a:path w="469900" h="467995">
                <a:moveTo>
                  <a:pt x="234695" y="467867"/>
                </a:moveTo>
                <a:lnTo>
                  <a:pt x="167496" y="396378"/>
                </a:lnTo>
                <a:lnTo>
                  <a:pt x="172211" y="396240"/>
                </a:lnTo>
                <a:lnTo>
                  <a:pt x="163068" y="391667"/>
                </a:lnTo>
                <a:lnTo>
                  <a:pt x="198252" y="391667"/>
                </a:lnTo>
                <a:lnTo>
                  <a:pt x="234695" y="430654"/>
                </a:lnTo>
                <a:lnTo>
                  <a:pt x="225551" y="440436"/>
                </a:lnTo>
                <a:lnTo>
                  <a:pt x="260482" y="440436"/>
                </a:lnTo>
                <a:lnTo>
                  <a:pt x="234695" y="467867"/>
                </a:lnTo>
                <a:close/>
              </a:path>
              <a:path w="469900" h="467995">
                <a:moveTo>
                  <a:pt x="301857" y="396419"/>
                </a:moveTo>
                <a:lnTo>
                  <a:pt x="295656" y="396240"/>
                </a:lnTo>
                <a:lnTo>
                  <a:pt x="306323" y="391667"/>
                </a:lnTo>
                <a:lnTo>
                  <a:pt x="301857" y="396419"/>
                </a:lnTo>
                <a:close/>
              </a:path>
              <a:path w="469900" h="467995">
                <a:moveTo>
                  <a:pt x="400812" y="399288"/>
                </a:moveTo>
                <a:lnTo>
                  <a:pt x="301857" y="396419"/>
                </a:lnTo>
                <a:lnTo>
                  <a:pt x="306323" y="391667"/>
                </a:lnTo>
                <a:lnTo>
                  <a:pt x="400587" y="391667"/>
                </a:lnTo>
                <a:lnTo>
                  <a:pt x="400812" y="399288"/>
                </a:lnTo>
                <a:close/>
              </a:path>
              <a:path w="469900" h="467995">
                <a:moveTo>
                  <a:pt x="243840" y="440436"/>
                </a:moveTo>
                <a:lnTo>
                  <a:pt x="225551" y="440436"/>
                </a:lnTo>
                <a:lnTo>
                  <a:pt x="234695" y="430654"/>
                </a:lnTo>
                <a:lnTo>
                  <a:pt x="243840" y="44043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 txBox="1"/>
          <p:nvPr/>
        </p:nvSpPr>
        <p:spPr>
          <a:xfrm>
            <a:off x="3978636" y="4282443"/>
            <a:ext cx="1397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3" name="object 313"/>
          <p:cNvSpPr/>
          <p:nvPr/>
        </p:nvSpPr>
        <p:spPr>
          <a:xfrm>
            <a:off x="6784847" y="4427220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79">
                <a:moveTo>
                  <a:pt x="92964" y="22859"/>
                </a:moveTo>
                <a:lnTo>
                  <a:pt x="51816" y="22859"/>
                </a:lnTo>
                <a:lnTo>
                  <a:pt x="73152" y="0"/>
                </a:lnTo>
                <a:lnTo>
                  <a:pt x="92964" y="22859"/>
                </a:lnTo>
                <a:close/>
              </a:path>
              <a:path w="144779" h="144779">
                <a:moveTo>
                  <a:pt x="123444" y="123443"/>
                </a:moveTo>
                <a:lnTo>
                  <a:pt x="21336" y="123443"/>
                </a:lnTo>
                <a:lnTo>
                  <a:pt x="22859" y="92963"/>
                </a:lnTo>
                <a:lnTo>
                  <a:pt x="0" y="73151"/>
                </a:lnTo>
                <a:lnTo>
                  <a:pt x="22859" y="51815"/>
                </a:lnTo>
                <a:lnTo>
                  <a:pt x="21336" y="21335"/>
                </a:lnTo>
                <a:lnTo>
                  <a:pt x="51816" y="22859"/>
                </a:lnTo>
                <a:lnTo>
                  <a:pt x="123367" y="22859"/>
                </a:lnTo>
                <a:lnTo>
                  <a:pt x="121920" y="51815"/>
                </a:lnTo>
                <a:lnTo>
                  <a:pt x="144779" y="73151"/>
                </a:lnTo>
                <a:lnTo>
                  <a:pt x="121920" y="92963"/>
                </a:lnTo>
                <a:lnTo>
                  <a:pt x="123444" y="123443"/>
                </a:lnTo>
                <a:close/>
              </a:path>
              <a:path w="144779" h="144779">
                <a:moveTo>
                  <a:pt x="123367" y="22859"/>
                </a:moveTo>
                <a:lnTo>
                  <a:pt x="92964" y="22859"/>
                </a:lnTo>
                <a:lnTo>
                  <a:pt x="123444" y="21335"/>
                </a:lnTo>
                <a:lnTo>
                  <a:pt x="123367" y="22859"/>
                </a:lnTo>
                <a:close/>
              </a:path>
              <a:path w="144779" h="144779">
                <a:moveTo>
                  <a:pt x="73152" y="144779"/>
                </a:moveTo>
                <a:lnTo>
                  <a:pt x="51816" y="123443"/>
                </a:lnTo>
                <a:lnTo>
                  <a:pt x="92964" y="123443"/>
                </a:lnTo>
                <a:lnTo>
                  <a:pt x="73152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6766559" y="4408932"/>
            <a:ext cx="181610" cy="181610"/>
          </a:xfrm>
          <a:custGeom>
            <a:avLst/>
            <a:gdLst/>
            <a:ahLst/>
            <a:cxnLst/>
            <a:rect l="l" t="t" r="r" b="b"/>
            <a:pathLst>
              <a:path w="181609" h="181610">
                <a:moveTo>
                  <a:pt x="86599" y="32003"/>
                </a:moveTo>
                <a:lnTo>
                  <a:pt x="60960" y="32003"/>
                </a:lnTo>
                <a:lnTo>
                  <a:pt x="70104" y="28955"/>
                </a:lnTo>
                <a:lnTo>
                  <a:pt x="64068" y="28740"/>
                </a:lnTo>
                <a:lnTo>
                  <a:pt x="91439" y="0"/>
                </a:lnTo>
                <a:lnTo>
                  <a:pt x="116259" y="27431"/>
                </a:lnTo>
                <a:lnTo>
                  <a:pt x="82296" y="27431"/>
                </a:lnTo>
                <a:lnTo>
                  <a:pt x="86599" y="32003"/>
                </a:lnTo>
                <a:close/>
              </a:path>
              <a:path w="181609" h="181610">
                <a:moveTo>
                  <a:pt x="27432" y="65314"/>
                </a:moveTo>
                <a:lnTo>
                  <a:pt x="27432" y="27431"/>
                </a:lnTo>
                <a:lnTo>
                  <a:pt x="64068" y="28740"/>
                </a:lnTo>
                <a:lnTo>
                  <a:pt x="60960" y="32003"/>
                </a:lnTo>
                <a:lnTo>
                  <a:pt x="86599" y="32003"/>
                </a:lnTo>
                <a:lnTo>
                  <a:pt x="91439" y="37147"/>
                </a:lnTo>
                <a:lnTo>
                  <a:pt x="89109" y="39623"/>
                </a:lnTo>
                <a:lnTo>
                  <a:pt x="51816" y="39623"/>
                </a:lnTo>
                <a:lnTo>
                  <a:pt x="39624" y="53339"/>
                </a:lnTo>
                <a:lnTo>
                  <a:pt x="52387" y="53339"/>
                </a:lnTo>
                <a:lnTo>
                  <a:pt x="52705" y="60959"/>
                </a:lnTo>
                <a:lnTo>
                  <a:pt x="32004" y="60959"/>
                </a:lnTo>
                <a:lnTo>
                  <a:pt x="27432" y="65314"/>
                </a:lnTo>
                <a:close/>
              </a:path>
              <a:path w="181609" h="181610">
                <a:moveTo>
                  <a:pt x="91439" y="37147"/>
                </a:moveTo>
                <a:lnTo>
                  <a:pt x="82296" y="27431"/>
                </a:lnTo>
                <a:lnTo>
                  <a:pt x="100584" y="27431"/>
                </a:lnTo>
                <a:lnTo>
                  <a:pt x="91439" y="37147"/>
                </a:lnTo>
                <a:close/>
              </a:path>
              <a:path w="181609" h="181610">
                <a:moveTo>
                  <a:pt x="128968" y="53339"/>
                </a:moveTo>
                <a:lnTo>
                  <a:pt x="106679" y="53339"/>
                </a:lnTo>
                <a:lnTo>
                  <a:pt x="91439" y="37147"/>
                </a:lnTo>
                <a:lnTo>
                  <a:pt x="100584" y="27431"/>
                </a:lnTo>
                <a:lnTo>
                  <a:pt x="116259" y="27431"/>
                </a:lnTo>
                <a:lnTo>
                  <a:pt x="117445" y="28742"/>
                </a:lnTo>
                <a:lnTo>
                  <a:pt x="111252" y="28955"/>
                </a:lnTo>
                <a:lnTo>
                  <a:pt x="120396" y="32003"/>
                </a:lnTo>
                <a:lnTo>
                  <a:pt x="155290" y="32003"/>
                </a:lnTo>
                <a:lnTo>
                  <a:pt x="155027" y="39623"/>
                </a:lnTo>
                <a:lnTo>
                  <a:pt x="129539" y="39623"/>
                </a:lnTo>
                <a:lnTo>
                  <a:pt x="128968" y="53339"/>
                </a:lnTo>
                <a:close/>
              </a:path>
              <a:path w="181609" h="181610">
                <a:moveTo>
                  <a:pt x="155290" y="32003"/>
                </a:moveTo>
                <a:lnTo>
                  <a:pt x="120396" y="32003"/>
                </a:lnTo>
                <a:lnTo>
                  <a:pt x="117445" y="28742"/>
                </a:lnTo>
                <a:lnTo>
                  <a:pt x="155448" y="27431"/>
                </a:lnTo>
                <a:lnTo>
                  <a:pt x="155290" y="32003"/>
                </a:lnTo>
                <a:close/>
              </a:path>
              <a:path w="181609" h="181610">
                <a:moveTo>
                  <a:pt x="60960" y="32003"/>
                </a:moveTo>
                <a:lnTo>
                  <a:pt x="64068" y="28740"/>
                </a:lnTo>
                <a:lnTo>
                  <a:pt x="70104" y="28955"/>
                </a:lnTo>
                <a:lnTo>
                  <a:pt x="60960" y="32003"/>
                </a:lnTo>
                <a:close/>
              </a:path>
              <a:path w="181609" h="181610">
                <a:moveTo>
                  <a:pt x="120396" y="32003"/>
                </a:moveTo>
                <a:lnTo>
                  <a:pt x="111252" y="28955"/>
                </a:lnTo>
                <a:lnTo>
                  <a:pt x="117445" y="28742"/>
                </a:lnTo>
                <a:lnTo>
                  <a:pt x="120396" y="32003"/>
                </a:lnTo>
                <a:close/>
              </a:path>
              <a:path w="181609" h="181610">
                <a:moveTo>
                  <a:pt x="52387" y="53339"/>
                </a:moveTo>
                <a:lnTo>
                  <a:pt x="39624" y="53339"/>
                </a:lnTo>
                <a:lnTo>
                  <a:pt x="51816" y="39623"/>
                </a:lnTo>
                <a:lnTo>
                  <a:pt x="52387" y="53339"/>
                </a:lnTo>
                <a:close/>
              </a:path>
              <a:path w="181609" h="181610">
                <a:moveTo>
                  <a:pt x="76200" y="53339"/>
                </a:moveTo>
                <a:lnTo>
                  <a:pt x="52387" y="53339"/>
                </a:lnTo>
                <a:lnTo>
                  <a:pt x="51816" y="39623"/>
                </a:lnTo>
                <a:lnTo>
                  <a:pt x="89109" y="39623"/>
                </a:lnTo>
                <a:lnTo>
                  <a:pt x="76200" y="53339"/>
                </a:lnTo>
                <a:close/>
              </a:path>
              <a:path w="181609" h="181610">
                <a:moveTo>
                  <a:pt x="144208" y="91439"/>
                </a:moveTo>
                <a:lnTo>
                  <a:pt x="128016" y="76199"/>
                </a:lnTo>
                <a:lnTo>
                  <a:pt x="129539" y="39623"/>
                </a:lnTo>
                <a:lnTo>
                  <a:pt x="141732" y="53339"/>
                </a:lnTo>
                <a:lnTo>
                  <a:pt x="154554" y="53339"/>
                </a:lnTo>
                <a:lnTo>
                  <a:pt x="154291" y="60959"/>
                </a:lnTo>
                <a:lnTo>
                  <a:pt x="149352" y="60959"/>
                </a:lnTo>
                <a:lnTo>
                  <a:pt x="153924" y="71627"/>
                </a:lnTo>
                <a:lnTo>
                  <a:pt x="160553" y="71627"/>
                </a:lnTo>
                <a:lnTo>
                  <a:pt x="171754" y="82295"/>
                </a:lnTo>
                <a:lnTo>
                  <a:pt x="153924" y="82295"/>
                </a:lnTo>
                <a:lnTo>
                  <a:pt x="144208" y="91439"/>
                </a:lnTo>
                <a:close/>
              </a:path>
              <a:path w="181609" h="181610">
                <a:moveTo>
                  <a:pt x="154554" y="53339"/>
                </a:moveTo>
                <a:lnTo>
                  <a:pt x="141732" y="53339"/>
                </a:lnTo>
                <a:lnTo>
                  <a:pt x="129539" y="39623"/>
                </a:lnTo>
                <a:lnTo>
                  <a:pt x="155027" y="39623"/>
                </a:lnTo>
                <a:lnTo>
                  <a:pt x="154554" y="53339"/>
                </a:lnTo>
                <a:close/>
              </a:path>
              <a:path w="181609" h="181610">
                <a:moveTo>
                  <a:pt x="27432" y="71627"/>
                </a:moveTo>
                <a:lnTo>
                  <a:pt x="27432" y="65314"/>
                </a:lnTo>
                <a:lnTo>
                  <a:pt x="32004" y="60959"/>
                </a:lnTo>
                <a:lnTo>
                  <a:pt x="27432" y="71627"/>
                </a:lnTo>
                <a:close/>
              </a:path>
              <a:path w="181609" h="181610">
                <a:moveTo>
                  <a:pt x="53149" y="71627"/>
                </a:moveTo>
                <a:lnTo>
                  <a:pt x="27432" y="71627"/>
                </a:lnTo>
                <a:lnTo>
                  <a:pt x="32004" y="60959"/>
                </a:lnTo>
                <a:lnTo>
                  <a:pt x="52705" y="60959"/>
                </a:lnTo>
                <a:lnTo>
                  <a:pt x="53149" y="71627"/>
                </a:lnTo>
                <a:close/>
              </a:path>
              <a:path w="181609" h="181610">
                <a:moveTo>
                  <a:pt x="153924" y="71627"/>
                </a:moveTo>
                <a:lnTo>
                  <a:pt x="149352" y="60959"/>
                </a:lnTo>
                <a:lnTo>
                  <a:pt x="154134" y="65515"/>
                </a:lnTo>
                <a:lnTo>
                  <a:pt x="153924" y="71627"/>
                </a:lnTo>
                <a:close/>
              </a:path>
              <a:path w="181609" h="181610">
                <a:moveTo>
                  <a:pt x="154134" y="65515"/>
                </a:moveTo>
                <a:lnTo>
                  <a:pt x="149352" y="60959"/>
                </a:lnTo>
                <a:lnTo>
                  <a:pt x="154291" y="60959"/>
                </a:lnTo>
                <a:lnTo>
                  <a:pt x="154134" y="65515"/>
                </a:lnTo>
                <a:close/>
              </a:path>
              <a:path w="181609" h="181610">
                <a:moveTo>
                  <a:pt x="27432" y="117565"/>
                </a:moveTo>
                <a:lnTo>
                  <a:pt x="0" y="91439"/>
                </a:lnTo>
                <a:lnTo>
                  <a:pt x="27432" y="65314"/>
                </a:lnTo>
                <a:lnTo>
                  <a:pt x="27432" y="71627"/>
                </a:lnTo>
                <a:lnTo>
                  <a:pt x="53149" y="71627"/>
                </a:lnTo>
                <a:lnTo>
                  <a:pt x="53339" y="76199"/>
                </a:lnTo>
                <a:lnTo>
                  <a:pt x="46863" y="82295"/>
                </a:lnTo>
                <a:lnTo>
                  <a:pt x="27432" y="82295"/>
                </a:lnTo>
                <a:lnTo>
                  <a:pt x="27432" y="100583"/>
                </a:lnTo>
                <a:lnTo>
                  <a:pt x="46863" y="100583"/>
                </a:lnTo>
                <a:lnTo>
                  <a:pt x="53339" y="106679"/>
                </a:lnTo>
                <a:lnTo>
                  <a:pt x="53149" y="111251"/>
                </a:lnTo>
                <a:lnTo>
                  <a:pt x="27432" y="111251"/>
                </a:lnTo>
                <a:lnTo>
                  <a:pt x="27432" y="117565"/>
                </a:lnTo>
                <a:close/>
              </a:path>
              <a:path w="181609" h="181610">
                <a:moveTo>
                  <a:pt x="160553" y="71627"/>
                </a:moveTo>
                <a:lnTo>
                  <a:pt x="153924" y="71627"/>
                </a:lnTo>
                <a:lnTo>
                  <a:pt x="154134" y="65515"/>
                </a:lnTo>
                <a:lnTo>
                  <a:pt x="160553" y="71627"/>
                </a:lnTo>
                <a:close/>
              </a:path>
              <a:path w="181609" h="181610">
                <a:moveTo>
                  <a:pt x="27432" y="100583"/>
                </a:moveTo>
                <a:lnTo>
                  <a:pt x="27432" y="82295"/>
                </a:lnTo>
                <a:lnTo>
                  <a:pt x="37147" y="91439"/>
                </a:lnTo>
                <a:lnTo>
                  <a:pt x="27432" y="100583"/>
                </a:lnTo>
                <a:close/>
              </a:path>
              <a:path w="181609" h="181610">
                <a:moveTo>
                  <a:pt x="37147" y="91439"/>
                </a:moveTo>
                <a:lnTo>
                  <a:pt x="27432" y="82295"/>
                </a:lnTo>
                <a:lnTo>
                  <a:pt x="46863" y="82295"/>
                </a:lnTo>
                <a:lnTo>
                  <a:pt x="37147" y="91439"/>
                </a:lnTo>
                <a:close/>
              </a:path>
              <a:path w="181609" h="181610">
                <a:moveTo>
                  <a:pt x="153924" y="100583"/>
                </a:moveTo>
                <a:lnTo>
                  <a:pt x="144208" y="91439"/>
                </a:lnTo>
                <a:lnTo>
                  <a:pt x="153924" y="82295"/>
                </a:lnTo>
                <a:lnTo>
                  <a:pt x="153924" y="100583"/>
                </a:lnTo>
                <a:close/>
              </a:path>
              <a:path w="181609" h="181610">
                <a:moveTo>
                  <a:pt x="171754" y="100583"/>
                </a:moveTo>
                <a:lnTo>
                  <a:pt x="153924" y="100583"/>
                </a:lnTo>
                <a:lnTo>
                  <a:pt x="153924" y="82295"/>
                </a:lnTo>
                <a:lnTo>
                  <a:pt x="171754" y="82295"/>
                </a:lnTo>
                <a:lnTo>
                  <a:pt x="181356" y="91439"/>
                </a:lnTo>
                <a:lnTo>
                  <a:pt x="171754" y="100583"/>
                </a:lnTo>
                <a:close/>
              </a:path>
              <a:path w="181609" h="181610">
                <a:moveTo>
                  <a:pt x="46863" y="100583"/>
                </a:moveTo>
                <a:lnTo>
                  <a:pt x="27432" y="100583"/>
                </a:lnTo>
                <a:lnTo>
                  <a:pt x="37147" y="91439"/>
                </a:lnTo>
                <a:lnTo>
                  <a:pt x="46863" y="100583"/>
                </a:lnTo>
                <a:close/>
              </a:path>
              <a:path w="181609" h="181610">
                <a:moveTo>
                  <a:pt x="155027" y="143255"/>
                </a:moveTo>
                <a:lnTo>
                  <a:pt x="129539" y="143255"/>
                </a:lnTo>
                <a:lnTo>
                  <a:pt x="141732" y="129539"/>
                </a:lnTo>
                <a:lnTo>
                  <a:pt x="128945" y="128984"/>
                </a:lnTo>
                <a:lnTo>
                  <a:pt x="128016" y="106679"/>
                </a:lnTo>
                <a:lnTo>
                  <a:pt x="144208" y="91439"/>
                </a:lnTo>
                <a:lnTo>
                  <a:pt x="153924" y="100583"/>
                </a:lnTo>
                <a:lnTo>
                  <a:pt x="171754" y="100583"/>
                </a:lnTo>
                <a:lnTo>
                  <a:pt x="160553" y="111251"/>
                </a:lnTo>
                <a:lnTo>
                  <a:pt x="153924" y="111251"/>
                </a:lnTo>
                <a:lnTo>
                  <a:pt x="149352" y="121919"/>
                </a:lnTo>
                <a:lnTo>
                  <a:pt x="154291" y="121919"/>
                </a:lnTo>
                <a:lnTo>
                  <a:pt x="155027" y="143255"/>
                </a:lnTo>
                <a:close/>
              </a:path>
              <a:path w="181609" h="181610">
                <a:moveTo>
                  <a:pt x="32004" y="121919"/>
                </a:moveTo>
                <a:lnTo>
                  <a:pt x="27432" y="117565"/>
                </a:lnTo>
                <a:lnTo>
                  <a:pt x="27432" y="111251"/>
                </a:lnTo>
                <a:lnTo>
                  <a:pt x="32004" y="121919"/>
                </a:lnTo>
                <a:close/>
              </a:path>
              <a:path w="181609" h="181610">
                <a:moveTo>
                  <a:pt x="52705" y="121919"/>
                </a:moveTo>
                <a:lnTo>
                  <a:pt x="32004" y="121919"/>
                </a:lnTo>
                <a:lnTo>
                  <a:pt x="27432" y="111251"/>
                </a:lnTo>
                <a:lnTo>
                  <a:pt x="53149" y="111251"/>
                </a:lnTo>
                <a:lnTo>
                  <a:pt x="52705" y="121919"/>
                </a:lnTo>
                <a:close/>
              </a:path>
              <a:path w="181609" h="181610">
                <a:moveTo>
                  <a:pt x="149352" y="121919"/>
                </a:moveTo>
                <a:lnTo>
                  <a:pt x="153924" y="111251"/>
                </a:lnTo>
                <a:lnTo>
                  <a:pt x="154134" y="117364"/>
                </a:lnTo>
                <a:lnTo>
                  <a:pt x="149352" y="121919"/>
                </a:lnTo>
                <a:close/>
              </a:path>
              <a:path w="181609" h="181610">
                <a:moveTo>
                  <a:pt x="154134" y="117364"/>
                </a:moveTo>
                <a:lnTo>
                  <a:pt x="153924" y="111251"/>
                </a:lnTo>
                <a:lnTo>
                  <a:pt x="160553" y="111251"/>
                </a:lnTo>
                <a:lnTo>
                  <a:pt x="154134" y="117364"/>
                </a:lnTo>
                <a:close/>
              </a:path>
              <a:path w="181609" h="181610">
                <a:moveTo>
                  <a:pt x="154291" y="121919"/>
                </a:moveTo>
                <a:lnTo>
                  <a:pt x="149352" y="121919"/>
                </a:lnTo>
                <a:lnTo>
                  <a:pt x="154134" y="117364"/>
                </a:lnTo>
                <a:lnTo>
                  <a:pt x="154291" y="121919"/>
                </a:lnTo>
                <a:close/>
              </a:path>
              <a:path w="181609" h="181610">
                <a:moveTo>
                  <a:pt x="27432" y="155447"/>
                </a:moveTo>
                <a:lnTo>
                  <a:pt x="27432" y="117565"/>
                </a:lnTo>
                <a:lnTo>
                  <a:pt x="32004" y="121919"/>
                </a:lnTo>
                <a:lnTo>
                  <a:pt x="52705" y="121919"/>
                </a:lnTo>
                <a:lnTo>
                  <a:pt x="52409" y="129007"/>
                </a:lnTo>
                <a:lnTo>
                  <a:pt x="39624" y="129539"/>
                </a:lnTo>
                <a:lnTo>
                  <a:pt x="51816" y="143255"/>
                </a:lnTo>
                <a:lnTo>
                  <a:pt x="89746" y="143255"/>
                </a:lnTo>
                <a:lnTo>
                  <a:pt x="91439" y="145160"/>
                </a:lnTo>
                <a:lnTo>
                  <a:pt x="87714" y="149351"/>
                </a:lnTo>
                <a:lnTo>
                  <a:pt x="60960" y="149351"/>
                </a:lnTo>
                <a:lnTo>
                  <a:pt x="65471" y="154089"/>
                </a:lnTo>
                <a:lnTo>
                  <a:pt x="27432" y="155447"/>
                </a:lnTo>
                <a:close/>
              </a:path>
              <a:path w="181609" h="181610">
                <a:moveTo>
                  <a:pt x="89746" y="143255"/>
                </a:moveTo>
                <a:lnTo>
                  <a:pt x="51816" y="143255"/>
                </a:lnTo>
                <a:lnTo>
                  <a:pt x="52409" y="129007"/>
                </a:lnTo>
                <a:lnTo>
                  <a:pt x="76200" y="128015"/>
                </a:lnTo>
                <a:lnTo>
                  <a:pt x="89746" y="143255"/>
                </a:lnTo>
                <a:close/>
              </a:path>
              <a:path w="181609" h="181610">
                <a:moveTo>
                  <a:pt x="114880" y="155447"/>
                </a:moveTo>
                <a:lnTo>
                  <a:pt x="100584" y="155447"/>
                </a:lnTo>
                <a:lnTo>
                  <a:pt x="91439" y="145160"/>
                </a:lnTo>
                <a:lnTo>
                  <a:pt x="106679" y="128015"/>
                </a:lnTo>
                <a:lnTo>
                  <a:pt x="128945" y="128984"/>
                </a:lnTo>
                <a:lnTo>
                  <a:pt x="129539" y="143255"/>
                </a:lnTo>
                <a:lnTo>
                  <a:pt x="155027" y="143255"/>
                </a:lnTo>
                <a:lnTo>
                  <a:pt x="155237" y="149351"/>
                </a:lnTo>
                <a:lnTo>
                  <a:pt x="120396" y="149351"/>
                </a:lnTo>
                <a:lnTo>
                  <a:pt x="111252" y="153923"/>
                </a:lnTo>
                <a:lnTo>
                  <a:pt x="116107" y="154091"/>
                </a:lnTo>
                <a:lnTo>
                  <a:pt x="114880" y="155447"/>
                </a:lnTo>
                <a:close/>
              </a:path>
              <a:path w="181609" h="181610">
                <a:moveTo>
                  <a:pt x="129539" y="143255"/>
                </a:moveTo>
                <a:lnTo>
                  <a:pt x="128945" y="128984"/>
                </a:lnTo>
                <a:lnTo>
                  <a:pt x="141732" y="129539"/>
                </a:lnTo>
                <a:lnTo>
                  <a:pt x="129539" y="143255"/>
                </a:lnTo>
                <a:close/>
              </a:path>
              <a:path w="181609" h="181610">
                <a:moveTo>
                  <a:pt x="51816" y="143255"/>
                </a:moveTo>
                <a:lnTo>
                  <a:pt x="39624" y="129539"/>
                </a:lnTo>
                <a:lnTo>
                  <a:pt x="52409" y="129007"/>
                </a:lnTo>
                <a:lnTo>
                  <a:pt x="51816" y="143255"/>
                </a:lnTo>
                <a:close/>
              </a:path>
              <a:path w="181609" h="181610">
                <a:moveTo>
                  <a:pt x="100584" y="155447"/>
                </a:moveTo>
                <a:lnTo>
                  <a:pt x="82296" y="155447"/>
                </a:lnTo>
                <a:lnTo>
                  <a:pt x="91439" y="145160"/>
                </a:lnTo>
                <a:lnTo>
                  <a:pt x="100584" y="155447"/>
                </a:lnTo>
                <a:close/>
              </a:path>
              <a:path w="181609" h="181610">
                <a:moveTo>
                  <a:pt x="65471" y="154089"/>
                </a:moveTo>
                <a:lnTo>
                  <a:pt x="60960" y="149351"/>
                </a:lnTo>
                <a:lnTo>
                  <a:pt x="70104" y="153923"/>
                </a:lnTo>
                <a:lnTo>
                  <a:pt x="65471" y="154089"/>
                </a:lnTo>
                <a:close/>
              </a:path>
              <a:path w="181609" h="181610">
                <a:moveTo>
                  <a:pt x="91439" y="181355"/>
                </a:moveTo>
                <a:lnTo>
                  <a:pt x="65471" y="154089"/>
                </a:lnTo>
                <a:lnTo>
                  <a:pt x="70104" y="153923"/>
                </a:lnTo>
                <a:lnTo>
                  <a:pt x="60960" y="149351"/>
                </a:lnTo>
                <a:lnTo>
                  <a:pt x="87714" y="149351"/>
                </a:lnTo>
                <a:lnTo>
                  <a:pt x="82296" y="155447"/>
                </a:lnTo>
                <a:lnTo>
                  <a:pt x="114880" y="155447"/>
                </a:lnTo>
                <a:lnTo>
                  <a:pt x="91439" y="181355"/>
                </a:lnTo>
                <a:close/>
              </a:path>
              <a:path w="181609" h="181610">
                <a:moveTo>
                  <a:pt x="116107" y="154091"/>
                </a:moveTo>
                <a:lnTo>
                  <a:pt x="111252" y="153923"/>
                </a:lnTo>
                <a:lnTo>
                  <a:pt x="120396" y="149351"/>
                </a:lnTo>
                <a:lnTo>
                  <a:pt x="116107" y="154091"/>
                </a:lnTo>
                <a:close/>
              </a:path>
              <a:path w="181609" h="181610">
                <a:moveTo>
                  <a:pt x="155448" y="155447"/>
                </a:moveTo>
                <a:lnTo>
                  <a:pt x="116107" y="154091"/>
                </a:lnTo>
                <a:lnTo>
                  <a:pt x="120396" y="149351"/>
                </a:lnTo>
                <a:lnTo>
                  <a:pt x="155237" y="149351"/>
                </a:lnTo>
                <a:lnTo>
                  <a:pt x="155448" y="155447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8657844" y="4212335"/>
            <a:ext cx="433070" cy="431800"/>
          </a:xfrm>
          <a:custGeom>
            <a:avLst/>
            <a:gdLst/>
            <a:ahLst/>
            <a:cxnLst/>
            <a:rect l="l" t="t" r="r" b="b"/>
            <a:pathLst>
              <a:path w="433070" h="431800">
                <a:moveTo>
                  <a:pt x="278892" y="65531"/>
                </a:moveTo>
                <a:lnTo>
                  <a:pt x="153924" y="65531"/>
                </a:lnTo>
                <a:lnTo>
                  <a:pt x="216407" y="0"/>
                </a:lnTo>
                <a:lnTo>
                  <a:pt x="278892" y="65531"/>
                </a:lnTo>
                <a:close/>
              </a:path>
              <a:path w="433070" h="431800">
                <a:moveTo>
                  <a:pt x="64008" y="368807"/>
                </a:moveTo>
                <a:lnTo>
                  <a:pt x="67056" y="277367"/>
                </a:lnTo>
                <a:lnTo>
                  <a:pt x="0" y="214883"/>
                </a:lnTo>
                <a:lnTo>
                  <a:pt x="67056" y="153923"/>
                </a:lnTo>
                <a:lnTo>
                  <a:pt x="64008" y="62483"/>
                </a:lnTo>
                <a:lnTo>
                  <a:pt x="153924" y="65531"/>
                </a:lnTo>
                <a:lnTo>
                  <a:pt x="368706" y="65531"/>
                </a:lnTo>
                <a:lnTo>
                  <a:pt x="365760" y="153923"/>
                </a:lnTo>
                <a:lnTo>
                  <a:pt x="432815" y="214883"/>
                </a:lnTo>
                <a:lnTo>
                  <a:pt x="365760" y="277367"/>
                </a:lnTo>
                <a:lnTo>
                  <a:pt x="368706" y="365759"/>
                </a:lnTo>
                <a:lnTo>
                  <a:pt x="153924" y="365759"/>
                </a:lnTo>
                <a:lnTo>
                  <a:pt x="64008" y="368807"/>
                </a:lnTo>
                <a:close/>
              </a:path>
              <a:path w="433070" h="431800">
                <a:moveTo>
                  <a:pt x="368706" y="65531"/>
                </a:moveTo>
                <a:lnTo>
                  <a:pt x="278892" y="65531"/>
                </a:lnTo>
                <a:lnTo>
                  <a:pt x="368808" y="62483"/>
                </a:lnTo>
                <a:lnTo>
                  <a:pt x="368706" y="65531"/>
                </a:lnTo>
                <a:close/>
              </a:path>
              <a:path w="433070" h="431800">
                <a:moveTo>
                  <a:pt x="216407" y="431291"/>
                </a:moveTo>
                <a:lnTo>
                  <a:pt x="153924" y="365759"/>
                </a:lnTo>
                <a:lnTo>
                  <a:pt x="278892" y="365759"/>
                </a:lnTo>
                <a:lnTo>
                  <a:pt x="216407" y="431291"/>
                </a:lnTo>
                <a:close/>
              </a:path>
              <a:path w="433070" h="431800">
                <a:moveTo>
                  <a:pt x="368808" y="368807"/>
                </a:moveTo>
                <a:lnTo>
                  <a:pt x="278892" y="365759"/>
                </a:lnTo>
                <a:lnTo>
                  <a:pt x="368706" y="365759"/>
                </a:lnTo>
                <a:lnTo>
                  <a:pt x="368808" y="368807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8639555" y="4194047"/>
            <a:ext cx="469900" cy="467995"/>
          </a:xfrm>
          <a:custGeom>
            <a:avLst/>
            <a:gdLst/>
            <a:ahLst/>
            <a:cxnLst/>
            <a:rect l="l" t="t" r="r" b="b"/>
            <a:pathLst>
              <a:path w="469900" h="467995">
                <a:moveTo>
                  <a:pt x="197828" y="76200"/>
                </a:moveTo>
                <a:lnTo>
                  <a:pt x="163068" y="76200"/>
                </a:lnTo>
                <a:lnTo>
                  <a:pt x="173736" y="71628"/>
                </a:lnTo>
                <a:lnTo>
                  <a:pt x="167534" y="71448"/>
                </a:lnTo>
                <a:lnTo>
                  <a:pt x="234695" y="0"/>
                </a:lnTo>
                <a:lnTo>
                  <a:pt x="259049" y="25908"/>
                </a:lnTo>
                <a:lnTo>
                  <a:pt x="225551" y="25908"/>
                </a:lnTo>
                <a:lnTo>
                  <a:pt x="234695" y="35902"/>
                </a:lnTo>
                <a:lnTo>
                  <a:pt x="197828" y="76200"/>
                </a:lnTo>
                <a:close/>
              </a:path>
              <a:path w="469900" h="467995">
                <a:moveTo>
                  <a:pt x="234695" y="35902"/>
                </a:moveTo>
                <a:lnTo>
                  <a:pt x="225551" y="25908"/>
                </a:lnTo>
                <a:lnTo>
                  <a:pt x="243840" y="25908"/>
                </a:lnTo>
                <a:lnTo>
                  <a:pt x="234695" y="35902"/>
                </a:lnTo>
                <a:close/>
              </a:path>
              <a:path w="469900" h="467995">
                <a:moveTo>
                  <a:pt x="291083" y="97536"/>
                </a:moveTo>
                <a:lnTo>
                  <a:pt x="234695" y="35902"/>
                </a:lnTo>
                <a:lnTo>
                  <a:pt x="243840" y="25908"/>
                </a:lnTo>
                <a:lnTo>
                  <a:pt x="259049" y="25908"/>
                </a:lnTo>
                <a:lnTo>
                  <a:pt x="301857" y="71448"/>
                </a:lnTo>
                <a:lnTo>
                  <a:pt x="295656" y="71628"/>
                </a:lnTo>
                <a:lnTo>
                  <a:pt x="306323" y="76200"/>
                </a:lnTo>
                <a:lnTo>
                  <a:pt x="400587" y="76200"/>
                </a:lnTo>
                <a:lnTo>
                  <a:pt x="400453" y="80772"/>
                </a:lnTo>
                <a:lnTo>
                  <a:pt x="374904" y="80772"/>
                </a:lnTo>
                <a:lnTo>
                  <a:pt x="374454" y="94930"/>
                </a:lnTo>
                <a:lnTo>
                  <a:pt x="291083" y="97536"/>
                </a:lnTo>
                <a:close/>
              </a:path>
              <a:path w="469900" h="467995">
                <a:moveTo>
                  <a:pt x="72883" y="166119"/>
                </a:moveTo>
                <a:lnTo>
                  <a:pt x="68580" y="68579"/>
                </a:lnTo>
                <a:lnTo>
                  <a:pt x="167534" y="71448"/>
                </a:lnTo>
                <a:lnTo>
                  <a:pt x="163068" y="76200"/>
                </a:lnTo>
                <a:lnTo>
                  <a:pt x="197828" y="76200"/>
                </a:lnTo>
                <a:lnTo>
                  <a:pt x="193645" y="80772"/>
                </a:lnTo>
                <a:lnTo>
                  <a:pt x="94488" y="80772"/>
                </a:lnTo>
                <a:lnTo>
                  <a:pt x="82296" y="94488"/>
                </a:lnTo>
                <a:lnTo>
                  <a:pt x="94936" y="94889"/>
                </a:lnTo>
                <a:lnTo>
                  <a:pt x="97100" y="163068"/>
                </a:lnTo>
                <a:lnTo>
                  <a:pt x="76200" y="163068"/>
                </a:lnTo>
                <a:lnTo>
                  <a:pt x="72883" y="166119"/>
                </a:lnTo>
                <a:close/>
              </a:path>
              <a:path w="469900" h="467995">
                <a:moveTo>
                  <a:pt x="400587" y="76200"/>
                </a:moveTo>
                <a:lnTo>
                  <a:pt x="306323" y="76200"/>
                </a:lnTo>
                <a:lnTo>
                  <a:pt x="301857" y="71448"/>
                </a:lnTo>
                <a:lnTo>
                  <a:pt x="400812" y="68579"/>
                </a:lnTo>
                <a:lnTo>
                  <a:pt x="400587" y="76200"/>
                </a:lnTo>
                <a:close/>
              </a:path>
              <a:path w="469900" h="467995">
                <a:moveTo>
                  <a:pt x="163068" y="76200"/>
                </a:moveTo>
                <a:lnTo>
                  <a:pt x="167534" y="71448"/>
                </a:lnTo>
                <a:lnTo>
                  <a:pt x="173736" y="71628"/>
                </a:lnTo>
                <a:lnTo>
                  <a:pt x="163068" y="76200"/>
                </a:lnTo>
                <a:close/>
              </a:path>
              <a:path w="469900" h="467995">
                <a:moveTo>
                  <a:pt x="306323" y="76200"/>
                </a:moveTo>
                <a:lnTo>
                  <a:pt x="295656" y="71628"/>
                </a:lnTo>
                <a:lnTo>
                  <a:pt x="301857" y="71448"/>
                </a:lnTo>
                <a:lnTo>
                  <a:pt x="306323" y="76200"/>
                </a:lnTo>
                <a:close/>
              </a:path>
              <a:path w="469900" h="467995">
                <a:moveTo>
                  <a:pt x="94936" y="94889"/>
                </a:moveTo>
                <a:lnTo>
                  <a:pt x="82296" y="94488"/>
                </a:lnTo>
                <a:lnTo>
                  <a:pt x="94488" y="80772"/>
                </a:lnTo>
                <a:lnTo>
                  <a:pt x="94936" y="94889"/>
                </a:lnTo>
                <a:close/>
              </a:path>
              <a:path w="469900" h="467995">
                <a:moveTo>
                  <a:pt x="178307" y="97536"/>
                </a:moveTo>
                <a:lnTo>
                  <a:pt x="94936" y="94889"/>
                </a:lnTo>
                <a:lnTo>
                  <a:pt x="94488" y="80772"/>
                </a:lnTo>
                <a:lnTo>
                  <a:pt x="193645" y="80772"/>
                </a:lnTo>
                <a:lnTo>
                  <a:pt x="178307" y="97536"/>
                </a:lnTo>
                <a:close/>
              </a:path>
              <a:path w="469900" h="467995">
                <a:moveTo>
                  <a:pt x="374454" y="94930"/>
                </a:moveTo>
                <a:lnTo>
                  <a:pt x="374904" y="80772"/>
                </a:lnTo>
                <a:lnTo>
                  <a:pt x="388619" y="94488"/>
                </a:lnTo>
                <a:lnTo>
                  <a:pt x="374454" y="94930"/>
                </a:lnTo>
                <a:close/>
              </a:path>
              <a:path w="469900" h="467995">
                <a:moveTo>
                  <a:pt x="431603" y="233934"/>
                </a:moveTo>
                <a:lnTo>
                  <a:pt x="371856" y="176784"/>
                </a:lnTo>
                <a:lnTo>
                  <a:pt x="374454" y="94930"/>
                </a:lnTo>
                <a:lnTo>
                  <a:pt x="388619" y="94488"/>
                </a:lnTo>
                <a:lnTo>
                  <a:pt x="374904" y="80772"/>
                </a:lnTo>
                <a:lnTo>
                  <a:pt x="400453" y="80772"/>
                </a:lnTo>
                <a:lnTo>
                  <a:pt x="398032" y="163068"/>
                </a:lnTo>
                <a:lnTo>
                  <a:pt x="393191" y="163068"/>
                </a:lnTo>
                <a:lnTo>
                  <a:pt x="397763" y="172212"/>
                </a:lnTo>
                <a:lnTo>
                  <a:pt x="403131" y="172212"/>
                </a:lnTo>
                <a:lnTo>
                  <a:pt x="459452" y="224028"/>
                </a:lnTo>
                <a:lnTo>
                  <a:pt x="441960" y="224028"/>
                </a:lnTo>
                <a:lnTo>
                  <a:pt x="431603" y="233934"/>
                </a:lnTo>
                <a:close/>
              </a:path>
              <a:path w="469900" h="467995">
                <a:moveTo>
                  <a:pt x="73152" y="172212"/>
                </a:moveTo>
                <a:lnTo>
                  <a:pt x="72883" y="166119"/>
                </a:lnTo>
                <a:lnTo>
                  <a:pt x="76200" y="163068"/>
                </a:lnTo>
                <a:lnTo>
                  <a:pt x="73152" y="172212"/>
                </a:lnTo>
                <a:close/>
              </a:path>
              <a:path w="469900" h="467995">
                <a:moveTo>
                  <a:pt x="97390" y="172212"/>
                </a:moveTo>
                <a:lnTo>
                  <a:pt x="73152" y="172212"/>
                </a:lnTo>
                <a:lnTo>
                  <a:pt x="76200" y="163068"/>
                </a:lnTo>
                <a:lnTo>
                  <a:pt x="97100" y="163068"/>
                </a:lnTo>
                <a:lnTo>
                  <a:pt x="97390" y="172212"/>
                </a:lnTo>
                <a:close/>
              </a:path>
              <a:path w="469900" h="467995">
                <a:moveTo>
                  <a:pt x="397763" y="172212"/>
                </a:moveTo>
                <a:lnTo>
                  <a:pt x="393191" y="163068"/>
                </a:lnTo>
                <a:lnTo>
                  <a:pt x="397905" y="167404"/>
                </a:lnTo>
                <a:lnTo>
                  <a:pt x="397763" y="172212"/>
                </a:lnTo>
                <a:close/>
              </a:path>
              <a:path w="469900" h="467995">
                <a:moveTo>
                  <a:pt x="397905" y="167404"/>
                </a:moveTo>
                <a:lnTo>
                  <a:pt x="393191" y="163068"/>
                </a:lnTo>
                <a:lnTo>
                  <a:pt x="398032" y="163068"/>
                </a:lnTo>
                <a:lnTo>
                  <a:pt x="397905" y="167404"/>
                </a:lnTo>
                <a:close/>
              </a:path>
              <a:path w="469900" h="467995">
                <a:moveTo>
                  <a:pt x="72886" y="301684"/>
                </a:moveTo>
                <a:lnTo>
                  <a:pt x="0" y="233172"/>
                </a:lnTo>
                <a:lnTo>
                  <a:pt x="72883" y="166119"/>
                </a:lnTo>
                <a:lnTo>
                  <a:pt x="73152" y="172212"/>
                </a:lnTo>
                <a:lnTo>
                  <a:pt x="97390" y="172212"/>
                </a:lnTo>
                <a:lnTo>
                  <a:pt x="97536" y="176784"/>
                </a:lnTo>
                <a:lnTo>
                  <a:pt x="48144" y="224028"/>
                </a:lnTo>
                <a:lnTo>
                  <a:pt x="27432" y="224028"/>
                </a:lnTo>
                <a:lnTo>
                  <a:pt x="27432" y="243840"/>
                </a:lnTo>
                <a:lnTo>
                  <a:pt x="48144" y="243840"/>
                </a:lnTo>
                <a:lnTo>
                  <a:pt x="97536" y="291084"/>
                </a:lnTo>
                <a:lnTo>
                  <a:pt x="97390" y="295656"/>
                </a:lnTo>
                <a:lnTo>
                  <a:pt x="73152" y="295656"/>
                </a:lnTo>
                <a:lnTo>
                  <a:pt x="72886" y="301684"/>
                </a:lnTo>
                <a:close/>
              </a:path>
              <a:path w="469900" h="467995">
                <a:moveTo>
                  <a:pt x="403131" y="172212"/>
                </a:moveTo>
                <a:lnTo>
                  <a:pt x="397763" y="172212"/>
                </a:lnTo>
                <a:lnTo>
                  <a:pt x="397905" y="167404"/>
                </a:lnTo>
                <a:lnTo>
                  <a:pt x="403131" y="172212"/>
                </a:lnTo>
                <a:close/>
              </a:path>
              <a:path w="469900" h="467995">
                <a:moveTo>
                  <a:pt x="27432" y="243840"/>
                </a:moveTo>
                <a:lnTo>
                  <a:pt x="27432" y="224028"/>
                </a:lnTo>
                <a:lnTo>
                  <a:pt x="37788" y="233934"/>
                </a:lnTo>
                <a:lnTo>
                  <a:pt x="27432" y="243840"/>
                </a:lnTo>
                <a:close/>
              </a:path>
              <a:path w="469900" h="467995">
                <a:moveTo>
                  <a:pt x="37788" y="233934"/>
                </a:moveTo>
                <a:lnTo>
                  <a:pt x="27432" y="224028"/>
                </a:lnTo>
                <a:lnTo>
                  <a:pt x="48144" y="224028"/>
                </a:lnTo>
                <a:lnTo>
                  <a:pt x="37788" y="233934"/>
                </a:lnTo>
                <a:close/>
              </a:path>
              <a:path w="469900" h="467995">
                <a:moveTo>
                  <a:pt x="441960" y="243840"/>
                </a:moveTo>
                <a:lnTo>
                  <a:pt x="431603" y="233934"/>
                </a:lnTo>
                <a:lnTo>
                  <a:pt x="441960" y="224028"/>
                </a:lnTo>
                <a:lnTo>
                  <a:pt x="441960" y="243840"/>
                </a:lnTo>
                <a:close/>
              </a:path>
              <a:path w="469900" h="467995">
                <a:moveTo>
                  <a:pt x="458043" y="243840"/>
                </a:moveTo>
                <a:lnTo>
                  <a:pt x="441960" y="243840"/>
                </a:lnTo>
                <a:lnTo>
                  <a:pt x="441960" y="224028"/>
                </a:lnTo>
                <a:lnTo>
                  <a:pt x="459452" y="224028"/>
                </a:lnTo>
                <a:lnTo>
                  <a:pt x="469391" y="233172"/>
                </a:lnTo>
                <a:lnTo>
                  <a:pt x="458043" y="243840"/>
                </a:lnTo>
                <a:close/>
              </a:path>
              <a:path w="469900" h="467995">
                <a:moveTo>
                  <a:pt x="48144" y="243840"/>
                </a:moveTo>
                <a:lnTo>
                  <a:pt x="27432" y="243840"/>
                </a:lnTo>
                <a:lnTo>
                  <a:pt x="37788" y="233934"/>
                </a:lnTo>
                <a:lnTo>
                  <a:pt x="48144" y="243840"/>
                </a:lnTo>
                <a:close/>
              </a:path>
              <a:path w="469900" h="467995">
                <a:moveTo>
                  <a:pt x="400453" y="387096"/>
                </a:moveTo>
                <a:lnTo>
                  <a:pt x="374904" y="387096"/>
                </a:lnTo>
                <a:lnTo>
                  <a:pt x="388619" y="373380"/>
                </a:lnTo>
                <a:lnTo>
                  <a:pt x="374454" y="372937"/>
                </a:lnTo>
                <a:lnTo>
                  <a:pt x="371856" y="291084"/>
                </a:lnTo>
                <a:lnTo>
                  <a:pt x="431603" y="233934"/>
                </a:lnTo>
                <a:lnTo>
                  <a:pt x="441960" y="243840"/>
                </a:lnTo>
                <a:lnTo>
                  <a:pt x="458043" y="243840"/>
                </a:lnTo>
                <a:lnTo>
                  <a:pt x="402919" y="295656"/>
                </a:lnTo>
                <a:lnTo>
                  <a:pt x="397763" y="295656"/>
                </a:lnTo>
                <a:lnTo>
                  <a:pt x="393191" y="304800"/>
                </a:lnTo>
                <a:lnTo>
                  <a:pt x="398032" y="304800"/>
                </a:lnTo>
                <a:lnTo>
                  <a:pt x="400453" y="387096"/>
                </a:lnTo>
                <a:close/>
              </a:path>
              <a:path w="469900" h="467995">
                <a:moveTo>
                  <a:pt x="76200" y="304800"/>
                </a:moveTo>
                <a:lnTo>
                  <a:pt x="72886" y="301684"/>
                </a:lnTo>
                <a:lnTo>
                  <a:pt x="73152" y="295656"/>
                </a:lnTo>
                <a:lnTo>
                  <a:pt x="76200" y="304800"/>
                </a:lnTo>
                <a:close/>
              </a:path>
              <a:path w="469900" h="467995">
                <a:moveTo>
                  <a:pt x="97100" y="304800"/>
                </a:moveTo>
                <a:lnTo>
                  <a:pt x="76200" y="304800"/>
                </a:lnTo>
                <a:lnTo>
                  <a:pt x="73152" y="295656"/>
                </a:lnTo>
                <a:lnTo>
                  <a:pt x="97390" y="295656"/>
                </a:lnTo>
                <a:lnTo>
                  <a:pt x="97100" y="304800"/>
                </a:lnTo>
                <a:close/>
              </a:path>
              <a:path w="469900" h="467995">
                <a:moveTo>
                  <a:pt x="393191" y="304800"/>
                </a:moveTo>
                <a:lnTo>
                  <a:pt x="397763" y="295656"/>
                </a:lnTo>
                <a:lnTo>
                  <a:pt x="397902" y="300371"/>
                </a:lnTo>
                <a:lnTo>
                  <a:pt x="393191" y="304800"/>
                </a:lnTo>
                <a:close/>
              </a:path>
              <a:path w="469900" h="467995">
                <a:moveTo>
                  <a:pt x="397902" y="300371"/>
                </a:moveTo>
                <a:lnTo>
                  <a:pt x="397763" y="295656"/>
                </a:lnTo>
                <a:lnTo>
                  <a:pt x="402919" y="295656"/>
                </a:lnTo>
                <a:lnTo>
                  <a:pt x="397902" y="300371"/>
                </a:lnTo>
                <a:close/>
              </a:path>
              <a:path w="469900" h="467995">
                <a:moveTo>
                  <a:pt x="398032" y="304800"/>
                </a:moveTo>
                <a:lnTo>
                  <a:pt x="393191" y="304800"/>
                </a:lnTo>
                <a:lnTo>
                  <a:pt x="397902" y="300371"/>
                </a:lnTo>
                <a:lnTo>
                  <a:pt x="398032" y="304800"/>
                </a:lnTo>
                <a:close/>
              </a:path>
              <a:path w="469900" h="467995">
                <a:moveTo>
                  <a:pt x="68580" y="399288"/>
                </a:moveTo>
                <a:lnTo>
                  <a:pt x="72886" y="301684"/>
                </a:lnTo>
                <a:lnTo>
                  <a:pt x="76200" y="304800"/>
                </a:lnTo>
                <a:lnTo>
                  <a:pt x="97100" y="304800"/>
                </a:lnTo>
                <a:lnTo>
                  <a:pt x="94936" y="372978"/>
                </a:lnTo>
                <a:lnTo>
                  <a:pt x="82296" y="373380"/>
                </a:lnTo>
                <a:lnTo>
                  <a:pt x="94488" y="387096"/>
                </a:lnTo>
                <a:lnTo>
                  <a:pt x="193978" y="387096"/>
                </a:lnTo>
                <a:lnTo>
                  <a:pt x="198252" y="391667"/>
                </a:lnTo>
                <a:lnTo>
                  <a:pt x="163068" y="391667"/>
                </a:lnTo>
                <a:lnTo>
                  <a:pt x="167534" y="396419"/>
                </a:lnTo>
                <a:lnTo>
                  <a:pt x="68580" y="399288"/>
                </a:lnTo>
                <a:close/>
              </a:path>
              <a:path w="469900" h="467995">
                <a:moveTo>
                  <a:pt x="193978" y="387096"/>
                </a:moveTo>
                <a:lnTo>
                  <a:pt x="94488" y="387096"/>
                </a:lnTo>
                <a:lnTo>
                  <a:pt x="94936" y="372978"/>
                </a:lnTo>
                <a:lnTo>
                  <a:pt x="178307" y="370332"/>
                </a:lnTo>
                <a:lnTo>
                  <a:pt x="193978" y="387096"/>
                </a:lnTo>
                <a:close/>
              </a:path>
              <a:path w="469900" h="467995">
                <a:moveTo>
                  <a:pt x="260482" y="440436"/>
                </a:moveTo>
                <a:lnTo>
                  <a:pt x="243840" y="440436"/>
                </a:lnTo>
                <a:lnTo>
                  <a:pt x="234695" y="430654"/>
                </a:lnTo>
                <a:lnTo>
                  <a:pt x="291083" y="370332"/>
                </a:lnTo>
                <a:lnTo>
                  <a:pt x="374454" y="372937"/>
                </a:lnTo>
                <a:lnTo>
                  <a:pt x="374904" y="387096"/>
                </a:lnTo>
                <a:lnTo>
                  <a:pt x="400453" y="387096"/>
                </a:lnTo>
                <a:lnTo>
                  <a:pt x="400587" y="391667"/>
                </a:lnTo>
                <a:lnTo>
                  <a:pt x="306323" y="391667"/>
                </a:lnTo>
                <a:lnTo>
                  <a:pt x="295656" y="396240"/>
                </a:lnTo>
                <a:lnTo>
                  <a:pt x="301857" y="396419"/>
                </a:lnTo>
                <a:lnTo>
                  <a:pt x="260482" y="440436"/>
                </a:lnTo>
                <a:close/>
              </a:path>
              <a:path w="469900" h="467995">
                <a:moveTo>
                  <a:pt x="374904" y="387096"/>
                </a:moveTo>
                <a:lnTo>
                  <a:pt x="374454" y="372937"/>
                </a:lnTo>
                <a:lnTo>
                  <a:pt x="388619" y="373380"/>
                </a:lnTo>
                <a:lnTo>
                  <a:pt x="374904" y="387096"/>
                </a:lnTo>
                <a:close/>
              </a:path>
              <a:path w="469900" h="467995">
                <a:moveTo>
                  <a:pt x="94488" y="387096"/>
                </a:moveTo>
                <a:lnTo>
                  <a:pt x="82296" y="373380"/>
                </a:lnTo>
                <a:lnTo>
                  <a:pt x="94936" y="372978"/>
                </a:lnTo>
                <a:lnTo>
                  <a:pt x="94488" y="387096"/>
                </a:lnTo>
                <a:close/>
              </a:path>
              <a:path w="469900" h="467995">
                <a:moveTo>
                  <a:pt x="167534" y="396419"/>
                </a:moveTo>
                <a:lnTo>
                  <a:pt x="163068" y="391667"/>
                </a:lnTo>
                <a:lnTo>
                  <a:pt x="173736" y="396240"/>
                </a:lnTo>
                <a:lnTo>
                  <a:pt x="167534" y="396419"/>
                </a:lnTo>
                <a:close/>
              </a:path>
              <a:path w="469900" h="467995">
                <a:moveTo>
                  <a:pt x="234695" y="467867"/>
                </a:moveTo>
                <a:lnTo>
                  <a:pt x="167534" y="396419"/>
                </a:lnTo>
                <a:lnTo>
                  <a:pt x="173736" y="396240"/>
                </a:lnTo>
                <a:lnTo>
                  <a:pt x="163068" y="391667"/>
                </a:lnTo>
                <a:lnTo>
                  <a:pt x="198252" y="391667"/>
                </a:lnTo>
                <a:lnTo>
                  <a:pt x="234695" y="430654"/>
                </a:lnTo>
                <a:lnTo>
                  <a:pt x="225551" y="440436"/>
                </a:lnTo>
                <a:lnTo>
                  <a:pt x="260482" y="440436"/>
                </a:lnTo>
                <a:lnTo>
                  <a:pt x="234695" y="467867"/>
                </a:lnTo>
                <a:close/>
              </a:path>
              <a:path w="469900" h="467995">
                <a:moveTo>
                  <a:pt x="301857" y="396419"/>
                </a:moveTo>
                <a:lnTo>
                  <a:pt x="295656" y="396240"/>
                </a:lnTo>
                <a:lnTo>
                  <a:pt x="306323" y="391667"/>
                </a:lnTo>
                <a:lnTo>
                  <a:pt x="301857" y="396419"/>
                </a:lnTo>
                <a:close/>
              </a:path>
              <a:path w="469900" h="467995">
                <a:moveTo>
                  <a:pt x="400812" y="399288"/>
                </a:moveTo>
                <a:lnTo>
                  <a:pt x="301857" y="396419"/>
                </a:lnTo>
                <a:lnTo>
                  <a:pt x="306323" y="391667"/>
                </a:lnTo>
                <a:lnTo>
                  <a:pt x="400587" y="391667"/>
                </a:lnTo>
                <a:lnTo>
                  <a:pt x="400812" y="399288"/>
                </a:lnTo>
                <a:close/>
              </a:path>
              <a:path w="469900" h="467995">
                <a:moveTo>
                  <a:pt x="243840" y="440436"/>
                </a:moveTo>
                <a:lnTo>
                  <a:pt x="225551" y="440436"/>
                </a:lnTo>
                <a:lnTo>
                  <a:pt x="234695" y="430654"/>
                </a:lnTo>
                <a:lnTo>
                  <a:pt x="243840" y="440436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 txBox="1"/>
          <p:nvPr/>
        </p:nvSpPr>
        <p:spPr>
          <a:xfrm>
            <a:off x="8805134" y="4282443"/>
            <a:ext cx="1397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8" name="object 318"/>
          <p:cNvSpPr/>
          <p:nvPr/>
        </p:nvSpPr>
        <p:spPr>
          <a:xfrm>
            <a:off x="3400044" y="5004816"/>
            <a:ext cx="361315" cy="360045"/>
          </a:xfrm>
          <a:custGeom>
            <a:avLst/>
            <a:gdLst/>
            <a:ahLst/>
            <a:cxnLst/>
            <a:rect l="l" t="t" r="r" b="b"/>
            <a:pathLst>
              <a:path w="361314" h="360045">
                <a:moveTo>
                  <a:pt x="233172" y="54863"/>
                </a:moveTo>
                <a:lnTo>
                  <a:pt x="129539" y="54863"/>
                </a:lnTo>
                <a:lnTo>
                  <a:pt x="181356" y="0"/>
                </a:lnTo>
                <a:lnTo>
                  <a:pt x="233172" y="54863"/>
                </a:lnTo>
                <a:close/>
              </a:path>
              <a:path w="361314" h="360045">
                <a:moveTo>
                  <a:pt x="307848" y="306323"/>
                </a:moveTo>
                <a:lnTo>
                  <a:pt x="233172" y="304799"/>
                </a:lnTo>
                <a:lnTo>
                  <a:pt x="53402" y="304799"/>
                </a:lnTo>
                <a:lnTo>
                  <a:pt x="56387" y="231647"/>
                </a:lnTo>
                <a:lnTo>
                  <a:pt x="0" y="179831"/>
                </a:lnTo>
                <a:lnTo>
                  <a:pt x="56387" y="128015"/>
                </a:lnTo>
                <a:lnTo>
                  <a:pt x="53339" y="51815"/>
                </a:lnTo>
                <a:lnTo>
                  <a:pt x="129539" y="54863"/>
                </a:lnTo>
                <a:lnTo>
                  <a:pt x="307787" y="54863"/>
                </a:lnTo>
                <a:lnTo>
                  <a:pt x="306323" y="128015"/>
                </a:lnTo>
                <a:lnTo>
                  <a:pt x="361187" y="179831"/>
                </a:lnTo>
                <a:lnTo>
                  <a:pt x="306323" y="231647"/>
                </a:lnTo>
                <a:lnTo>
                  <a:pt x="307816" y="304799"/>
                </a:lnTo>
                <a:lnTo>
                  <a:pt x="129539" y="304799"/>
                </a:lnTo>
                <a:lnTo>
                  <a:pt x="53339" y="306323"/>
                </a:lnTo>
                <a:lnTo>
                  <a:pt x="307848" y="306323"/>
                </a:lnTo>
                <a:close/>
              </a:path>
              <a:path w="361314" h="360045">
                <a:moveTo>
                  <a:pt x="307787" y="54863"/>
                </a:moveTo>
                <a:lnTo>
                  <a:pt x="233172" y="54863"/>
                </a:lnTo>
                <a:lnTo>
                  <a:pt x="307848" y="51815"/>
                </a:lnTo>
                <a:lnTo>
                  <a:pt x="307787" y="54863"/>
                </a:lnTo>
                <a:close/>
              </a:path>
              <a:path w="361314" h="360045">
                <a:moveTo>
                  <a:pt x="181356" y="359663"/>
                </a:moveTo>
                <a:lnTo>
                  <a:pt x="129539" y="304799"/>
                </a:lnTo>
                <a:lnTo>
                  <a:pt x="233172" y="304799"/>
                </a:lnTo>
                <a:lnTo>
                  <a:pt x="181356" y="359663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3381755" y="4985004"/>
            <a:ext cx="398145" cy="398145"/>
          </a:xfrm>
          <a:custGeom>
            <a:avLst/>
            <a:gdLst/>
            <a:ahLst/>
            <a:cxnLst/>
            <a:rect l="l" t="t" r="r" b="b"/>
            <a:pathLst>
              <a:path w="398145" h="398145">
                <a:moveTo>
                  <a:pt x="172641" y="65531"/>
                </a:moveTo>
                <a:lnTo>
                  <a:pt x="138684" y="65531"/>
                </a:lnTo>
                <a:lnTo>
                  <a:pt x="147828" y="62483"/>
                </a:lnTo>
                <a:lnTo>
                  <a:pt x="141712" y="62276"/>
                </a:lnTo>
                <a:lnTo>
                  <a:pt x="199643" y="0"/>
                </a:lnTo>
                <a:lnTo>
                  <a:pt x="225162" y="27431"/>
                </a:lnTo>
                <a:lnTo>
                  <a:pt x="190500" y="27431"/>
                </a:lnTo>
                <a:lnTo>
                  <a:pt x="199518" y="37202"/>
                </a:lnTo>
                <a:lnTo>
                  <a:pt x="172641" y="65531"/>
                </a:lnTo>
                <a:close/>
              </a:path>
              <a:path w="398145" h="398145">
                <a:moveTo>
                  <a:pt x="199518" y="37202"/>
                </a:moveTo>
                <a:lnTo>
                  <a:pt x="190500" y="27431"/>
                </a:lnTo>
                <a:lnTo>
                  <a:pt x="208788" y="27431"/>
                </a:lnTo>
                <a:lnTo>
                  <a:pt x="199518" y="37202"/>
                </a:lnTo>
                <a:close/>
              </a:path>
              <a:path w="398145" h="398145">
                <a:moveTo>
                  <a:pt x="245364" y="86867"/>
                </a:moveTo>
                <a:lnTo>
                  <a:pt x="199518" y="37202"/>
                </a:lnTo>
                <a:lnTo>
                  <a:pt x="208788" y="27431"/>
                </a:lnTo>
                <a:lnTo>
                  <a:pt x="225162" y="27431"/>
                </a:lnTo>
                <a:lnTo>
                  <a:pt x="257529" y="62226"/>
                </a:lnTo>
                <a:lnTo>
                  <a:pt x="249936" y="62483"/>
                </a:lnTo>
                <a:lnTo>
                  <a:pt x="260604" y="65531"/>
                </a:lnTo>
                <a:lnTo>
                  <a:pt x="339641" y="65531"/>
                </a:lnTo>
                <a:lnTo>
                  <a:pt x="339431" y="71627"/>
                </a:lnTo>
                <a:lnTo>
                  <a:pt x="313943" y="71627"/>
                </a:lnTo>
                <a:lnTo>
                  <a:pt x="313416" y="85607"/>
                </a:lnTo>
                <a:lnTo>
                  <a:pt x="245364" y="86867"/>
                </a:lnTo>
                <a:close/>
              </a:path>
              <a:path w="398145" h="398145">
                <a:moveTo>
                  <a:pt x="60796" y="143089"/>
                </a:moveTo>
                <a:lnTo>
                  <a:pt x="57912" y="59435"/>
                </a:lnTo>
                <a:lnTo>
                  <a:pt x="141712" y="62276"/>
                </a:lnTo>
                <a:lnTo>
                  <a:pt x="138684" y="65531"/>
                </a:lnTo>
                <a:lnTo>
                  <a:pt x="172641" y="65531"/>
                </a:lnTo>
                <a:lnTo>
                  <a:pt x="166858" y="71627"/>
                </a:lnTo>
                <a:lnTo>
                  <a:pt x="83820" y="71627"/>
                </a:lnTo>
                <a:lnTo>
                  <a:pt x="71628" y="85343"/>
                </a:lnTo>
                <a:lnTo>
                  <a:pt x="84346" y="85583"/>
                </a:lnTo>
                <a:lnTo>
                  <a:pt x="86350" y="138683"/>
                </a:lnTo>
                <a:lnTo>
                  <a:pt x="65532" y="138683"/>
                </a:lnTo>
                <a:lnTo>
                  <a:pt x="60796" y="143089"/>
                </a:lnTo>
                <a:close/>
              </a:path>
              <a:path w="398145" h="398145">
                <a:moveTo>
                  <a:pt x="339641" y="65531"/>
                </a:moveTo>
                <a:lnTo>
                  <a:pt x="260604" y="65531"/>
                </a:lnTo>
                <a:lnTo>
                  <a:pt x="257529" y="62226"/>
                </a:lnTo>
                <a:lnTo>
                  <a:pt x="339852" y="59435"/>
                </a:lnTo>
                <a:lnTo>
                  <a:pt x="339641" y="65531"/>
                </a:lnTo>
                <a:close/>
              </a:path>
              <a:path w="398145" h="398145">
                <a:moveTo>
                  <a:pt x="260604" y="65531"/>
                </a:moveTo>
                <a:lnTo>
                  <a:pt x="249936" y="62483"/>
                </a:lnTo>
                <a:lnTo>
                  <a:pt x="257529" y="62226"/>
                </a:lnTo>
                <a:lnTo>
                  <a:pt x="260604" y="65531"/>
                </a:lnTo>
                <a:close/>
              </a:path>
              <a:path w="398145" h="398145">
                <a:moveTo>
                  <a:pt x="138684" y="65531"/>
                </a:moveTo>
                <a:lnTo>
                  <a:pt x="141712" y="62276"/>
                </a:lnTo>
                <a:lnTo>
                  <a:pt x="147828" y="62483"/>
                </a:lnTo>
                <a:lnTo>
                  <a:pt x="138684" y="65531"/>
                </a:lnTo>
                <a:close/>
              </a:path>
              <a:path w="398145" h="398145">
                <a:moveTo>
                  <a:pt x="84346" y="85583"/>
                </a:moveTo>
                <a:lnTo>
                  <a:pt x="71628" y="85343"/>
                </a:lnTo>
                <a:lnTo>
                  <a:pt x="83820" y="71627"/>
                </a:lnTo>
                <a:lnTo>
                  <a:pt x="84346" y="85583"/>
                </a:lnTo>
                <a:close/>
              </a:path>
              <a:path w="398145" h="398145">
                <a:moveTo>
                  <a:pt x="152400" y="86867"/>
                </a:moveTo>
                <a:lnTo>
                  <a:pt x="84346" y="85583"/>
                </a:lnTo>
                <a:lnTo>
                  <a:pt x="83820" y="71627"/>
                </a:lnTo>
                <a:lnTo>
                  <a:pt x="166858" y="71627"/>
                </a:lnTo>
                <a:lnTo>
                  <a:pt x="152400" y="86867"/>
                </a:lnTo>
                <a:close/>
              </a:path>
              <a:path w="398145" h="398145">
                <a:moveTo>
                  <a:pt x="313416" y="85607"/>
                </a:moveTo>
                <a:lnTo>
                  <a:pt x="313943" y="71627"/>
                </a:lnTo>
                <a:lnTo>
                  <a:pt x="327660" y="85343"/>
                </a:lnTo>
                <a:lnTo>
                  <a:pt x="313416" y="85607"/>
                </a:lnTo>
                <a:close/>
              </a:path>
              <a:path w="398145" h="398145">
                <a:moveTo>
                  <a:pt x="360561" y="199518"/>
                </a:moveTo>
                <a:lnTo>
                  <a:pt x="310895" y="152399"/>
                </a:lnTo>
                <a:lnTo>
                  <a:pt x="313416" y="85607"/>
                </a:lnTo>
                <a:lnTo>
                  <a:pt x="327660" y="85343"/>
                </a:lnTo>
                <a:lnTo>
                  <a:pt x="313943" y="71627"/>
                </a:lnTo>
                <a:lnTo>
                  <a:pt x="339431" y="71627"/>
                </a:lnTo>
                <a:lnTo>
                  <a:pt x="337119" y="138683"/>
                </a:lnTo>
                <a:lnTo>
                  <a:pt x="332232" y="138683"/>
                </a:lnTo>
                <a:lnTo>
                  <a:pt x="336804" y="147827"/>
                </a:lnTo>
                <a:lnTo>
                  <a:pt x="342061" y="147827"/>
                </a:lnTo>
                <a:lnTo>
                  <a:pt x="387934" y="190499"/>
                </a:lnTo>
                <a:lnTo>
                  <a:pt x="370332" y="190499"/>
                </a:lnTo>
                <a:lnTo>
                  <a:pt x="360561" y="199518"/>
                </a:lnTo>
                <a:close/>
              </a:path>
              <a:path w="398145" h="398145">
                <a:moveTo>
                  <a:pt x="60960" y="147827"/>
                </a:moveTo>
                <a:lnTo>
                  <a:pt x="60796" y="143089"/>
                </a:lnTo>
                <a:lnTo>
                  <a:pt x="65532" y="138683"/>
                </a:lnTo>
                <a:lnTo>
                  <a:pt x="60960" y="147827"/>
                </a:lnTo>
                <a:close/>
              </a:path>
              <a:path w="398145" h="398145">
                <a:moveTo>
                  <a:pt x="86695" y="147827"/>
                </a:moveTo>
                <a:lnTo>
                  <a:pt x="60960" y="147827"/>
                </a:lnTo>
                <a:lnTo>
                  <a:pt x="65532" y="138683"/>
                </a:lnTo>
                <a:lnTo>
                  <a:pt x="86350" y="138683"/>
                </a:lnTo>
                <a:lnTo>
                  <a:pt x="86695" y="147827"/>
                </a:lnTo>
                <a:close/>
              </a:path>
              <a:path w="398145" h="398145">
                <a:moveTo>
                  <a:pt x="336804" y="147827"/>
                </a:moveTo>
                <a:lnTo>
                  <a:pt x="332232" y="138683"/>
                </a:lnTo>
                <a:lnTo>
                  <a:pt x="336967" y="143089"/>
                </a:lnTo>
                <a:lnTo>
                  <a:pt x="336804" y="147827"/>
                </a:lnTo>
                <a:close/>
              </a:path>
              <a:path w="398145" h="398145">
                <a:moveTo>
                  <a:pt x="336967" y="143089"/>
                </a:moveTo>
                <a:lnTo>
                  <a:pt x="332232" y="138683"/>
                </a:lnTo>
                <a:lnTo>
                  <a:pt x="337119" y="138683"/>
                </a:lnTo>
                <a:lnTo>
                  <a:pt x="336967" y="143089"/>
                </a:lnTo>
                <a:close/>
              </a:path>
              <a:path w="398145" h="398145">
                <a:moveTo>
                  <a:pt x="60749" y="256154"/>
                </a:moveTo>
                <a:lnTo>
                  <a:pt x="0" y="199643"/>
                </a:lnTo>
                <a:lnTo>
                  <a:pt x="60796" y="143089"/>
                </a:lnTo>
                <a:lnTo>
                  <a:pt x="60960" y="147827"/>
                </a:lnTo>
                <a:lnTo>
                  <a:pt x="86695" y="147827"/>
                </a:lnTo>
                <a:lnTo>
                  <a:pt x="86868" y="152399"/>
                </a:lnTo>
                <a:lnTo>
                  <a:pt x="46708" y="190499"/>
                </a:lnTo>
                <a:lnTo>
                  <a:pt x="27432" y="190499"/>
                </a:lnTo>
                <a:lnTo>
                  <a:pt x="27432" y="208787"/>
                </a:lnTo>
                <a:lnTo>
                  <a:pt x="47243" y="208787"/>
                </a:lnTo>
                <a:lnTo>
                  <a:pt x="86868" y="245363"/>
                </a:lnTo>
                <a:lnTo>
                  <a:pt x="86698" y="249935"/>
                </a:lnTo>
                <a:lnTo>
                  <a:pt x="60960" y="249935"/>
                </a:lnTo>
                <a:lnTo>
                  <a:pt x="60749" y="256154"/>
                </a:lnTo>
                <a:close/>
              </a:path>
              <a:path w="398145" h="398145">
                <a:moveTo>
                  <a:pt x="342061" y="147827"/>
                </a:moveTo>
                <a:lnTo>
                  <a:pt x="336804" y="147827"/>
                </a:lnTo>
                <a:lnTo>
                  <a:pt x="336967" y="143089"/>
                </a:lnTo>
                <a:lnTo>
                  <a:pt x="342061" y="147827"/>
                </a:lnTo>
                <a:close/>
              </a:path>
              <a:path w="398145" h="398145">
                <a:moveTo>
                  <a:pt x="27432" y="208787"/>
                </a:moveTo>
                <a:lnTo>
                  <a:pt x="27432" y="190499"/>
                </a:lnTo>
                <a:lnTo>
                  <a:pt x="37202" y="199518"/>
                </a:lnTo>
                <a:lnTo>
                  <a:pt x="27432" y="208787"/>
                </a:lnTo>
                <a:close/>
              </a:path>
              <a:path w="398145" h="398145">
                <a:moveTo>
                  <a:pt x="37202" y="199518"/>
                </a:moveTo>
                <a:lnTo>
                  <a:pt x="27432" y="190499"/>
                </a:lnTo>
                <a:lnTo>
                  <a:pt x="46708" y="190499"/>
                </a:lnTo>
                <a:lnTo>
                  <a:pt x="37202" y="199518"/>
                </a:lnTo>
                <a:close/>
              </a:path>
              <a:path w="398145" h="398145">
                <a:moveTo>
                  <a:pt x="370332" y="208787"/>
                </a:moveTo>
                <a:lnTo>
                  <a:pt x="360561" y="199518"/>
                </a:lnTo>
                <a:lnTo>
                  <a:pt x="370332" y="190499"/>
                </a:lnTo>
                <a:lnTo>
                  <a:pt x="370332" y="208787"/>
                </a:lnTo>
                <a:close/>
              </a:path>
              <a:path w="398145" h="398145">
                <a:moveTo>
                  <a:pt x="387934" y="208787"/>
                </a:moveTo>
                <a:lnTo>
                  <a:pt x="370332" y="208787"/>
                </a:lnTo>
                <a:lnTo>
                  <a:pt x="370332" y="190499"/>
                </a:lnTo>
                <a:lnTo>
                  <a:pt x="387934" y="190499"/>
                </a:lnTo>
                <a:lnTo>
                  <a:pt x="397763" y="199643"/>
                </a:lnTo>
                <a:lnTo>
                  <a:pt x="387934" y="208787"/>
                </a:lnTo>
                <a:close/>
              </a:path>
              <a:path w="398145" h="398145">
                <a:moveTo>
                  <a:pt x="47243" y="208787"/>
                </a:moveTo>
                <a:lnTo>
                  <a:pt x="27432" y="208787"/>
                </a:lnTo>
                <a:lnTo>
                  <a:pt x="37202" y="199518"/>
                </a:lnTo>
                <a:lnTo>
                  <a:pt x="47243" y="208787"/>
                </a:lnTo>
                <a:close/>
              </a:path>
              <a:path w="398145" h="398145">
                <a:moveTo>
                  <a:pt x="339438" y="327659"/>
                </a:moveTo>
                <a:lnTo>
                  <a:pt x="313943" y="327659"/>
                </a:lnTo>
                <a:lnTo>
                  <a:pt x="327660" y="313943"/>
                </a:lnTo>
                <a:lnTo>
                  <a:pt x="313416" y="313416"/>
                </a:lnTo>
                <a:lnTo>
                  <a:pt x="310895" y="245363"/>
                </a:lnTo>
                <a:lnTo>
                  <a:pt x="360561" y="199518"/>
                </a:lnTo>
                <a:lnTo>
                  <a:pt x="370332" y="208787"/>
                </a:lnTo>
                <a:lnTo>
                  <a:pt x="387934" y="208787"/>
                </a:lnTo>
                <a:lnTo>
                  <a:pt x="343700" y="249935"/>
                </a:lnTo>
                <a:lnTo>
                  <a:pt x="336804" y="249935"/>
                </a:lnTo>
                <a:lnTo>
                  <a:pt x="332232" y="260603"/>
                </a:lnTo>
                <a:lnTo>
                  <a:pt x="337165" y="260603"/>
                </a:lnTo>
                <a:lnTo>
                  <a:pt x="339438" y="327659"/>
                </a:lnTo>
                <a:close/>
              </a:path>
              <a:path w="398145" h="398145">
                <a:moveTo>
                  <a:pt x="65532" y="260603"/>
                </a:moveTo>
                <a:lnTo>
                  <a:pt x="60749" y="256154"/>
                </a:lnTo>
                <a:lnTo>
                  <a:pt x="60960" y="249935"/>
                </a:lnTo>
                <a:lnTo>
                  <a:pt x="65532" y="260603"/>
                </a:lnTo>
                <a:close/>
              </a:path>
              <a:path w="398145" h="398145">
                <a:moveTo>
                  <a:pt x="86303" y="260603"/>
                </a:moveTo>
                <a:lnTo>
                  <a:pt x="65532" y="260603"/>
                </a:lnTo>
                <a:lnTo>
                  <a:pt x="60960" y="249935"/>
                </a:lnTo>
                <a:lnTo>
                  <a:pt x="86698" y="249935"/>
                </a:lnTo>
                <a:lnTo>
                  <a:pt x="86303" y="260603"/>
                </a:lnTo>
                <a:close/>
              </a:path>
              <a:path w="398145" h="398145">
                <a:moveTo>
                  <a:pt x="332232" y="260603"/>
                </a:moveTo>
                <a:lnTo>
                  <a:pt x="336804" y="249935"/>
                </a:lnTo>
                <a:lnTo>
                  <a:pt x="337014" y="256154"/>
                </a:lnTo>
                <a:lnTo>
                  <a:pt x="332232" y="260603"/>
                </a:lnTo>
                <a:close/>
              </a:path>
              <a:path w="398145" h="398145">
                <a:moveTo>
                  <a:pt x="337014" y="256154"/>
                </a:moveTo>
                <a:lnTo>
                  <a:pt x="336804" y="249935"/>
                </a:lnTo>
                <a:lnTo>
                  <a:pt x="343700" y="249935"/>
                </a:lnTo>
                <a:lnTo>
                  <a:pt x="337014" y="256154"/>
                </a:lnTo>
                <a:close/>
              </a:path>
              <a:path w="398145" h="398145">
                <a:moveTo>
                  <a:pt x="337165" y="260603"/>
                </a:moveTo>
                <a:lnTo>
                  <a:pt x="332232" y="260603"/>
                </a:lnTo>
                <a:lnTo>
                  <a:pt x="337014" y="256154"/>
                </a:lnTo>
                <a:lnTo>
                  <a:pt x="337165" y="260603"/>
                </a:lnTo>
                <a:close/>
              </a:path>
              <a:path w="398145" h="398145">
                <a:moveTo>
                  <a:pt x="57912" y="339851"/>
                </a:moveTo>
                <a:lnTo>
                  <a:pt x="60749" y="256154"/>
                </a:lnTo>
                <a:lnTo>
                  <a:pt x="65532" y="260603"/>
                </a:lnTo>
                <a:lnTo>
                  <a:pt x="86303" y="260603"/>
                </a:lnTo>
                <a:lnTo>
                  <a:pt x="84345" y="313464"/>
                </a:lnTo>
                <a:lnTo>
                  <a:pt x="71628" y="313943"/>
                </a:lnTo>
                <a:lnTo>
                  <a:pt x="83820" y="327659"/>
                </a:lnTo>
                <a:lnTo>
                  <a:pt x="168304" y="327659"/>
                </a:lnTo>
                <a:lnTo>
                  <a:pt x="172641" y="332231"/>
                </a:lnTo>
                <a:lnTo>
                  <a:pt x="138684" y="332231"/>
                </a:lnTo>
                <a:lnTo>
                  <a:pt x="143086" y="336964"/>
                </a:lnTo>
                <a:lnTo>
                  <a:pt x="57912" y="339851"/>
                </a:lnTo>
                <a:close/>
              </a:path>
              <a:path w="398145" h="398145">
                <a:moveTo>
                  <a:pt x="168304" y="327659"/>
                </a:moveTo>
                <a:lnTo>
                  <a:pt x="83820" y="327659"/>
                </a:lnTo>
                <a:lnTo>
                  <a:pt x="84345" y="313464"/>
                </a:lnTo>
                <a:lnTo>
                  <a:pt x="152400" y="310895"/>
                </a:lnTo>
                <a:lnTo>
                  <a:pt x="168304" y="327659"/>
                </a:lnTo>
                <a:close/>
              </a:path>
              <a:path w="398145" h="398145">
                <a:moveTo>
                  <a:pt x="225162" y="370331"/>
                </a:moveTo>
                <a:lnTo>
                  <a:pt x="208788" y="370331"/>
                </a:lnTo>
                <a:lnTo>
                  <a:pt x="199518" y="360561"/>
                </a:lnTo>
                <a:lnTo>
                  <a:pt x="245364" y="310895"/>
                </a:lnTo>
                <a:lnTo>
                  <a:pt x="313416" y="313416"/>
                </a:lnTo>
                <a:lnTo>
                  <a:pt x="313943" y="327659"/>
                </a:lnTo>
                <a:lnTo>
                  <a:pt x="339438" y="327659"/>
                </a:lnTo>
                <a:lnTo>
                  <a:pt x="339593" y="332231"/>
                </a:lnTo>
                <a:lnTo>
                  <a:pt x="260604" y="332231"/>
                </a:lnTo>
                <a:lnTo>
                  <a:pt x="249936" y="336803"/>
                </a:lnTo>
                <a:lnTo>
                  <a:pt x="256154" y="337014"/>
                </a:lnTo>
                <a:lnTo>
                  <a:pt x="225162" y="370331"/>
                </a:lnTo>
                <a:close/>
              </a:path>
              <a:path w="398145" h="398145">
                <a:moveTo>
                  <a:pt x="313943" y="327659"/>
                </a:moveTo>
                <a:lnTo>
                  <a:pt x="313416" y="313416"/>
                </a:lnTo>
                <a:lnTo>
                  <a:pt x="327660" y="313943"/>
                </a:lnTo>
                <a:lnTo>
                  <a:pt x="313943" y="327659"/>
                </a:lnTo>
                <a:close/>
              </a:path>
              <a:path w="398145" h="398145">
                <a:moveTo>
                  <a:pt x="83820" y="327659"/>
                </a:moveTo>
                <a:lnTo>
                  <a:pt x="71628" y="313943"/>
                </a:lnTo>
                <a:lnTo>
                  <a:pt x="84345" y="313464"/>
                </a:lnTo>
                <a:lnTo>
                  <a:pt x="83820" y="327659"/>
                </a:lnTo>
                <a:close/>
              </a:path>
              <a:path w="398145" h="398145">
                <a:moveTo>
                  <a:pt x="143086" y="336964"/>
                </a:moveTo>
                <a:lnTo>
                  <a:pt x="138684" y="332231"/>
                </a:lnTo>
                <a:lnTo>
                  <a:pt x="147828" y="336803"/>
                </a:lnTo>
                <a:lnTo>
                  <a:pt x="143086" y="336964"/>
                </a:lnTo>
                <a:close/>
              </a:path>
              <a:path w="398145" h="398145">
                <a:moveTo>
                  <a:pt x="199643" y="397763"/>
                </a:moveTo>
                <a:lnTo>
                  <a:pt x="143086" y="336964"/>
                </a:lnTo>
                <a:lnTo>
                  <a:pt x="147828" y="336803"/>
                </a:lnTo>
                <a:lnTo>
                  <a:pt x="138684" y="332231"/>
                </a:lnTo>
                <a:lnTo>
                  <a:pt x="172641" y="332231"/>
                </a:lnTo>
                <a:lnTo>
                  <a:pt x="199518" y="360561"/>
                </a:lnTo>
                <a:lnTo>
                  <a:pt x="190500" y="370331"/>
                </a:lnTo>
                <a:lnTo>
                  <a:pt x="225162" y="370331"/>
                </a:lnTo>
                <a:lnTo>
                  <a:pt x="199643" y="397763"/>
                </a:lnTo>
                <a:close/>
              </a:path>
              <a:path w="398145" h="398145">
                <a:moveTo>
                  <a:pt x="256154" y="337014"/>
                </a:moveTo>
                <a:lnTo>
                  <a:pt x="249936" y="336803"/>
                </a:lnTo>
                <a:lnTo>
                  <a:pt x="260604" y="332231"/>
                </a:lnTo>
                <a:lnTo>
                  <a:pt x="256154" y="337014"/>
                </a:lnTo>
                <a:close/>
              </a:path>
              <a:path w="398145" h="398145">
                <a:moveTo>
                  <a:pt x="339852" y="339851"/>
                </a:moveTo>
                <a:lnTo>
                  <a:pt x="256154" y="337014"/>
                </a:lnTo>
                <a:lnTo>
                  <a:pt x="260604" y="332231"/>
                </a:lnTo>
                <a:lnTo>
                  <a:pt x="339593" y="332231"/>
                </a:lnTo>
                <a:lnTo>
                  <a:pt x="339852" y="339851"/>
                </a:lnTo>
                <a:close/>
              </a:path>
              <a:path w="398145" h="398145">
                <a:moveTo>
                  <a:pt x="208788" y="370331"/>
                </a:moveTo>
                <a:lnTo>
                  <a:pt x="190500" y="370331"/>
                </a:lnTo>
                <a:lnTo>
                  <a:pt x="199518" y="360561"/>
                </a:lnTo>
                <a:lnTo>
                  <a:pt x="208788" y="370331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 txBox="1"/>
          <p:nvPr/>
        </p:nvSpPr>
        <p:spPr>
          <a:xfrm>
            <a:off x="3518354" y="5054585"/>
            <a:ext cx="1270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1" name="object 321"/>
          <p:cNvSpPr/>
          <p:nvPr/>
        </p:nvSpPr>
        <p:spPr>
          <a:xfrm>
            <a:off x="8441435" y="5148071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79">
                <a:moveTo>
                  <a:pt x="92964" y="22859"/>
                </a:moveTo>
                <a:lnTo>
                  <a:pt x="51816" y="22859"/>
                </a:lnTo>
                <a:lnTo>
                  <a:pt x="71628" y="0"/>
                </a:lnTo>
                <a:lnTo>
                  <a:pt x="92964" y="22859"/>
                </a:lnTo>
                <a:close/>
              </a:path>
              <a:path w="144779" h="144779">
                <a:moveTo>
                  <a:pt x="123444" y="123443"/>
                </a:moveTo>
                <a:lnTo>
                  <a:pt x="21336" y="123443"/>
                </a:lnTo>
                <a:lnTo>
                  <a:pt x="21336" y="92963"/>
                </a:lnTo>
                <a:lnTo>
                  <a:pt x="0" y="73151"/>
                </a:lnTo>
                <a:lnTo>
                  <a:pt x="21336" y="51815"/>
                </a:lnTo>
                <a:lnTo>
                  <a:pt x="21336" y="21335"/>
                </a:lnTo>
                <a:lnTo>
                  <a:pt x="51816" y="22859"/>
                </a:lnTo>
                <a:lnTo>
                  <a:pt x="123367" y="22859"/>
                </a:lnTo>
                <a:lnTo>
                  <a:pt x="121920" y="51815"/>
                </a:lnTo>
                <a:lnTo>
                  <a:pt x="144779" y="73151"/>
                </a:lnTo>
                <a:lnTo>
                  <a:pt x="121920" y="92963"/>
                </a:lnTo>
                <a:lnTo>
                  <a:pt x="123444" y="123443"/>
                </a:lnTo>
                <a:close/>
              </a:path>
              <a:path w="144779" h="144779">
                <a:moveTo>
                  <a:pt x="123367" y="22859"/>
                </a:moveTo>
                <a:lnTo>
                  <a:pt x="92964" y="22859"/>
                </a:lnTo>
                <a:lnTo>
                  <a:pt x="123444" y="21335"/>
                </a:lnTo>
                <a:lnTo>
                  <a:pt x="123367" y="22859"/>
                </a:lnTo>
                <a:close/>
              </a:path>
              <a:path w="144779" h="144779">
                <a:moveTo>
                  <a:pt x="71628" y="144779"/>
                </a:moveTo>
                <a:lnTo>
                  <a:pt x="51816" y="123443"/>
                </a:lnTo>
                <a:lnTo>
                  <a:pt x="92964" y="123443"/>
                </a:lnTo>
                <a:lnTo>
                  <a:pt x="71628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8423147" y="5129783"/>
            <a:ext cx="181610" cy="181610"/>
          </a:xfrm>
          <a:custGeom>
            <a:avLst/>
            <a:gdLst/>
            <a:ahLst/>
            <a:cxnLst/>
            <a:rect l="l" t="t" r="r" b="b"/>
            <a:pathLst>
              <a:path w="181609" h="181610">
                <a:moveTo>
                  <a:pt x="85075" y="32003"/>
                </a:moveTo>
                <a:lnTo>
                  <a:pt x="59436" y="32003"/>
                </a:lnTo>
                <a:lnTo>
                  <a:pt x="70104" y="28955"/>
                </a:lnTo>
                <a:lnTo>
                  <a:pt x="62585" y="28696"/>
                </a:lnTo>
                <a:lnTo>
                  <a:pt x="89916" y="0"/>
                </a:lnTo>
                <a:lnTo>
                  <a:pt x="116041" y="27431"/>
                </a:lnTo>
                <a:lnTo>
                  <a:pt x="80772" y="27431"/>
                </a:lnTo>
                <a:lnTo>
                  <a:pt x="85075" y="32003"/>
                </a:lnTo>
                <a:close/>
              </a:path>
              <a:path w="181609" h="181610">
                <a:moveTo>
                  <a:pt x="27266" y="65471"/>
                </a:moveTo>
                <a:lnTo>
                  <a:pt x="25908" y="27431"/>
                </a:lnTo>
                <a:lnTo>
                  <a:pt x="62585" y="28696"/>
                </a:lnTo>
                <a:lnTo>
                  <a:pt x="59436" y="32003"/>
                </a:lnTo>
                <a:lnTo>
                  <a:pt x="85075" y="32003"/>
                </a:lnTo>
                <a:lnTo>
                  <a:pt x="89916" y="37147"/>
                </a:lnTo>
                <a:lnTo>
                  <a:pt x="87585" y="39623"/>
                </a:lnTo>
                <a:lnTo>
                  <a:pt x="51816" y="39623"/>
                </a:lnTo>
                <a:lnTo>
                  <a:pt x="38100" y="53339"/>
                </a:lnTo>
                <a:lnTo>
                  <a:pt x="52387" y="53339"/>
                </a:lnTo>
                <a:lnTo>
                  <a:pt x="52705" y="60959"/>
                </a:lnTo>
                <a:lnTo>
                  <a:pt x="32004" y="60959"/>
                </a:lnTo>
                <a:lnTo>
                  <a:pt x="27266" y="65471"/>
                </a:lnTo>
                <a:close/>
              </a:path>
              <a:path w="181609" h="181610">
                <a:moveTo>
                  <a:pt x="89916" y="37147"/>
                </a:moveTo>
                <a:lnTo>
                  <a:pt x="80772" y="27431"/>
                </a:lnTo>
                <a:lnTo>
                  <a:pt x="99060" y="27431"/>
                </a:lnTo>
                <a:lnTo>
                  <a:pt x="89916" y="37147"/>
                </a:lnTo>
                <a:close/>
              </a:path>
              <a:path w="181609" h="181610">
                <a:moveTo>
                  <a:pt x="127444" y="53339"/>
                </a:moveTo>
                <a:lnTo>
                  <a:pt x="105155" y="53339"/>
                </a:lnTo>
                <a:lnTo>
                  <a:pt x="89916" y="37147"/>
                </a:lnTo>
                <a:lnTo>
                  <a:pt x="99060" y="27431"/>
                </a:lnTo>
                <a:lnTo>
                  <a:pt x="116041" y="27431"/>
                </a:lnTo>
                <a:lnTo>
                  <a:pt x="117246" y="28696"/>
                </a:lnTo>
                <a:lnTo>
                  <a:pt x="109728" y="28955"/>
                </a:lnTo>
                <a:lnTo>
                  <a:pt x="120396" y="32003"/>
                </a:lnTo>
                <a:lnTo>
                  <a:pt x="153760" y="32003"/>
                </a:lnTo>
                <a:lnTo>
                  <a:pt x="153488" y="39623"/>
                </a:lnTo>
                <a:lnTo>
                  <a:pt x="128016" y="39623"/>
                </a:lnTo>
                <a:lnTo>
                  <a:pt x="127444" y="53339"/>
                </a:lnTo>
                <a:close/>
              </a:path>
              <a:path w="181609" h="181610">
                <a:moveTo>
                  <a:pt x="153760" y="32003"/>
                </a:moveTo>
                <a:lnTo>
                  <a:pt x="120396" y="32003"/>
                </a:lnTo>
                <a:lnTo>
                  <a:pt x="117246" y="28696"/>
                </a:lnTo>
                <a:lnTo>
                  <a:pt x="153924" y="27431"/>
                </a:lnTo>
                <a:lnTo>
                  <a:pt x="153760" y="32003"/>
                </a:lnTo>
                <a:close/>
              </a:path>
              <a:path w="181609" h="181610">
                <a:moveTo>
                  <a:pt x="59436" y="32003"/>
                </a:moveTo>
                <a:lnTo>
                  <a:pt x="62585" y="28696"/>
                </a:lnTo>
                <a:lnTo>
                  <a:pt x="70104" y="28955"/>
                </a:lnTo>
                <a:lnTo>
                  <a:pt x="59436" y="32003"/>
                </a:lnTo>
                <a:close/>
              </a:path>
              <a:path w="181609" h="181610">
                <a:moveTo>
                  <a:pt x="120396" y="32003"/>
                </a:moveTo>
                <a:lnTo>
                  <a:pt x="109728" y="28955"/>
                </a:lnTo>
                <a:lnTo>
                  <a:pt x="117246" y="28696"/>
                </a:lnTo>
                <a:lnTo>
                  <a:pt x="120396" y="32003"/>
                </a:lnTo>
                <a:close/>
              </a:path>
              <a:path w="181609" h="181610">
                <a:moveTo>
                  <a:pt x="52387" y="53339"/>
                </a:moveTo>
                <a:lnTo>
                  <a:pt x="38100" y="53339"/>
                </a:lnTo>
                <a:lnTo>
                  <a:pt x="51816" y="39623"/>
                </a:lnTo>
                <a:lnTo>
                  <a:pt x="52387" y="53339"/>
                </a:lnTo>
                <a:close/>
              </a:path>
              <a:path w="181609" h="181610">
                <a:moveTo>
                  <a:pt x="74676" y="53339"/>
                </a:moveTo>
                <a:lnTo>
                  <a:pt x="52387" y="53339"/>
                </a:lnTo>
                <a:lnTo>
                  <a:pt x="51816" y="39623"/>
                </a:lnTo>
                <a:lnTo>
                  <a:pt x="87585" y="39623"/>
                </a:lnTo>
                <a:lnTo>
                  <a:pt x="74676" y="53339"/>
                </a:lnTo>
                <a:close/>
              </a:path>
              <a:path w="181609" h="181610">
                <a:moveTo>
                  <a:pt x="143637" y="91439"/>
                </a:moveTo>
                <a:lnTo>
                  <a:pt x="126491" y="76199"/>
                </a:lnTo>
                <a:lnTo>
                  <a:pt x="128016" y="39623"/>
                </a:lnTo>
                <a:lnTo>
                  <a:pt x="141732" y="53339"/>
                </a:lnTo>
                <a:lnTo>
                  <a:pt x="152998" y="53339"/>
                </a:lnTo>
                <a:lnTo>
                  <a:pt x="152726" y="60959"/>
                </a:lnTo>
                <a:lnTo>
                  <a:pt x="149352" y="60959"/>
                </a:lnTo>
                <a:lnTo>
                  <a:pt x="152400" y="70103"/>
                </a:lnTo>
                <a:lnTo>
                  <a:pt x="158953" y="70103"/>
                </a:lnTo>
                <a:lnTo>
                  <a:pt x="171754" y="82295"/>
                </a:lnTo>
                <a:lnTo>
                  <a:pt x="153924" y="82295"/>
                </a:lnTo>
                <a:lnTo>
                  <a:pt x="143637" y="91439"/>
                </a:lnTo>
                <a:close/>
              </a:path>
              <a:path w="181609" h="181610">
                <a:moveTo>
                  <a:pt x="152998" y="53339"/>
                </a:moveTo>
                <a:lnTo>
                  <a:pt x="141732" y="53339"/>
                </a:lnTo>
                <a:lnTo>
                  <a:pt x="128016" y="39623"/>
                </a:lnTo>
                <a:lnTo>
                  <a:pt x="153488" y="39623"/>
                </a:lnTo>
                <a:lnTo>
                  <a:pt x="152998" y="53339"/>
                </a:lnTo>
                <a:close/>
              </a:path>
              <a:path w="181609" h="181610">
                <a:moveTo>
                  <a:pt x="27432" y="70103"/>
                </a:moveTo>
                <a:lnTo>
                  <a:pt x="27266" y="65471"/>
                </a:lnTo>
                <a:lnTo>
                  <a:pt x="32004" y="60959"/>
                </a:lnTo>
                <a:lnTo>
                  <a:pt x="27432" y="70103"/>
                </a:lnTo>
                <a:close/>
              </a:path>
              <a:path w="181609" h="181610">
                <a:moveTo>
                  <a:pt x="53086" y="70103"/>
                </a:moveTo>
                <a:lnTo>
                  <a:pt x="27432" y="70103"/>
                </a:lnTo>
                <a:lnTo>
                  <a:pt x="32004" y="60959"/>
                </a:lnTo>
                <a:lnTo>
                  <a:pt x="52705" y="60959"/>
                </a:lnTo>
                <a:lnTo>
                  <a:pt x="53086" y="70103"/>
                </a:lnTo>
                <a:close/>
              </a:path>
              <a:path w="181609" h="181610">
                <a:moveTo>
                  <a:pt x="152400" y="70103"/>
                </a:moveTo>
                <a:lnTo>
                  <a:pt x="149352" y="60959"/>
                </a:lnTo>
                <a:lnTo>
                  <a:pt x="152615" y="64068"/>
                </a:lnTo>
                <a:lnTo>
                  <a:pt x="152400" y="70103"/>
                </a:lnTo>
                <a:close/>
              </a:path>
              <a:path w="181609" h="181610">
                <a:moveTo>
                  <a:pt x="152615" y="64068"/>
                </a:moveTo>
                <a:lnTo>
                  <a:pt x="149352" y="60959"/>
                </a:lnTo>
                <a:lnTo>
                  <a:pt x="152726" y="60959"/>
                </a:lnTo>
                <a:lnTo>
                  <a:pt x="152615" y="64068"/>
                </a:lnTo>
                <a:close/>
              </a:path>
              <a:path w="181609" h="181610">
                <a:moveTo>
                  <a:pt x="158953" y="70103"/>
                </a:moveTo>
                <a:lnTo>
                  <a:pt x="152400" y="70103"/>
                </a:lnTo>
                <a:lnTo>
                  <a:pt x="152615" y="64068"/>
                </a:lnTo>
                <a:lnTo>
                  <a:pt x="158953" y="70103"/>
                </a:lnTo>
                <a:close/>
              </a:path>
              <a:path w="181609" h="181610">
                <a:moveTo>
                  <a:pt x="27264" y="116107"/>
                </a:moveTo>
                <a:lnTo>
                  <a:pt x="0" y="91439"/>
                </a:lnTo>
                <a:lnTo>
                  <a:pt x="27266" y="65471"/>
                </a:lnTo>
                <a:lnTo>
                  <a:pt x="27432" y="70103"/>
                </a:lnTo>
                <a:lnTo>
                  <a:pt x="53086" y="70103"/>
                </a:lnTo>
                <a:lnTo>
                  <a:pt x="53339" y="76199"/>
                </a:lnTo>
                <a:lnTo>
                  <a:pt x="46481" y="82295"/>
                </a:lnTo>
                <a:lnTo>
                  <a:pt x="25908" y="82295"/>
                </a:lnTo>
                <a:lnTo>
                  <a:pt x="25908" y="100583"/>
                </a:lnTo>
                <a:lnTo>
                  <a:pt x="46482" y="100583"/>
                </a:lnTo>
                <a:lnTo>
                  <a:pt x="53339" y="106679"/>
                </a:lnTo>
                <a:lnTo>
                  <a:pt x="53149" y="111251"/>
                </a:lnTo>
                <a:lnTo>
                  <a:pt x="27432" y="111251"/>
                </a:lnTo>
                <a:lnTo>
                  <a:pt x="27264" y="116107"/>
                </a:lnTo>
                <a:close/>
              </a:path>
              <a:path w="181609" h="181610">
                <a:moveTo>
                  <a:pt x="25908" y="100583"/>
                </a:moveTo>
                <a:lnTo>
                  <a:pt x="25908" y="82295"/>
                </a:lnTo>
                <a:lnTo>
                  <a:pt x="36194" y="91439"/>
                </a:lnTo>
                <a:lnTo>
                  <a:pt x="25908" y="100583"/>
                </a:lnTo>
                <a:close/>
              </a:path>
              <a:path w="181609" h="181610">
                <a:moveTo>
                  <a:pt x="36194" y="91439"/>
                </a:moveTo>
                <a:lnTo>
                  <a:pt x="25908" y="82295"/>
                </a:lnTo>
                <a:lnTo>
                  <a:pt x="46481" y="82295"/>
                </a:lnTo>
                <a:lnTo>
                  <a:pt x="36194" y="91439"/>
                </a:lnTo>
                <a:close/>
              </a:path>
              <a:path w="181609" h="181610">
                <a:moveTo>
                  <a:pt x="153924" y="100583"/>
                </a:moveTo>
                <a:lnTo>
                  <a:pt x="143637" y="91439"/>
                </a:lnTo>
                <a:lnTo>
                  <a:pt x="153924" y="82295"/>
                </a:lnTo>
                <a:lnTo>
                  <a:pt x="153924" y="100583"/>
                </a:lnTo>
                <a:close/>
              </a:path>
              <a:path w="181609" h="181610">
                <a:moveTo>
                  <a:pt x="171249" y="100583"/>
                </a:moveTo>
                <a:lnTo>
                  <a:pt x="153924" y="100583"/>
                </a:lnTo>
                <a:lnTo>
                  <a:pt x="153924" y="82295"/>
                </a:lnTo>
                <a:lnTo>
                  <a:pt x="171754" y="82295"/>
                </a:lnTo>
                <a:lnTo>
                  <a:pt x="181356" y="91439"/>
                </a:lnTo>
                <a:lnTo>
                  <a:pt x="171249" y="100583"/>
                </a:lnTo>
                <a:close/>
              </a:path>
              <a:path w="181609" h="181610">
                <a:moveTo>
                  <a:pt x="46482" y="100583"/>
                </a:moveTo>
                <a:lnTo>
                  <a:pt x="25908" y="100583"/>
                </a:lnTo>
                <a:lnTo>
                  <a:pt x="36194" y="91439"/>
                </a:lnTo>
                <a:lnTo>
                  <a:pt x="46482" y="100583"/>
                </a:lnTo>
                <a:close/>
              </a:path>
              <a:path w="181609" h="181610">
                <a:moveTo>
                  <a:pt x="153503" y="143255"/>
                </a:moveTo>
                <a:lnTo>
                  <a:pt x="128016" y="143255"/>
                </a:lnTo>
                <a:lnTo>
                  <a:pt x="141732" y="129539"/>
                </a:lnTo>
                <a:lnTo>
                  <a:pt x="127419" y="128943"/>
                </a:lnTo>
                <a:lnTo>
                  <a:pt x="126491" y="106679"/>
                </a:lnTo>
                <a:lnTo>
                  <a:pt x="143637" y="91439"/>
                </a:lnTo>
                <a:lnTo>
                  <a:pt x="153924" y="100583"/>
                </a:lnTo>
                <a:lnTo>
                  <a:pt x="171249" y="100583"/>
                </a:lnTo>
                <a:lnTo>
                  <a:pt x="159458" y="111251"/>
                </a:lnTo>
                <a:lnTo>
                  <a:pt x="152400" y="111251"/>
                </a:lnTo>
                <a:lnTo>
                  <a:pt x="149352" y="120395"/>
                </a:lnTo>
                <a:lnTo>
                  <a:pt x="152715" y="120395"/>
                </a:lnTo>
                <a:lnTo>
                  <a:pt x="153503" y="143255"/>
                </a:lnTo>
                <a:close/>
              </a:path>
              <a:path w="181609" h="181610">
                <a:moveTo>
                  <a:pt x="32004" y="120395"/>
                </a:moveTo>
                <a:lnTo>
                  <a:pt x="27264" y="116107"/>
                </a:lnTo>
                <a:lnTo>
                  <a:pt x="27432" y="111251"/>
                </a:lnTo>
                <a:lnTo>
                  <a:pt x="32004" y="120395"/>
                </a:lnTo>
                <a:close/>
              </a:path>
              <a:path w="181609" h="181610">
                <a:moveTo>
                  <a:pt x="52768" y="120395"/>
                </a:moveTo>
                <a:lnTo>
                  <a:pt x="32004" y="120395"/>
                </a:lnTo>
                <a:lnTo>
                  <a:pt x="27432" y="111251"/>
                </a:lnTo>
                <a:lnTo>
                  <a:pt x="53149" y="111251"/>
                </a:lnTo>
                <a:lnTo>
                  <a:pt x="52768" y="120395"/>
                </a:lnTo>
                <a:close/>
              </a:path>
              <a:path w="181609" h="181610">
                <a:moveTo>
                  <a:pt x="149352" y="120395"/>
                </a:moveTo>
                <a:lnTo>
                  <a:pt x="152400" y="111251"/>
                </a:lnTo>
                <a:lnTo>
                  <a:pt x="152613" y="117445"/>
                </a:lnTo>
                <a:lnTo>
                  <a:pt x="149352" y="120395"/>
                </a:lnTo>
                <a:close/>
              </a:path>
              <a:path w="181609" h="181610">
                <a:moveTo>
                  <a:pt x="152613" y="117445"/>
                </a:moveTo>
                <a:lnTo>
                  <a:pt x="152400" y="111251"/>
                </a:lnTo>
                <a:lnTo>
                  <a:pt x="159458" y="111251"/>
                </a:lnTo>
                <a:lnTo>
                  <a:pt x="152613" y="117445"/>
                </a:lnTo>
                <a:close/>
              </a:path>
              <a:path w="181609" h="181610">
                <a:moveTo>
                  <a:pt x="25908" y="155447"/>
                </a:moveTo>
                <a:lnTo>
                  <a:pt x="27264" y="116107"/>
                </a:lnTo>
                <a:lnTo>
                  <a:pt x="32004" y="120395"/>
                </a:lnTo>
                <a:lnTo>
                  <a:pt x="52768" y="120395"/>
                </a:lnTo>
                <a:lnTo>
                  <a:pt x="52412" y="128943"/>
                </a:lnTo>
                <a:lnTo>
                  <a:pt x="38100" y="129539"/>
                </a:lnTo>
                <a:lnTo>
                  <a:pt x="51816" y="143255"/>
                </a:lnTo>
                <a:lnTo>
                  <a:pt x="89019" y="143255"/>
                </a:lnTo>
                <a:lnTo>
                  <a:pt x="89916" y="144208"/>
                </a:lnTo>
                <a:lnTo>
                  <a:pt x="85075" y="149351"/>
                </a:lnTo>
                <a:lnTo>
                  <a:pt x="59436" y="149351"/>
                </a:lnTo>
                <a:lnTo>
                  <a:pt x="63991" y="154134"/>
                </a:lnTo>
                <a:lnTo>
                  <a:pt x="25908" y="155447"/>
                </a:lnTo>
                <a:close/>
              </a:path>
              <a:path w="181609" h="181610">
                <a:moveTo>
                  <a:pt x="152715" y="120395"/>
                </a:moveTo>
                <a:lnTo>
                  <a:pt x="149352" y="120395"/>
                </a:lnTo>
                <a:lnTo>
                  <a:pt x="152613" y="117445"/>
                </a:lnTo>
                <a:lnTo>
                  <a:pt x="152715" y="120395"/>
                </a:lnTo>
                <a:close/>
              </a:path>
              <a:path w="181609" h="181610">
                <a:moveTo>
                  <a:pt x="89019" y="143255"/>
                </a:moveTo>
                <a:lnTo>
                  <a:pt x="51816" y="143255"/>
                </a:lnTo>
                <a:lnTo>
                  <a:pt x="52412" y="128943"/>
                </a:lnTo>
                <a:lnTo>
                  <a:pt x="74676" y="128015"/>
                </a:lnTo>
                <a:lnTo>
                  <a:pt x="89019" y="143255"/>
                </a:lnTo>
                <a:close/>
              </a:path>
              <a:path w="181609" h="181610">
                <a:moveTo>
                  <a:pt x="109728" y="153923"/>
                </a:moveTo>
                <a:lnTo>
                  <a:pt x="99060" y="153923"/>
                </a:lnTo>
                <a:lnTo>
                  <a:pt x="89916" y="144208"/>
                </a:lnTo>
                <a:lnTo>
                  <a:pt x="105155" y="128015"/>
                </a:lnTo>
                <a:lnTo>
                  <a:pt x="127419" y="128943"/>
                </a:lnTo>
                <a:lnTo>
                  <a:pt x="128016" y="143255"/>
                </a:lnTo>
                <a:lnTo>
                  <a:pt x="153503" y="143255"/>
                </a:lnTo>
                <a:lnTo>
                  <a:pt x="153713" y="149351"/>
                </a:lnTo>
                <a:lnTo>
                  <a:pt x="120396" y="149351"/>
                </a:lnTo>
                <a:lnTo>
                  <a:pt x="109728" y="153923"/>
                </a:lnTo>
                <a:close/>
              </a:path>
              <a:path w="181609" h="181610">
                <a:moveTo>
                  <a:pt x="51816" y="143255"/>
                </a:moveTo>
                <a:lnTo>
                  <a:pt x="38100" y="129539"/>
                </a:lnTo>
                <a:lnTo>
                  <a:pt x="52412" y="128943"/>
                </a:lnTo>
                <a:lnTo>
                  <a:pt x="51816" y="143255"/>
                </a:lnTo>
                <a:close/>
              </a:path>
              <a:path w="181609" h="181610">
                <a:moveTo>
                  <a:pt x="128016" y="143255"/>
                </a:moveTo>
                <a:lnTo>
                  <a:pt x="127419" y="128943"/>
                </a:lnTo>
                <a:lnTo>
                  <a:pt x="141732" y="129539"/>
                </a:lnTo>
                <a:lnTo>
                  <a:pt x="128016" y="143255"/>
                </a:lnTo>
                <a:close/>
              </a:path>
              <a:path w="181609" h="181610">
                <a:moveTo>
                  <a:pt x="99060" y="153923"/>
                </a:moveTo>
                <a:lnTo>
                  <a:pt x="80772" y="153923"/>
                </a:lnTo>
                <a:lnTo>
                  <a:pt x="89916" y="144208"/>
                </a:lnTo>
                <a:lnTo>
                  <a:pt x="99060" y="153923"/>
                </a:lnTo>
                <a:close/>
              </a:path>
              <a:path w="181609" h="181610">
                <a:moveTo>
                  <a:pt x="63991" y="154134"/>
                </a:moveTo>
                <a:lnTo>
                  <a:pt x="59436" y="149351"/>
                </a:lnTo>
                <a:lnTo>
                  <a:pt x="70104" y="153923"/>
                </a:lnTo>
                <a:lnTo>
                  <a:pt x="63991" y="154134"/>
                </a:lnTo>
                <a:close/>
              </a:path>
              <a:path w="181609" h="181610">
                <a:moveTo>
                  <a:pt x="89916" y="181355"/>
                </a:moveTo>
                <a:lnTo>
                  <a:pt x="63991" y="154134"/>
                </a:lnTo>
                <a:lnTo>
                  <a:pt x="70104" y="153923"/>
                </a:lnTo>
                <a:lnTo>
                  <a:pt x="59436" y="149351"/>
                </a:lnTo>
                <a:lnTo>
                  <a:pt x="85075" y="149351"/>
                </a:lnTo>
                <a:lnTo>
                  <a:pt x="80772" y="153923"/>
                </a:lnTo>
                <a:lnTo>
                  <a:pt x="109728" y="153923"/>
                </a:lnTo>
                <a:lnTo>
                  <a:pt x="115840" y="154134"/>
                </a:lnTo>
                <a:lnTo>
                  <a:pt x="89916" y="181355"/>
                </a:lnTo>
                <a:close/>
              </a:path>
              <a:path w="181609" h="181610">
                <a:moveTo>
                  <a:pt x="115840" y="154134"/>
                </a:moveTo>
                <a:lnTo>
                  <a:pt x="109728" y="153923"/>
                </a:lnTo>
                <a:lnTo>
                  <a:pt x="120396" y="149351"/>
                </a:lnTo>
                <a:lnTo>
                  <a:pt x="115840" y="154134"/>
                </a:lnTo>
                <a:close/>
              </a:path>
              <a:path w="181609" h="181610">
                <a:moveTo>
                  <a:pt x="153924" y="155447"/>
                </a:moveTo>
                <a:lnTo>
                  <a:pt x="115840" y="154134"/>
                </a:lnTo>
                <a:lnTo>
                  <a:pt x="120396" y="149351"/>
                </a:lnTo>
                <a:lnTo>
                  <a:pt x="153713" y="149351"/>
                </a:lnTo>
                <a:lnTo>
                  <a:pt x="153924" y="155447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6713219" y="5004815"/>
            <a:ext cx="433070" cy="431800"/>
          </a:xfrm>
          <a:custGeom>
            <a:avLst/>
            <a:gdLst/>
            <a:ahLst/>
            <a:cxnLst/>
            <a:rect l="l" t="t" r="r" b="b"/>
            <a:pathLst>
              <a:path w="433070" h="431800">
                <a:moveTo>
                  <a:pt x="278892" y="65531"/>
                </a:moveTo>
                <a:lnTo>
                  <a:pt x="153924" y="65531"/>
                </a:lnTo>
                <a:lnTo>
                  <a:pt x="216407" y="0"/>
                </a:lnTo>
                <a:lnTo>
                  <a:pt x="278892" y="65531"/>
                </a:lnTo>
                <a:close/>
              </a:path>
              <a:path w="433070" h="431800">
                <a:moveTo>
                  <a:pt x="64008" y="367283"/>
                </a:moveTo>
                <a:lnTo>
                  <a:pt x="67056" y="277367"/>
                </a:lnTo>
                <a:lnTo>
                  <a:pt x="0" y="214883"/>
                </a:lnTo>
                <a:lnTo>
                  <a:pt x="67056" y="153923"/>
                </a:lnTo>
                <a:lnTo>
                  <a:pt x="64008" y="62483"/>
                </a:lnTo>
                <a:lnTo>
                  <a:pt x="153924" y="65531"/>
                </a:lnTo>
                <a:lnTo>
                  <a:pt x="368706" y="65531"/>
                </a:lnTo>
                <a:lnTo>
                  <a:pt x="365760" y="153923"/>
                </a:lnTo>
                <a:lnTo>
                  <a:pt x="432815" y="214883"/>
                </a:lnTo>
                <a:lnTo>
                  <a:pt x="365760" y="277367"/>
                </a:lnTo>
                <a:lnTo>
                  <a:pt x="368704" y="364235"/>
                </a:lnTo>
                <a:lnTo>
                  <a:pt x="153924" y="364235"/>
                </a:lnTo>
                <a:lnTo>
                  <a:pt x="64008" y="367283"/>
                </a:lnTo>
                <a:close/>
              </a:path>
              <a:path w="433070" h="431800">
                <a:moveTo>
                  <a:pt x="368706" y="65531"/>
                </a:moveTo>
                <a:lnTo>
                  <a:pt x="278892" y="65531"/>
                </a:lnTo>
                <a:lnTo>
                  <a:pt x="368808" y="62483"/>
                </a:lnTo>
                <a:lnTo>
                  <a:pt x="368706" y="65531"/>
                </a:lnTo>
                <a:close/>
              </a:path>
              <a:path w="433070" h="431800">
                <a:moveTo>
                  <a:pt x="216407" y="431291"/>
                </a:moveTo>
                <a:lnTo>
                  <a:pt x="153924" y="364235"/>
                </a:lnTo>
                <a:lnTo>
                  <a:pt x="278892" y="364235"/>
                </a:lnTo>
                <a:lnTo>
                  <a:pt x="216407" y="431291"/>
                </a:lnTo>
                <a:close/>
              </a:path>
              <a:path w="433070" h="431800">
                <a:moveTo>
                  <a:pt x="368808" y="367283"/>
                </a:moveTo>
                <a:lnTo>
                  <a:pt x="278892" y="364235"/>
                </a:lnTo>
                <a:lnTo>
                  <a:pt x="368704" y="364235"/>
                </a:lnTo>
                <a:lnTo>
                  <a:pt x="368808" y="367283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6694932" y="4985003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199222" y="76199"/>
                </a:moveTo>
                <a:lnTo>
                  <a:pt x="163068" y="76199"/>
                </a:lnTo>
                <a:lnTo>
                  <a:pt x="173736" y="73151"/>
                </a:lnTo>
                <a:lnTo>
                  <a:pt x="166239" y="72826"/>
                </a:lnTo>
                <a:lnTo>
                  <a:pt x="234695" y="0"/>
                </a:lnTo>
                <a:lnTo>
                  <a:pt x="260482" y="27431"/>
                </a:lnTo>
                <a:lnTo>
                  <a:pt x="225551" y="27431"/>
                </a:lnTo>
                <a:lnTo>
                  <a:pt x="234695" y="37426"/>
                </a:lnTo>
                <a:lnTo>
                  <a:pt x="199222" y="76199"/>
                </a:lnTo>
                <a:close/>
              </a:path>
              <a:path w="469900" h="469900">
                <a:moveTo>
                  <a:pt x="234695" y="37426"/>
                </a:moveTo>
                <a:lnTo>
                  <a:pt x="225551" y="27431"/>
                </a:lnTo>
                <a:lnTo>
                  <a:pt x="243840" y="27431"/>
                </a:lnTo>
                <a:lnTo>
                  <a:pt x="234695" y="37426"/>
                </a:lnTo>
                <a:close/>
              </a:path>
              <a:path w="469900" h="469900">
                <a:moveTo>
                  <a:pt x="291083" y="99059"/>
                </a:moveTo>
                <a:lnTo>
                  <a:pt x="234695" y="37426"/>
                </a:lnTo>
                <a:lnTo>
                  <a:pt x="243840" y="27431"/>
                </a:lnTo>
                <a:lnTo>
                  <a:pt x="260482" y="27431"/>
                </a:lnTo>
                <a:lnTo>
                  <a:pt x="303152" y="72826"/>
                </a:lnTo>
                <a:lnTo>
                  <a:pt x="295656" y="73151"/>
                </a:lnTo>
                <a:lnTo>
                  <a:pt x="306323" y="76199"/>
                </a:lnTo>
                <a:lnTo>
                  <a:pt x="400591" y="76199"/>
                </a:lnTo>
                <a:lnTo>
                  <a:pt x="400414" y="82295"/>
                </a:lnTo>
                <a:lnTo>
                  <a:pt x="374904" y="82295"/>
                </a:lnTo>
                <a:lnTo>
                  <a:pt x="374495" y="95150"/>
                </a:lnTo>
                <a:lnTo>
                  <a:pt x="291083" y="99059"/>
                </a:lnTo>
                <a:close/>
              </a:path>
              <a:path w="469900" h="469900">
                <a:moveTo>
                  <a:pt x="72886" y="167639"/>
                </a:moveTo>
                <a:lnTo>
                  <a:pt x="68580" y="68579"/>
                </a:lnTo>
                <a:lnTo>
                  <a:pt x="166239" y="72826"/>
                </a:lnTo>
                <a:lnTo>
                  <a:pt x="163068" y="76199"/>
                </a:lnTo>
                <a:lnTo>
                  <a:pt x="199222" y="76199"/>
                </a:lnTo>
                <a:lnTo>
                  <a:pt x="193645" y="82295"/>
                </a:lnTo>
                <a:lnTo>
                  <a:pt x="94488" y="82295"/>
                </a:lnTo>
                <a:lnTo>
                  <a:pt x="82296" y="94487"/>
                </a:lnTo>
                <a:lnTo>
                  <a:pt x="94894" y="95087"/>
                </a:lnTo>
                <a:lnTo>
                  <a:pt x="97100" y="164591"/>
                </a:lnTo>
                <a:lnTo>
                  <a:pt x="76200" y="164591"/>
                </a:lnTo>
                <a:lnTo>
                  <a:pt x="72886" y="167639"/>
                </a:lnTo>
                <a:close/>
              </a:path>
              <a:path w="469900" h="469900">
                <a:moveTo>
                  <a:pt x="400591" y="76199"/>
                </a:moveTo>
                <a:lnTo>
                  <a:pt x="306323" y="76199"/>
                </a:lnTo>
                <a:lnTo>
                  <a:pt x="303152" y="72826"/>
                </a:lnTo>
                <a:lnTo>
                  <a:pt x="400812" y="68579"/>
                </a:lnTo>
                <a:lnTo>
                  <a:pt x="400591" y="76199"/>
                </a:lnTo>
                <a:close/>
              </a:path>
              <a:path w="469900" h="469900">
                <a:moveTo>
                  <a:pt x="163068" y="76199"/>
                </a:moveTo>
                <a:lnTo>
                  <a:pt x="166239" y="72826"/>
                </a:lnTo>
                <a:lnTo>
                  <a:pt x="173736" y="73151"/>
                </a:lnTo>
                <a:lnTo>
                  <a:pt x="163068" y="76199"/>
                </a:lnTo>
                <a:close/>
              </a:path>
              <a:path w="469900" h="469900">
                <a:moveTo>
                  <a:pt x="306323" y="76199"/>
                </a:moveTo>
                <a:lnTo>
                  <a:pt x="295656" y="73151"/>
                </a:lnTo>
                <a:lnTo>
                  <a:pt x="303152" y="72826"/>
                </a:lnTo>
                <a:lnTo>
                  <a:pt x="306323" y="76199"/>
                </a:lnTo>
                <a:close/>
              </a:path>
              <a:path w="469900" h="469900">
                <a:moveTo>
                  <a:pt x="94894" y="95087"/>
                </a:moveTo>
                <a:lnTo>
                  <a:pt x="82296" y="94487"/>
                </a:lnTo>
                <a:lnTo>
                  <a:pt x="94488" y="82295"/>
                </a:lnTo>
                <a:lnTo>
                  <a:pt x="94894" y="95087"/>
                </a:lnTo>
                <a:close/>
              </a:path>
              <a:path w="469900" h="469900">
                <a:moveTo>
                  <a:pt x="178307" y="99059"/>
                </a:moveTo>
                <a:lnTo>
                  <a:pt x="94894" y="95087"/>
                </a:lnTo>
                <a:lnTo>
                  <a:pt x="94488" y="82295"/>
                </a:lnTo>
                <a:lnTo>
                  <a:pt x="193645" y="82295"/>
                </a:lnTo>
                <a:lnTo>
                  <a:pt x="178307" y="99059"/>
                </a:lnTo>
                <a:close/>
              </a:path>
              <a:path w="469900" h="469900">
                <a:moveTo>
                  <a:pt x="374495" y="95150"/>
                </a:moveTo>
                <a:lnTo>
                  <a:pt x="374904" y="82295"/>
                </a:lnTo>
                <a:lnTo>
                  <a:pt x="388619" y="94487"/>
                </a:lnTo>
                <a:lnTo>
                  <a:pt x="374495" y="95150"/>
                </a:lnTo>
                <a:close/>
              </a:path>
              <a:path w="469900" h="469900">
                <a:moveTo>
                  <a:pt x="432178" y="234695"/>
                </a:moveTo>
                <a:lnTo>
                  <a:pt x="371856" y="178307"/>
                </a:lnTo>
                <a:lnTo>
                  <a:pt x="374495" y="95150"/>
                </a:lnTo>
                <a:lnTo>
                  <a:pt x="388619" y="94487"/>
                </a:lnTo>
                <a:lnTo>
                  <a:pt x="374904" y="82295"/>
                </a:lnTo>
                <a:lnTo>
                  <a:pt x="400414" y="82295"/>
                </a:lnTo>
                <a:lnTo>
                  <a:pt x="398029" y="164591"/>
                </a:lnTo>
                <a:lnTo>
                  <a:pt x="393191" y="164591"/>
                </a:lnTo>
                <a:lnTo>
                  <a:pt x="397763" y="173735"/>
                </a:lnTo>
                <a:lnTo>
                  <a:pt x="403131" y="173735"/>
                </a:lnTo>
                <a:lnTo>
                  <a:pt x="459452" y="225551"/>
                </a:lnTo>
                <a:lnTo>
                  <a:pt x="441960" y="225551"/>
                </a:lnTo>
                <a:lnTo>
                  <a:pt x="432178" y="234695"/>
                </a:lnTo>
                <a:close/>
              </a:path>
              <a:path w="469900" h="469900">
                <a:moveTo>
                  <a:pt x="73152" y="173735"/>
                </a:moveTo>
                <a:lnTo>
                  <a:pt x="72886" y="167639"/>
                </a:lnTo>
                <a:lnTo>
                  <a:pt x="76200" y="164591"/>
                </a:lnTo>
                <a:lnTo>
                  <a:pt x="73152" y="173735"/>
                </a:lnTo>
                <a:close/>
              </a:path>
              <a:path w="469900" h="469900">
                <a:moveTo>
                  <a:pt x="97390" y="173735"/>
                </a:moveTo>
                <a:lnTo>
                  <a:pt x="73152" y="173735"/>
                </a:lnTo>
                <a:lnTo>
                  <a:pt x="76200" y="164591"/>
                </a:lnTo>
                <a:lnTo>
                  <a:pt x="97100" y="164591"/>
                </a:lnTo>
                <a:lnTo>
                  <a:pt x="97390" y="173735"/>
                </a:lnTo>
                <a:close/>
              </a:path>
              <a:path w="469900" h="469900">
                <a:moveTo>
                  <a:pt x="397763" y="173735"/>
                </a:moveTo>
                <a:lnTo>
                  <a:pt x="393191" y="164591"/>
                </a:lnTo>
                <a:lnTo>
                  <a:pt x="397903" y="168926"/>
                </a:lnTo>
                <a:lnTo>
                  <a:pt x="397763" y="173735"/>
                </a:lnTo>
                <a:close/>
              </a:path>
              <a:path w="469900" h="469900">
                <a:moveTo>
                  <a:pt x="397903" y="168926"/>
                </a:moveTo>
                <a:lnTo>
                  <a:pt x="393191" y="164591"/>
                </a:lnTo>
                <a:lnTo>
                  <a:pt x="398029" y="164591"/>
                </a:lnTo>
                <a:lnTo>
                  <a:pt x="397903" y="168926"/>
                </a:lnTo>
                <a:close/>
              </a:path>
              <a:path w="469900" h="469900">
                <a:moveTo>
                  <a:pt x="72886" y="303208"/>
                </a:moveTo>
                <a:lnTo>
                  <a:pt x="0" y="234695"/>
                </a:lnTo>
                <a:lnTo>
                  <a:pt x="72886" y="167639"/>
                </a:lnTo>
                <a:lnTo>
                  <a:pt x="73152" y="173735"/>
                </a:lnTo>
                <a:lnTo>
                  <a:pt x="97390" y="173735"/>
                </a:lnTo>
                <a:lnTo>
                  <a:pt x="97536" y="178307"/>
                </a:lnTo>
                <a:lnTo>
                  <a:pt x="46995" y="225551"/>
                </a:lnTo>
                <a:lnTo>
                  <a:pt x="27432" y="225551"/>
                </a:lnTo>
                <a:lnTo>
                  <a:pt x="27432" y="243839"/>
                </a:lnTo>
                <a:lnTo>
                  <a:pt x="46995" y="243839"/>
                </a:lnTo>
                <a:lnTo>
                  <a:pt x="97536" y="291083"/>
                </a:lnTo>
                <a:lnTo>
                  <a:pt x="97345" y="297179"/>
                </a:lnTo>
                <a:lnTo>
                  <a:pt x="73152" y="297179"/>
                </a:lnTo>
                <a:lnTo>
                  <a:pt x="72886" y="303208"/>
                </a:lnTo>
                <a:close/>
              </a:path>
              <a:path w="469900" h="469900">
                <a:moveTo>
                  <a:pt x="403131" y="173735"/>
                </a:moveTo>
                <a:lnTo>
                  <a:pt x="397763" y="173735"/>
                </a:lnTo>
                <a:lnTo>
                  <a:pt x="397903" y="168926"/>
                </a:lnTo>
                <a:lnTo>
                  <a:pt x="403131" y="173735"/>
                </a:lnTo>
                <a:close/>
              </a:path>
              <a:path w="469900" h="469900">
                <a:moveTo>
                  <a:pt x="27432" y="243839"/>
                </a:moveTo>
                <a:lnTo>
                  <a:pt x="27432" y="225551"/>
                </a:lnTo>
                <a:lnTo>
                  <a:pt x="37213" y="234695"/>
                </a:lnTo>
                <a:lnTo>
                  <a:pt x="27432" y="243839"/>
                </a:lnTo>
                <a:close/>
              </a:path>
              <a:path w="469900" h="469900">
                <a:moveTo>
                  <a:pt x="37213" y="234695"/>
                </a:moveTo>
                <a:lnTo>
                  <a:pt x="27432" y="225551"/>
                </a:lnTo>
                <a:lnTo>
                  <a:pt x="46995" y="225551"/>
                </a:lnTo>
                <a:lnTo>
                  <a:pt x="37213" y="234695"/>
                </a:lnTo>
                <a:close/>
              </a:path>
              <a:path w="469900" h="469900">
                <a:moveTo>
                  <a:pt x="441960" y="243839"/>
                </a:moveTo>
                <a:lnTo>
                  <a:pt x="432178" y="234695"/>
                </a:lnTo>
                <a:lnTo>
                  <a:pt x="441960" y="225551"/>
                </a:lnTo>
                <a:lnTo>
                  <a:pt x="441960" y="243839"/>
                </a:lnTo>
                <a:close/>
              </a:path>
              <a:path w="469900" h="469900">
                <a:moveTo>
                  <a:pt x="459664" y="243839"/>
                </a:moveTo>
                <a:lnTo>
                  <a:pt x="441960" y="243839"/>
                </a:lnTo>
                <a:lnTo>
                  <a:pt x="441960" y="225551"/>
                </a:lnTo>
                <a:lnTo>
                  <a:pt x="459452" y="225551"/>
                </a:lnTo>
                <a:lnTo>
                  <a:pt x="469391" y="234695"/>
                </a:lnTo>
                <a:lnTo>
                  <a:pt x="459664" y="243839"/>
                </a:lnTo>
                <a:close/>
              </a:path>
              <a:path w="469900" h="469900">
                <a:moveTo>
                  <a:pt x="46995" y="243839"/>
                </a:moveTo>
                <a:lnTo>
                  <a:pt x="27432" y="243839"/>
                </a:lnTo>
                <a:lnTo>
                  <a:pt x="37213" y="234695"/>
                </a:lnTo>
                <a:lnTo>
                  <a:pt x="46995" y="243839"/>
                </a:lnTo>
                <a:close/>
              </a:path>
              <a:path w="469900" h="469900">
                <a:moveTo>
                  <a:pt x="400453" y="388619"/>
                </a:moveTo>
                <a:lnTo>
                  <a:pt x="374904" y="388619"/>
                </a:lnTo>
                <a:lnTo>
                  <a:pt x="388619" y="374903"/>
                </a:lnTo>
                <a:lnTo>
                  <a:pt x="374461" y="374461"/>
                </a:lnTo>
                <a:lnTo>
                  <a:pt x="371856" y="291083"/>
                </a:lnTo>
                <a:lnTo>
                  <a:pt x="432178" y="234695"/>
                </a:lnTo>
                <a:lnTo>
                  <a:pt x="441960" y="243839"/>
                </a:lnTo>
                <a:lnTo>
                  <a:pt x="459664" y="243839"/>
                </a:lnTo>
                <a:lnTo>
                  <a:pt x="402919" y="297179"/>
                </a:lnTo>
                <a:lnTo>
                  <a:pt x="397763" y="297179"/>
                </a:lnTo>
                <a:lnTo>
                  <a:pt x="393191" y="306323"/>
                </a:lnTo>
                <a:lnTo>
                  <a:pt x="398032" y="306323"/>
                </a:lnTo>
                <a:lnTo>
                  <a:pt x="400453" y="388619"/>
                </a:lnTo>
                <a:close/>
              </a:path>
              <a:path w="469900" h="469900">
                <a:moveTo>
                  <a:pt x="76200" y="306323"/>
                </a:moveTo>
                <a:lnTo>
                  <a:pt x="72886" y="303208"/>
                </a:lnTo>
                <a:lnTo>
                  <a:pt x="73152" y="297179"/>
                </a:lnTo>
                <a:lnTo>
                  <a:pt x="76200" y="306323"/>
                </a:lnTo>
                <a:close/>
              </a:path>
              <a:path w="469900" h="469900">
                <a:moveTo>
                  <a:pt x="97059" y="306323"/>
                </a:moveTo>
                <a:lnTo>
                  <a:pt x="76200" y="306323"/>
                </a:lnTo>
                <a:lnTo>
                  <a:pt x="73152" y="297179"/>
                </a:lnTo>
                <a:lnTo>
                  <a:pt x="97345" y="297179"/>
                </a:lnTo>
                <a:lnTo>
                  <a:pt x="97059" y="306323"/>
                </a:lnTo>
                <a:close/>
              </a:path>
              <a:path w="469900" h="469900">
                <a:moveTo>
                  <a:pt x="393191" y="306323"/>
                </a:moveTo>
                <a:lnTo>
                  <a:pt x="397763" y="297179"/>
                </a:lnTo>
                <a:lnTo>
                  <a:pt x="397902" y="301895"/>
                </a:lnTo>
                <a:lnTo>
                  <a:pt x="393191" y="306323"/>
                </a:lnTo>
                <a:close/>
              </a:path>
              <a:path w="469900" h="469900">
                <a:moveTo>
                  <a:pt x="397902" y="301895"/>
                </a:moveTo>
                <a:lnTo>
                  <a:pt x="397763" y="297179"/>
                </a:lnTo>
                <a:lnTo>
                  <a:pt x="402919" y="297179"/>
                </a:lnTo>
                <a:lnTo>
                  <a:pt x="397902" y="301895"/>
                </a:lnTo>
                <a:close/>
              </a:path>
              <a:path w="469900" h="469900">
                <a:moveTo>
                  <a:pt x="398032" y="306323"/>
                </a:moveTo>
                <a:lnTo>
                  <a:pt x="393191" y="306323"/>
                </a:lnTo>
                <a:lnTo>
                  <a:pt x="397902" y="301895"/>
                </a:lnTo>
                <a:lnTo>
                  <a:pt x="398032" y="306323"/>
                </a:lnTo>
                <a:close/>
              </a:path>
              <a:path w="469900" h="469900">
                <a:moveTo>
                  <a:pt x="68580" y="400811"/>
                </a:moveTo>
                <a:lnTo>
                  <a:pt x="72886" y="303208"/>
                </a:lnTo>
                <a:lnTo>
                  <a:pt x="76200" y="306323"/>
                </a:lnTo>
                <a:lnTo>
                  <a:pt x="97059" y="306323"/>
                </a:lnTo>
                <a:lnTo>
                  <a:pt x="94929" y="374502"/>
                </a:lnTo>
                <a:lnTo>
                  <a:pt x="82296" y="374903"/>
                </a:lnTo>
                <a:lnTo>
                  <a:pt x="94488" y="388619"/>
                </a:lnTo>
                <a:lnTo>
                  <a:pt x="193978" y="388619"/>
                </a:lnTo>
                <a:lnTo>
                  <a:pt x="198252" y="393191"/>
                </a:lnTo>
                <a:lnTo>
                  <a:pt x="163068" y="393191"/>
                </a:lnTo>
                <a:lnTo>
                  <a:pt x="167534" y="397943"/>
                </a:lnTo>
                <a:lnTo>
                  <a:pt x="68580" y="400811"/>
                </a:lnTo>
                <a:close/>
              </a:path>
              <a:path w="469900" h="469900">
                <a:moveTo>
                  <a:pt x="193978" y="388619"/>
                </a:moveTo>
                <a:lnTo>
                  <a:pt x="94488" y="388619"/>
                </a:lnTo>
                <a:lnTo>
                  <a:pt x="94929" y="374502"/>
                </a:lnTo>
                <a:lnTo>
                  <a:pt x="178307" y="371855"/>
                </a:lnTo>
                <a:lnTo>
                  <a:pt x="193978" y="388619"/>
                </a:lnTo>
                <a:close/>
              </a:path>
              <a:path w="469900" h="469900">
                <a:moveTo>
                  <a:pt x="260482" y="441959"/>
                </a:moveTo>
                <a:lnTo>
                  <a:pt x="243840" y="441959"/>
                </a:lnTo>
                <a:lnTo>
                  <a:pt x="234695" y="432178"/>
                </a:lnTo>
                <a:lnTo>
                  <a:pt x="291083" y="371855"/>
                </a:lnTo>
                <a:lnTo>
                  <a:pt x="374461" y="374461"/>
                </a:lnTo>
                <a:lnTo>
                  <a:pt x="374904" y="388619"/>
                </a:lnTo>
                <a:lnTo>
                  <a:pt x="400453" y="388619"/>
                </a:lnTo>
                <a:lnTo>
                  <a:pt x="400587" y="393191"/>
                </a:lnTo>
                <a:lnTo>
                  <a:pt x="306323" y="393191"/>
                </a:lnTo>
                <a:lnTo>
                  <a:pt x="295656" y="397763"/>
                </a:lnTo>
                <a:lnTo>
                  <a:pt x="301857" y="397943"/>
                </a:lnTo>
                <a:lnTo>
                  <a:pt x="260482" y="441959"/>
                </a:lnTo>
                <a:close/>
              </a:path>
              <a:path w="469900" h="469900">
                <a:moveTo>
                  <a:pt x="374904" y="388619"/>
                </a:moveTo>
                <a:lnTo>
                  <a:pt x="374461" y="374461"/>
                </a:lnTo>
                <a:lnTo>
                  <a:pt x="388619" y="374903"/>
                </a:lnTo>
                <a:lnTo>
                  <a:pt x="374904" y="388619"/>
                </a:lnTo>
                <a:close/>
              </a:path>
              <a:path w="469900" h="469900">
                <a:moveTo>
                  <a:pt x="94488" y="388619"/>
                </a:moveTo>
                <a:lnTo>
                  <a:pt x="82296" y="374903"/>
                </a:lnTo>
                <a:lnTo>
                  <a:pt x="94929" y="374502"/>
                </a:lnTo>
                <a:lnTo>
                  <a:pt x="94488" y="388619"/>
                </a:lnTo>
                <a:close/>
              </a:path>
              <a:path w="469900" h="469900">
                <a:moveTo>
                  <a:pt x="167534" y="397943"/>
                </a:moveTo>
                <a:lnTo>
                  <a:pt x="163068" y="393191"/>
                </a:lnTo>
                <a:lnTo>
                  <a:pt x="173736" y="397763"/>
                </a:lnTo>
                <a:lnTo>
                  <a:pt x="167534" y="397943"/>
                </a:lnTo>
                <a:close/>
              </a:path>
              <a:path w="469900" h="469900">
                <a:moveTo>
                  <a:pt x="234695" y="469391"/>
                </a:moveTo>
                <a:lnTo>
                  <a:pt x="167534" y="397943"/>
                </a:lnTo>
                <a:lnTo>
                  <a:pt x="173736" y="397763"/>
                </a:lnTo>
                <a:lnTo>
                  <a:pt x="163068" y="393191"/>
                </a:lnTo>
                <a:lnTo>
                  <a:pt x="198252" y="393191"/>
                </a:lnTo>
                <a:lnTo>
                  <a:pt x="234695" y="432178"/>
                </a:lnTo>
                <a:lnTo>
                  <a:pt x="225551" y="441959"/>
                </a:lnTo>
                <a:lnTo>
                  <a:pt x="260482" y="441959"/>
                </a:lnTo>
                <a:lnTo>
                  <a:pt x="234695" y="469391"/>
                </a:lnTo>
                <a:close/>
              </a:path>
              <a:path w="469900" h="469900">
                <a:moveTo>
                  <a:pt x="301857" y="397943"/>
                </a:moveTo>
                <a:lnTo>
                  <a:pt x="295656" y="397763"/>
                </a:lnTo>
                <a:lnTo>
                  <a:pt x="306323" y="393191"/>
                </a:lnTo>
                <a:lnTo>
                  <a:pt x="301857" y="397943"/>
                </a:lnTo>
                <a:close/>
              </a:path>
              <a:path w="469900" h="469900">
                <a:moveTo>
                  <a:pt x="400812" y="400811"/>
                </a:moveTo>
                <a:lnTo>
                  <a:pt x="301857" y="397943"/>
                </a:lnTo>
                <a:lnTo>
                  <a:pt x="306323" y="393191"/>
                </a:lnTo>
                <a:lnTo>
                  <a:pt x="400587" y="393191"/>
                </a:lnTo>
                <a:lnTo>
                  <a:pt x="400812" y="400811"/>
                </a:lnTo>
                <a:close/>
              </a:path>
              <a:path w="469900" h="469900">
                <a:moveTo>
                  <a:pt x="243840" y="441959"/>
                </a:moveTo>
                <a:lnTo>
                  <a:pt x="225551" y="441959"/>
                </a:lnTo>
                <a:lnTo>
                  <a:pt x="234695" y="432178"/>
                </a:lnTo>
                <a:lnTo>
                  <a:pt x="243840" y="441959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 txBox="1"/>
          <p:nvPr/>
        </p:nvSpPr>
        <p:spPr>
          <a:xfrm>
            <a:off x="6859011" y="5074951"/>
            <a:ext cx="1397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6" name="object 326"/>
          <p:cNvSpPr/>
          <p:nvPr/>
        </p:nvSpPr>
        <p:spPr>
          <a:xfrm>
            <a:off x="6640067" y="5795771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79">
                <a:moveTo>
                  <a:pt x="92964" y="22859"/>
                </a:moveTo>
                <a:lnTo>
                  <a:pt x="51816" y="22859"/>
                </a:lnTo>
                <a:lnTo>
                  <a:pt x="73152" y="0"/>
                </a:lnTo>
                <a:lnTo>
                  <a:pt x="92964" y="22859"/>
                </a:lnTo>
                <a:close/>
              </a:path>
              <a:path w="144779" h="144779">
                <a:moveTo>
                  <a:pt x="123444" y="123443"/>
                </a:moveTo>
                <a:lnTo>
                  <a:pt x="21336" y="123443"/>
                </a:lnTo>
                <a:lnTo>
                  <a:pt x="22859" y="92963"/>
                </a:lnTo>
                <a:lnTo>
                  <a:pt x="0" y="73151"/>
                </a:lnTo>
                <a:lnTo>
                  <a:pt x="22859" y="51815"/>
                </a:lnTo>
                <a:lnTo>
                  <a:pt x="21336" y="21335"/>
                </a:lnTo>
                <a:lnTo>
                  <a:pt x="51816" y="22859"/>
                </a:lnTo>
                <a:lnTo>
                  <a:pt x="123444" y="22859"/>
                </a:lnTo>
                <a:lnTo>
                  <a:pt x="123444" y="51815"/>
                </a:lnTo>
                <a:lnTo>
                  <a:pt x="144779" y="73151"/>
                </a:lnTo>
                <a:lnTo>
                  <a:pt x="123444" y="92963"/>
                </a:lnTo>
                <a:lnTo>
                  <a:pt x="123444" y="123443"/>
                </a:lnTo>
                <a:close/>
              </a:path>
              <a:path w="144779" h="144779">
                <a:moveTo>
                  <a:pt x="123444" y="22859"/>
                </a:moveTo>
                <a:lnTo>
                  <a:pt x="92964" y="22859"/>
                </a:lnTo>
                <a:lnTo>
                  <a:pt x="123444" y="21335"/>
                </a:lnTo>
                <a:lnTo>
                  <a:pt x="123444" y="22859"/>
                </a:lnTo>
                <a:close/>
              </a:path>
              <a:path w="144779" h="144779">
                <a:moveTo>
                  <a:pt x="73152" y="144779"/>
                </a:moveTo>
                <a:lnTo>
                  <a:pt x="51816" y="123443"/>
                </a:lnTo>
                <a:lnTo>
                  <a:pt x="92964" y="123443"/>
                </a:lnTo>
                <a:lnTo>
                  <a:pt x="73152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6621780" y="5777483"/>
            <a:ext cx="181610" cy="181610"/>
          </a:xfrm>
          <a:custGeom>
            <a:avLst/>
            <a:gdLst/>
            <a:ahLst/>
            <a:cxnLst/>
            <a:rect l="l" t="t" r="r" b="b"/>
            <a:pathLst>
              <a:path w="181609" h="181610">
                <a:moveTo>
                  <a:pt x="86599" y="32003"/>
                </a:moveTo>
                <a:lnTo>
                  <a:pt x="60960" y="32003"/>
                </a:lnTo>
                <a:lnTo>
                  <a:pt x="71628" y="28955"/>
                </a:lnTo>
                <a:lnTo>
                  <a:pt x="64109" y="28696"/>
                </a:lnTo>
                <a:lnTo>
                  <a:pt x="91439" y="0"/>
                </a:lnTo>
                <a:lnTo>
                  <a:pt x="117565" y="27431"/>
                </a:lnTo>
                <a:lnTo>
                  <a:pt x="82296" y="27431"/>
                </a:lnTo>
                <a:lnTo>
                  <a:pt x="86599" y="32003"/>
                </a:lnTo>
                <a:close/>
              </a:path>
              <a:path w="181609" h="181610">
                <a:moveTo>
                  <a:pt x="28740" y="64068"/>
                </a:moveTo>
                <a:lnTo>
                  <a:pt x="27432" y="27431"/>
                </a:lnTo>
                <a:lnTo>
                  <a:pt x="64109" y="28696"/>
                </a:lnTo>
                <a:lnTo>
                  <a:pt x="60960" y="32003"/>
                </a:lnTo>
                <a:lnTo>
                  <a:pt x="86599" y="32003"/>
                </a:lnTo>
                <a:lnTo>
                  <a:pt x="91439" y="37147"/>
                </a:lnTo>
                <a:lnTo>
                  <a:pt x="89109" y="39623"/>
                </a:lnTo>
                <a:lnTo>
                  <a:pt x="53339" y="39623"/>
                </a:lnTo>
                <a:lnTo>
                  <a:pt x="39624" y="53339"/>
                </a:lnTo>
                <a:lnTo>
                  <a:pt x="53339" y="53339"/>
                </a:lnTo>
                <a:lnTo>
                  <a:pt x="53339" y="60959"/>
                </a:lnTo>
                <a:lnTo>
                  <a:pt x="32004" y="60959"/>
                </a:lnTo>
                <a:lnTo>
                  <a:pt x="28740" y="64068"/>
                </a:lnTo>
                <a:close/>
              </a:path>
              <a:path w="181609" h="181610">
                <a:moveTo>
                  <a:pt x="91439" y="37147"/>
                </a:moveTo>
                <a:lnTo>
                  <a:pt x="82296" y="27431"/>
                </a:lnTo>
                <a:lnTo>
                  <a:pt x="100584" y="27431"/>
                </a:lnTo>
                <a:lnTo>
                  <a:pt x="91439" y="37147"/>
                </a:lnTo>
                <a:close/>
              </a:path>
              <a:path w="181609" h="181610">
                <a:moveTo>
                  <a:pt x="128968" y="53339"/>
                </a:moveTo>
                <a:lnTo>
                  <a:pt x="106679" y="53339"/>
                </a:lnTo>
                <a:lnTo>
                  <a:pt x="91439" y="37147"/>
                </a:lnTo>
                <a:lnTo>
                  <a:pt x="100584" y="27431"/>
                </a:lnTo>
                <a:lnTo>
                  <a:pt x="117565" y="27431"/>
                </a:lnTo>
                <a:lnTo>
                  <a:pt x="118770" y="28696"/>
                </a:lnTo>
                <a:lnTo>
                  <a:pt x="111252" y="28955"/>
                </a:lnTo>
                <a:lnTo>
                  <a:pt x="121920" y="32003"/>
                </a:lnTo>
                <a:lnTo>
                  <a:pt x="155284" y="32003"/>
                </a:lnTo>
                <a:lnTo>
                  <a:pt x="155012" y="39623"/>
                </a:lnTo>
                <a:lnTo>
                  <a:pt x="129539" y="39623"/>
                </a:lnTo>
                <a:lnTo>
                  <a:pt x="128968" y="53339"/>
                </a:lnTo>
                <a:close/>
              </a:path>
              <a:path w="181609" h="181610">
                <a:moveTo>
                  <a:pt x="155284" y="32003"/>
                </a:moveTo>
                <a:lnTo>
                  <a:pt x="121920" y="32003"/>
                </a:lnTo>
                <a:lnTo>
                  <a:pt x="118770" y="28696"/>
                </a:lnTo>
                <a:lnTo>
                  <a:pt x="155448" y="27431"/>
                </a:lnTo>
                <a:lnTo>
                  <a:pt x="155284" y="32003"/>
                </a:lnTo>
                <a:close/>
              </a:path>
              <a:path w="181609" h="181610">
                <a:moveTo>
                  <a:pt x="60960" y="32003"/>
                </a:moveTo>
                <a:lnTo>
                  <a:pt x="64109" y="28696"/>
                </a:lnTo>
                <a:lnTo>
                  <a:pt x="71628" y="28955"/>
                </a:lnTo>
                <a:lnTo>
                  <a:pt x="60960" y="32003"/>
                </a:lnTo>
                <a:close/>
              </a:path>
              <a:path w="181609" h="181610">
                <a:moveTo>
                  <a:pt x="121920" y="32003"/>
                </a:moveTo>
                <a:lnTo>
                  <a:pt x="111252" y="28955"/>
                </a:lnTo>
                <a:lnTo>
                  <a:pt x="118770" y="28696"/>
                </a:lnTo>
                <a:lnTo>
                  <a:pt x="121920" y="32003"/>
                </a:lnTo>
                <a:close/>
              </a:path>
              <a:path w="181609" h="181610">
                <a:moveTo>
                  <a:pt x="53339" y="53339"/>
                </a:moveTo>
                <a:lnTo>
                  <a:pt x="39624" y="53339"/>
                </a:lnTo>
                <a:lnTo>
                  <a:pt x="53339" y="39623"/>
                </a:lnTo>
                <a:lnTo>
                  <a:pt x="53339" y="53339"/>
                </a:lnTo>
                <a:close/>
              </a:path>
              <a:path w="181609" h="181610">
                <a:moveTo>
                  <a:pt x="76200" y="53339"/>
                </a:moveTo>
                <a:lnTo>
                  <a:pt x="53339" y="53339"/>
                </a:lnTo>
                <a:lnTo>
                  <a:pt x="53339" y="39623"/>
                </a:lnTo>
                <a:lnTo>
                  <a:pt x="89109" y="39623"/>
                </a:lnTo>
                <a:lnTo>
                  <a:pt x="76200" y="53339"/>
                </a:lnTo>
                <a:close/>
              </a:path>
              <a:path w="181609" h="181610">
                <a:moveTo>
                  <a:pt x="145161" y="91439"/>
                </a:moveTo>
                <a:lnTo>
                  <a:pt x="128016" y="76199"/>
                </a:lnTo>
                <a:lnTo>
                  <a:pt x="129539" y="39623"/>
                </a:lnTo>
                <a:lnTo>
                  <a:pt x="143256" y="53339"/>
                </a:lnTo>
                <a:lnTo>
                  <a:pt x="154522" y="53339"/>
                </a:lnTo>
                <a:lnTo>
                  <a:pt x="154250" y="60959"/>
                </a:lnTo>
                <a:lnTo>
                  <a:pt x="149352" y="60959"/>
                </a:lnTo>
                <a:lnTo>
                  <a:pt x="153924" y="70103"/>
                </a:lnTo>
                <a:lnTo>
                  <a:pt x="158953" y="70103"/>
                </a:lnTo>
                <a:lnTo>
                  <a:pt x="171754" y="82295"/>
                </a:lnTo>
                <a:lnTo>
                  <a:pt x="155448" y="82295"/>
                </a:lnTo>
                <a:lnTo>
                  <a:pt x="145161" y="91439"/>
                </a:lnTo>
                <a:close/>
              </a:path>
              <a:path w="181609" h="181610">
                <a:moveTo>
                  <a:pt x="154522" y="53339"/>
                </a:moveTo>
                <a:lnTo>
                  <a:pt x="143256" y="53339"/>
                </a:lnTo>
                <a:lnTo>
                  <a:pt x="129539" y="39623"/>
                </a:lnTo>
                <a:lnTo>
                  <a:pt x="155012" y="39623"/>
                </a:lnTo>
                <a:lnTo>
                  <a:pt x="154522" y="53339"/>
                </a:lnTo>
                <a:close/>
              </a:path>
              <a:path w="181609" h="181610">
                <a:moveTo>
                  <a:pt x="28956" y="70103"/>
                </a:moveTo>
                <a:lnTo>
                  <a:pt x="28740" y="64068"/>
                </a:lnTo>
                <a:lnTo>
                  <a:pt x="32004" y="60959"/>
                </a:lnTo>
                <a:lnTo>
                  <a:pt x="28956" y="70103"/>
                </a:lnTo>
                <a:close/>
              </a:path>
              <a:path w="181609" h="181610">
                <a:moveTo>
                  <a:pt x="53339" y="70103"/>
                </a:moveTo>
                <a:lnTo>
                  <a:pt x="28956" y="70103"/>
                </a:lnTo>
                <a:lnTo>
                  <a:pt x="32004" y="60959"/>
                </a:lnTo>
                <a:lnTo>
                  <a:pt x="53339" y="60959"/>
                </a:lnTo>
                <a:lnTo>
                  <a:pt x="53339" y="70103"/>
                </a:lnTo>
                <a:close/>
              </a:path>
              <a:path w="181609" h="181610">
                <a:moveTo>
                  <a:pt x="153924" y="70103"/>
                </a:moveTo>
                <a:lnTo>
                  <a:pt x="149352" y="60959"/>
                </a:lnTo>
                <a:lnTo>
                  <a:pt x="154089" y="65471"/>
                </a:lnTo>
                <a:lnTo>
                  <a:pt x="153924" y="70103"/>
                </a:lnTo>
                <a:close/>
              </a:path>
              <a:path w="181609" h="181610">
                <a:moveTo>
                  <a:pt x="154089" y="65471"/>
                </a:moveTo>
                <a:lnTo>
                  <a:pt x="149352" y="60959"/>
                </a:lnTo>
                <a:lnTo>
                  <a:pt x="154250" y="60959"/>
                </a:lnTo>
                <a:lnTo>
                  <a:pt x="154089" y="65471"/>
                </a:lnTo>
                <a:close/>
              </a:path>
              <a:path w="181609" h="181610">
                <a:moveTo>
                  <a:pt x="28742" y="117445"/>
                </a:moveTo>
                <a:lnTo>
                  <a:pt x="0" y="91439"/>
                </a:lnTo>
                <a:lnTo>
                  <a:pt x="28740" y="64068"/>
                </a:lnTo>
                <a:lnTo>
                  <a:pt x="28956" y="70103"/>
                </a:lnTo>
                <a:lnTo>
                  <a:pt x="53339" y="70103"/>
                </a:lnTo>
                <a:lnTo>
                  <a:pt x="53339" y="76199"/>
                </a:lnTo>
                <a:lnTo>
                  <a:pt x="46863" y="82295"/>
                </a:lnTo>
                <a:lnTo>
                  <a:pt x="27432" y="82295"/>
                </a:lnTo>
                <a:lnTo>
                  <a:pt x="27432" y="100583"/>
                </a:lnTo>
                <a:lnTo>
                  <a:pt x="46863" y="100583"/>
                </a:lnTo>
                <a:lnTo>
                  <a:pt x="53339" y="106679"/>
                </a:lnTo>
                <a:lnTo>
                  <a:pt x="53339" y="111251"/>
                </a:lnTo>
                <a:lnTo>
                  <a:pt x="28956" y="111251"/>
                </a:lnTo>
                <a:lnTo>
                  <a:pt x="28742" y="117445"/>
                </a:lnTo>
                <a:close/>
              </a:path>
              <a:path w="181609" h="181610">
                <a:moveTo>
                  <a:pt x="158953" y="70103"/>
                </a:moveTo>
                <a:lnTo>
                  <a:pt x="153924" y="70103"/>
                </a:lnTo>
                <a:lnTo>
                  <a:pt x="154089" y="65471"/>
                </a:lnTo>
                <a:lnTo>
                  <a:pt x="158953" y="70103"/>
                </a:lnTo>
                <a:close/>
              </a:path>
              <a:path w="181609" h="181610">
                <a:moveTo>
                  <a:pt x="27432" y="100583"/>
                </a:moveTo>
                <a:lnTo>
                  <a:pt x="27432" y="82295"/>
                </a:lnTo>
                <a:lnTo>
                  <a:pt x="37147" y="91439"/>
                </a:lnTo>
                <a:lnTo>
                  <a:pt x="27432" y="100583"/>
                </a:lnTo>
                <a:close/>
              </a:path>
              <a:path w="181609" h="181610">
                <a:moveTo>
                  <a:pt x="37147" y="91439"/>
                </a:moveTo>
                <a:lnTo>
                  <a:pt x="27432" y="82295"/>
                </a:lnTo>
                <a:lnTo>
                  <a:pt x="46863" y="82295"/>
                </a:lnTo>
                <a:lnTo>
                  <a:pt x="37147" y="91439"/>
                </a:lnTo>
                <a:close/>
              </a:path>
              <a:path w="181609" h="181610">
                <a:moveTo>
                  <a:pt x="155448" y="100583"/>
                </a:moveTo>
                <a:lnTo>
                  <a:pt x="145161" y="91439"/>
                </a:lnTo>
                <a:lnTo>
                  <a:pt x="155448" y="82295"/>
                </a:lnTo>
                <a:lnTo>
                  <a:pt x="155448" y="100583"/>
                </a:lnTo>
                <a:close/>
              </a:path>
              <a:path w="181609" h="181610">
                <a:moveTo>
                  <a:pt x="171249" y="100583"/>
                </a:moveTo>
                <a:lnTo>
                  <a:pt x="155448" y="100583"/>
                </a:lnTo>
                <a:lnTo>
                  <a:pt x="155448" y="82295"/>
                </a:lnTo>
                <a:lnTo>
                  <a:pt x="171754" y="82295"/>
                </a:lnTo>
                <a:lnTo>
                  <a:pt x="181356" y="91439"/>
                </a:lnTo>
                <a:lnTo>
                  <a:pt x="171249" y="100583"/>
                </a:lnTo>
                <a:close/>
              </a:path>
              <a:path w="181609" h="181610">
                <a:moveTo>
                  <a:pt x="46863" y="100583"/>
                </a:moveTo>
                <a:lnTo>
                  <a:pt x="27432" y="100583"/>
                </a:lnTo>
                <a:lnTo>
                  <a:pt x="37147" y="91439"/>
                </a:lnTo>
                <a:lnTo>
                  <a:pt x="46863" y="100583"/>
                </a:lnTo>
                <a:close/>
              </a:path>
              <a:path w="181609" h="181610">
                <a:moveTo>
                  <a:pt x="155027" y="143255"/>
                </a:moveTo>
                <a:lnTo>
                  <a:pt x="129539" y="143255"/>
                </a:lnTo>
                <a:lnTo>
                  <a:pt x="143256" y="129539"/>
                </a:lnTo>
                <a:lnTo>
                  <a:pt x="128943" y="128943"/>
                </a:lnTo>
                <a:lnTo>
                  <a:pt x="128016" y="106679"/>
                </a:lnTo>
                <a:lnTo>
                  <a:pt x="145161" y="91439"/>
                </a:lnTo>
                <a:lnTo>
                  <a:pt x="155448" y="100583"/>
                </a:lnTo>
                <a:lnTo>
                  <a:pt x="171249" y="100583"/>
                </a:lnTo>
                <a:lnTo>
                  <a:pt x="159458" y="111251"/>
                </a:lnTo>
                <a:lnTo>
                  <a:pt x="153924" y="111251"/>
                </a:lnTo>
                <a:lnTo>
                  <a:pt x="149352" y="120395"/>
                </a:lnTo>
                <a:lnTo>
                  <a:pt x="154239" y="120395"/>
                </a:lnTo>
                <a:lnTo>
                  <a:pt x="155027" y="143255"/>
                </a:lnTo>
                <a:close/>
              </a:path>
              <a:path w="181609" h="181610">
                <a:moveTo>
                  <a:pt x="32004" y="120395"/>
                </a:moveTo>
                <a:lnTo>
                  <a:pt x="28742" y="117445"/>
                </a:lnTo>
                <a:lnTo>
                  <a:pt x="28956" y="111251"/>
                </a:lnTo>
                <a:lnTo>
                  <a:pt x="32004" y="120395"/>
                </a:lnTo>
                <a:close/>
              </a:path>
              <a:path w="181609" h="181610">
                <a:moveTo>
                  <a:pt x="53339" y="120395"/>
                </a:moveTo>
                <a:lnTo>
                  <a:pt x="32004" y="120395"/>
                </a:lnTo>
                <a:lnTo>
                  <a:pt x="28956" y="111251"/>
                </a:lnTo>
                <a:lnTo>
                  <a:pt x="53339" y="111251"/>
                </a:lnTo>
                <a:lnTo>
                  <a:pt x="53339" y="120395"/>
                </a:lnTo>
                <a:close/>
              </a:path>
              <a:path w="181609" h="181610">
                <a:moveTo>
                  <a:pt x="149352" y="120395"/>
                </a:moveTo>
                <a:lnTo>
                  <a:pt x="153924" y="111251"/>
                </a:lnTo>
                <a:lnTo>
                  <a:pt x="154091" y="116107"/>
                </a:lnTo>
                <a:lnTo>
                  <a:pt x="149352" y="120395"/>
                </a:lnTo>
                <a:close/>
              </a:path>
              <a:path w="181609" h="181610">
                <a:moveTo>
                  <a:pt x="154091" y="116107"/>
                </a:moveTo>
                <a:lnTo>
                  <a:pt x="153924" y="111251"/>
                </a:lnTo>
                <a:lnTo>
                  <a:pt x="159458" y="111251"/>
                </a:lnTo>
                <a:lnTo>
                  <a:pt x="154091" y="116107"/>
                </a:lnTo>
                <a:close/>
              </a:path>
              <a:path w="181609" h="181610">
                <a:moveTo>
                  <a:pt x="154239" y="120395"/>
                </a:moveTo>
                <a:lnTo>
                  <a:pt x="149352" y="120395"/>
                </a:lnTo>
                <a:lnTo>
                  <a:pt x="154091" y="116107"/>
                </a:lnTo>
                <a:lnTo>
                  <a:pt x="154239" y="120395"/>
                </a:lnTo>
                <a:close/>
              </a:path>
              <a:path w="181609" h="181610">
                <a:moveTo>
                  <a:pt x="27432" y="155447"/>
                </a:moveTo>
                <a:lnTo>
                  <a:pt x="28742" y="117445"/>
                </a:lnTo>
                <a:lnTo>
                  <a:pt x="32004" y="120395"/>
                </a:lnTo>
                <a:lnTo>
                  <a:pt x="53339" y="120395"/>
                </a:lnTo>
                <a:lnTo>
                  <a:pt x="53339" y="128968"/>
                </a:lnTo>
                <a:lnTo>
                  <a:pt x="39624" y="129539"/>
                </a:lnTo>
                <a:lnTo>
                  <a:pt x="53339" y="143255"/>
                </a:lnTo>
                <a:lnTo>
                  <a:pt x="90543" y="143255"/>
                </a:lnTo>
                <a:lnTo>
                  <a:pt x="91439" y="144208"/>
                </a:lnTo>
                <a:lnTo>
                  <a:pt x="86599" y="149351"/>
                </a:lnTo>
                <a:lnTo>
                  <a:pt x="60960" y="149351"/>
                </a:lnTo>
                <a:lnTo>
                  <a:pt x="65515" y="154134"/>
                </a:lnTo>
                <a:lnTo>
                  <a:pt x="27432" y="155447"/>
                </a:lnTo>
                <a:close/>
              </a:path>
              <a:path w="181609" h="181610">
                <a:moveTo>
                  <a:pt x="90543" y="143255"/>
                </a:moveTo>
                <a:lnTo>
                  <a:pt x="53339" y="143255"/>
                </a:lnTo>
                <a:lnTo>
                  <a:pt x="53339" y="128968"/>
                </a:lnTo>
                <a:lnTo>
                  <a:pt x="76200" y="128015"/>
                </a:lnTo>
                <a:lnTo>
                  <a:pt x="90543" y="143255"/>
                </a:lnTo>
                <a:close/>
              </a:path>
              <a:path w="181609" h="181610">
                <a:moveTo>
                  <a:pt x="111252" y="153923"/>
                </a:moveTo>
                <a:lnTo>
                  <a:pt x="100584" y="153923"/>
                </a:lnTo>
                <a:lnTo>
                  <a:pt x="91439" y="144208"/>
                </a:lnTo>
                <a:lnTo>
                  <a:pt x="106679" y="128015"/>
                </a:lnTo>
                <a:lnTo>
                  <a:pt x="128943" y="128943"/>
                </a:lnTo>
                <a:lnTo>
                  <a:pt x="129539" y="143255"/>
                </a:lnTo>
                <a:lnTo>
                  <a:pt x="155027" y="143255"/>
                </a:lnTo>
                <a:lnTo>
                  <a:pt x="155237" y="149351"/>
                </a:lnTo>
                <a:lnTo>
                  <a:pt x="121920" y="149351"/>
                </a:lnTo>
                <a:lnTo>
                  <a:pt x="111252" y="153923"/>
                </a:lnTo>
                <a:close/>
              </a:path>
              <a:path w="181609" h="181610">
                <a:moveTo>
                  <a:pt x="129539" y="143255"/>
                </a:moveTo>
                <a:lnTo>
                  <a:pt x="128943" y="128943"/>
                </a:lnTo>
                <a:lnTo>
                  <a:pt x="143256" y="129539"/>
                </a:lnTo>
                <a:lnTo>
                  <a:pt x="129539" y="143255"/>
                </a:lnTo>
                <a:close/>
              </a:path>
              <a:path w="181609" h="181610">
                <a:moveTo>
                  <a:pt x="53339" y="143255"/>
                </a:moveTo>
                <a:lnTo>
                  <a:pt x="39624" y="129539"/>
                </a:lnTo>
                <a:lnTo>
                  <a:pt x="53339" y="128968"/>
                </a:lnTo>
                <a:lnTo>
                  <a:pt x="53339" y="143255"/>
                </a:lnTo>
                <a:close/>
              </a:path>
              <a:path w="181609" h="181610">
                <a:moveTo>
                  <a:pt x="100584" y="153923"/>
                </a:moveTo>
                <a:lnTo>
                  <a:pt x="82296" y="153923"/>
                </a:lnTo>
                <a:lnTo>
                  <a:pt x="91439" y="144208"/>
                </a:lnTo>
                <a:lnTo>
                  <a:pt x="100584" y="153923"/>
                </a:lnTo>
                <a:close/>
              </a:path>
              <a:path w="181609" h="181610">
                <a:moveTo>
                  <a:pt x="65515" y="154134"/>
                </a:moveTo>
                <a:lnTo>
                  <a:pt x="60960" y="149351"/>
                </a:lnTo>
                <a:lnTo>
                  <a:pt x="71628" y="153923"/>
                </a:lnTo>
                <a:lnTo>
                  <a:pt x="65515" y="154134"/>
                </a:lnTo>
                <a:close/>
              </a:path>
              <a:path w="181609" h="181610">
                <a:moveTo>
                  <a:pt x="91439" y="181355"/>
                </a:moveTo>
                <a:lnTo>
                  <a:pt x="65515" y="154134"/>
                </a:lnTo>
                <a:lnTo>
                  <a:pt x="71628" y="153923"/>
                </a:lnTo>
                <a:lnTo>
                  <a:pt x="60960" y="149351"/>
                </a:lnTo>
                <a:lnTo>
                  <a:pt x="86599" y="149351"/>
                </a:lnTo>
                <a:lnTo>
                  <a:pt x="82296" y="153923"/>
                </a:lnTo>
                <a:lnTo>
                  <a:pt x="111252" y="153923"/>
                </a:lnTo>
                <a:lnTo>
                  <a:pt x="117364" y="154134"/>
                </a:lnTo>
                <a:lnTo>
                  <a:pt x="91439" y="181355"/>
                </a:lnTo>
                <a:close/>
              </a:path>
              <a:path w="181609" h="181610">
                <a:moveTo>
                  <a:pt x="117364" y="154134"/>
                </a:moveTo>
                <a:lnTo>
                  <a:pt x="111252" y="153923"/>
                </a:lnTo>
                <a:lnTo>
                  <a:pt x="121920" y="149351"/>
                </a:lnTo>
                <a:lnTo>
                  <a:pt x="117364" y="154134"/>
                </a:lnTo>
                <a:close/>
              </a:path>
              <a:path w="181609" h="181610">
                <a:moveTo>
                  <a:pt x="155448" y="155447"/>
                </a:moveTo>
                <a:lnTo>
                  <a:pt x="117364" y="154134"/>
                </a:lnTo>
                <a:lnTo>
                  <a:pt x="121920" y="149351"/>
                </a:lnTo>
                <a:lnTo>
                  <a:pt x="155237" y="149351"/>
                </a:lnTo>
                <a:lnTo>
                  <a:pt x="155448" y="155447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8081771" y="5580887"/>
            <a:ext cx="433070" cy="431800"/>
          </a:xfrm>
          <a:custGeom>
            <a:avLst/>
            <a:gdLst/>
            <a:ahLst/>
            <a:cxnLst/>
            <a:rect l="l" t="t" r="r" b="b"/>
            <a:pathLst>
              <a:path w="433070" h="431800">
                <a:moveTo>
                  <a:pt x="278892" y="65531"/>
                </a:moveTo>
                <a:lnTo>
                  <a:pt x="153924" y="65531"/>
                </a:lnTo>
                <a:lnTo>
                  <a:pt x="216407" y="0"/>
                </a:lnTo>
                <a:lnTo>
                  <a:pt x="278892" y="65531"/>
                </a:lnTo>
                <a:close/>
              </a:path>
              <a:path w="433070" h="431800">
                <a:moveTo>
                  <a:pt x="64008" y="368807"/>
                </a:moveTo>
                <a:lnTo>
                  <a:pt x="67056" y="277367"/>
                </a:lnTo>
                <a:lnTo>
                  <a:pt x="0" y="214883"/>
                </a:lnTo>
                <a:lnTo>
                  <a:pt x="67056" y="153923"/>
                </a:lnTo>
                <a:lnTo>
                  <a:pt x="64008" y="62483"/>
                </a:lnTo>
                <a:lnTo>
                  <a:pt x="153924" y="65531"/>
                </a:lnTo>
                <a:lnTo>
                  <a:pt x="368706" y="65531"/>
                </a:lnTo>
                <a:lnTo>
                  <a:pt x="365760" y="153923"/>
                </a:lnTo>
                <a:lnTo>
                  <a:pt x="432815" y="214883"/>
                </a:lnTo>
                <a:lnTo>
                  <a:pt x="365760" y="277367"/>
                </a:lnTo>
                <a:lnTo>
                  <a:pt x="368706" y="365759"/>
                </a:lnTo>
                <a:lnTo>
                  <a:pt x="153924" y="365759"/>
                </a:lnTo>
                <a:lnTo>
                  <a:pt x="64008" y="368807"/>
                </a:lnTo>
                <a:close/>
              </a:path>
              <a:path w="433070" h="431800">
                <a:moveTo>
                  <a:pt x="368706" y="65531"/>
                </a:moveTo>
                <a:lnTo>
                  <a:pt x="278892" y="65531"/>
                </a:lnTo>
                <a:lnTo>
                  <a:pt x="368808" y="62483"/>
                </a:lnTo>
                <a:lnTo>
                  <a:pt x="368706" y="65531"/>
                </a:lnTo>
                <a:close/>
              </a:path>
              <a:path w="433070" h="431800">
                <a:moveTo>
                  <a:pt x="216407" y="431291"/>
                </a:moveTo>
                <a:lnTo>
                  <a:pt x="153924" y="365759"/>
                </a:lnTo>
                <a:lnTo>
                  <a:pt x="278892" y="365759"/>
                </a:lnTo>
                <a:lnTo>
                  <a:pt x="216407" y="431291"/>
                </a:lnTo>
                <a:close/>
              </a:path>
              <a:path w="433070" h="431800">
                <a:moveTo>
                  <a:pt x="368808" y="368807"/>
                </a:moveTo>
                <a:lnTo>
                  <a:pt x="278892" y="365759"/>
                </a:lnTo>
                <a:lnTo>
                  <a:pt x="368706" y="365759"/>
                </a:lnTo>
                <a:lnTo>
                  <a:pt x="368808" y="368807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8063483" y="5562600"/>
            <a:ext cx="469900" cy="467995"/>
          </a:xfrm>
          <a:custGeom>
            <a:avLst/>
            <a:gdLst/>
            <a:ahLst/>
            <a:cxnLst/>
            <a:rect l="l" t="t" r="r" b="b"/>
            <a:pathLst>
              <a:path w="469900" h="467995">
                <a:moveTo>
                  <a:pt x="197828" y="76200"/>
                </a:moveTo>
                <a:lnTo>
                  <a:pt x="163068" y="76200"/>
                </a:lnTo>
                <a:lnTo>
                  <a:pt x="173736" y="71628"/>
                </a:lnTo>
                <a:lnTo>
                  <a:pt x="167534" y="71448"/>
                </a:lnTo>
                <a:lnTo>
                  <a:pt x="234695" y="0"/>
                </a:lnTo>
                <a:lnTo>
                  <a:pt x="259049" y="25908"/>
                </a:lnTo>
                <a:lnTo>
                  <a:pt x="225551" y="25908"/>
                </a:lnTo>
                <a:lnTo>
                  <a:pt x="234695" y="35902"/>
                </a:lnTo>
                <a:lnTo>
                  <a:pt x="197828" y="76200"/>
                </a:lnTo>
                <a:close/>
              </a:path>
              <a:path w="469900" h="467995">
                <a:moveTo>
                  <a:pt x="234695" y="35902"/>
                </a:moveTo>
                <a:lnTo>
                  <a:pt x="225551" y="25908"/>
                </a:lnTo>
                <a:lnTo>
                  <a:pt x="243840" y="25908"/>
                </a:lnTo>
                <a:lnTo>
                  <a:pt x="234695" y="35902"/>
                </a:lnTo>
                <a:close/>
              </a:path>
              <a:path w="469900" h="467995">
                <a:moveTo>
                  <a:pt x="291083" y="97536"/>
                </a:moveTo>
                <a:lnTo>
                  <a:pt x="234695" y="35902"/>
                </a:lnTo>
                <a:lnTo>
                  <a:pt x="243840" y="25908"/>
                </a:lnTo>
                <a:lnTo>
                  <a:pt x="259049" y="25908"/>
                </a:lnTo>
                <a:lnTo>
                  <a:pt x="301857" y="71448"/>
                </a:lnTo>
                <a:lnTo>
                  <a:pt x="295656" y="71628"/>
                </a:lnTo>
                <a:lnTo>
                  <a:pt x="306323" y="76200"/>
                </a:lnTo>
                <a:lnTo>
                  <a:pt x="400475" y="76200"/>
                </a:lnTo>
                <a:lnTo>
                  <a:pt x="400274" y="80772"/>
                </a:lnTo>
                <a:lnTo>
                  <a:pt x="374904" y="80772"/>
                </a:lnTo>
                <a:lnTo>
                  <a:pt x="374455" y="94889"/>
                </a:lnTo>
                <a:lnTo>
                  <a:pt x="291083" y="97536"/>
                </a:lnTo>
                <a:close/>
              </a:path>
              <a:path w="469900" h="467995">
                <a:moveTo>
                  <a:pt x="71486" y="167404"/>
                </a:moveTo>
                <a:lnTo>
                  <a:pt x="68580" y="68579"/>
                </a:lnTo>
                <a:lnTo>
                  <a:pt x="167534" y="71448"/>
                </a:lnTo>
                <a:lnTo>
                  <a:pt x="163068" y="76200"/>
                </a:lnTo>
                <a:lnTo>
                  <a:pt x="197828" y="76200"/>
                </a:lnTo>
                <a:lnTo>
                  <a:pt x="193645" y="80772"/>
                </a:lnTo>
                <a:lnTo>
                  <a:pt x="94488" y="80772"/>
                </a:lnTo>
                <a:lnTo>
                  <a:pt x="82296" y="94488"/>
                </a:lnTo>
                <a:lnTo>
                  <a:pt x="94936" y="94889"/>
                </a:lnTo>
                <a:lnTo>
                  <a:pt x="97100" y="163068"/>
                </a:lnTo>
                <a:lnTo>
                  <a:pt x="76200" y="163068"/>
                </a:lnTo>
                <a:lnTo>
                  <a:pt x="71486" y="167404"/>
                </a:lnTo>
                <a:close/>
              </a:path>
              <a:path w="469900" h="467995">
                <a:moveTo>
                  <a:pt x="400475" y="76200"/>
                </a:moveTo>
                <a:lnTo>
                  <a:pt x="306323" y="76200"/>
                </a:lnTo>
                <a:lnTo>
                  <a:pt x="301857" y="71448"/>
                </a:lnTo>
                <a:lnTo>
                  <a:pt x="400812" y="68579"/>
                </a:lnTo>
                <a:lnTo>
                  <a:pt x="400475" y="76200"/>
                </a:lnTo>
                <a:close/>
              </a:path>
              <a:path w="469900" h="467995">
                <a:moveTo>
                  <a:pt x="163068" y="76200"/>
                </a:moveTo>
                <a:lnTo>
                  <a:pt x="167534" y="71448"/>
                </a:lnTo>
                <a:lnTo>
                  <a:pt x="173736" y="71628"/>
                </a:lnTo>
                <a:lnTo>
                  <a:pt x="163068" y="76200"/>
                </a:lnTo>
                <a:close/>
              </a:path>
              <a:path w="469900" h="467995">
                <a:moveTo>
                  <a:pt x="306323" y="76200"/>
                </a:moveTo>
                <a:lnTo>
                  <a:pt x="295656" y="71628"/>
                </a:lnTo>
                <a:lnTo>
                  <a:pt x="301857" y="71448"/>
                </a:lnTo>
                <a:lnTo>
                  <a:pt x="306323" y="76200"/>
                </a:lnTo>
                <a:close/>
              </a:path>
              <a:path w="469900" h="467995">
                <a:moveTo>
                  <a:pt x="94936" y="94889"/>
                </a:moveTo>
                <a:lnTo>
                  <a:pt x="82296" y="94488"/>
                </a:lnTo>
                <a:lnTo>
                  <a:pt x="94488" y="80772"/>
                </a:lnTo>
                <a:lnTo>
                  <a:pt x="94936" y="94889"/>
                </a:lnTo>
                <a:close/>
              </a:path>
              <a:path w="469900" h="467995">
                <a:moveTo>
                  <a:pt x="178307" y="97536"/>
                </a:moveTo>
                <a:lnTo>
                  <a:pt x="94936" y="94889"/>
                </a:lnTo>
                <a:lnTo>
                  <a:pt x="94488" y="80772"/>
                </a:lnTo>
                <a:lnTo>
                  <a:pt x="193645" y="80772"/>
                </a:lnTo>
                <a:lnTo>
                  <a:pt x="178307" y="97536"/>
                </a:lnTo>
                <a:close/>
              </a:path>
              <a:path w="469900" h="467995">
                <a:moveTo>
                  <a:pt x="374455" y="94889"/>
                </a:moveTo>
                <a:lnTo>
                  <a:pt x="374904" y="80772"/>
                </a:lnTo>
                <a:lnTo>
                  <a:pt x="387095" y="94488"/>
                </a:lnTo>
                <a:lnTo>
                  <a:pt x="374455" y="94889"/>
                </a:lnTo>
                <a:close/>
              </a:path>
              <a:path w="469900" h="467995">
                <a:moveTo>
                  <a:pt x="432290" y="233277"/>
                </a:moveTo>
                <a:lnTo>
                  <a:pt x="371856" y="176784"/>
                </a:lnTo>
                <a:lnTo>
                  <a:pt x="374455" y="94889"/>
                </a:lnTo>
                <a:lnTo>
                  <a:pt x="387095" y="94488"/>
                </a:lnTo>
                <a:lnTo>
                  <a:pt x="374904" y="80772"/>
                </a:lnTo>
                <a:lnTo>
                  <a:pt x="400274" y="80772"/>
                </a:lnTo>
                <a:lnTo>
                  <a:pt x="396643" y="163068"/>
                </a:lnTo>
                <a:lnTo>
                  <a:pt x="393191" y="163068"/>
                </a:lnTo>
                <a:lnTo>
                  <a:pt x="396239" y="172212"/>
                </a:lnTo>
                <a:lnTo>
                  <a:pt x="403131" y="172212"/>
                </a:lnTo>
                <a:lnTo>
                  <a:pt x="459452" y="224028"/>
                </a:lnTo>
                <a:lnTo>
                  <a:pt x="441960" y="224028"/>
                </a:lnTo>
                <a:lnTo>
                  <a:pt x="432290" y="233277"/>
                </a:lnTo>
                <a:close/>
              </a:path>
              <a:path w="469900" h="467995">
                <a:moveTo>
                  <a:pt x="71628" y="172212"/>
                </a:moveTo>
                <a:lnTo>
                  <a:pt x="71486" y="167404"/>
                </a:lnTo>
                <a:lnTo>
                  <a:pt x="76200" y="163068"/>
                </a:lnTo>
                <a:lnTo>
                  <a:pt x="71628" y="172212"/>
                </a:lnTo>
                <a:close/>
              </a:path>
              <a:path w="469900" h="467995">
                <a:moveTo>
                  <a:pt x="97390" y="172212"/>
                </a:moveTo>
                <a:lnTo>
                  <a:pt x="71628" y="172212"/>
                </a:lnTo>
                <a:lnTo>
                  <a:pt x="76200" y="163068"/>
                </a:lnTo>
                <a:lnTo>
                  <a:pt x="97100" y="163068"/>
                </a:lnTo>
                <a:lnTo>
                  <a:pt x="97390" y="172212"/>
                </a:lnTo>
                <a:close/>
              </a:path>
              <a:path w="469900" h="467995">
                <a:moveTo>
                  <a:pt x="396239" y="172212"/>
                </a:moveTo>
                <a:lnTo>
                  <a:pt x="393191" y="163068"/>
                </a:lnTo>
                <a:lnTo>
                  <a:pt x="396508" y="166119"/>
                </a:lnTo>
                <a:lnTo>
                  <a:pt x="396239" y="172212"/>
                </a:lnTo>
                <a:close/>
              </a:path>
              <a:path w="469900" h="467995">
                <a:moveTo>
                  <a:pt x="396508" y="166119"/>
                </a:moveTo>
                <a:lnTo>
                  <a:pt x="393191" y="163068"/>
                </a:lnTo>
                <a:lnTo>
                  <a:pt x="396643" y="163068"/>
                </a:lnTo>
                <a:lnTo>
                  <a:pt x="396508" y="166119"/>
                </a:lnTo>
                <a:close/>
              </a:path>
              <a:path w="469900" h="467995">
                <a:moveTo>
                  <a:pt x="403131" y="172212"/>
                </a:moveTo>
                <a:lnTo>
                  <a:pt x="396239" y="172212"/>
                </a:lnTo>
                <a:lnTo>
                  <a:pt x="396508" y="166119"/>
                </a:lnTo>
                <a:lnTo>
                  <a:pt x="403131" y="172212"/>
                </a:lnTo>
                <a:close/>
              </a:path>
              <a:path w="469900" h="467995">
                <a:moveTo>
                  <a:pt x="71489" y="300371"/>
                </a:moveTo>
                <a:lnTo>
                  <a:pt x="0" y="233172"/>
                </a:lnTo>
                <a:lnTo>
                  <a:pt x="71486" y="167404"/>
                </a:lnTo>
                <a:lnTo>
                  <a:pt x="71628" y="172212"/>
                </a:lnTo>
                <a:lnTo>
                  <a:pt x="97390" y="172212"/>
                </a:lnTo>
                <a:lnTo>
                  <a:pt x="97536" y="176784"/>
                </a:lnTo>
                <a:lnTo>
                  <a:pt x="46995" y="224028"/>
                </a:lnTo>
                <a:lnTo>
                  <a:pt x="27432" y="224028"/>
                </a:lnTo>
                <a:lnTo>
                  <a:pt x="27432" y="242316"/>
                </a:lnTo>
                <a:lnTo>
                  <a:pt x="46551" y="242316"/>
                </a:lnTo>
                <a:lnTo>
                  <a:pt x="97536" y="291084"/>
                </a:lnTo>
                <a:lnTo>
                  <a:pt x="97390" y="295656"/>
                </a:lnTo>
                <a:lnTo>
                  <a:pt x="71628" y="295656"/>
                </a:lnTo>
                <a:lnTo>
                  <a:pt x="71489" y="300371"/>
                </a:lnTo>
                <a:close/>
              </a:path>
              <a:path w="469900" h="467995">
                <a:moveTo>
                  <a:pt x="27432" y="242316"/>
                </a:moveTo>
                <a:lnTo>
                  <a:pt x="27432" y="224028"/>
                </a:lnTo>
                <a:lnTo>
                  <a:pt x="37101" y="233277"/>
                </a:lnTo>
                <a:lnTo>
                  <a:pt x="27432" y="242316"/>
                </a:lnTo>
                <a:close/>
              </a:path>
              <a:path w="469900" h="467995">
                <a:moveTo>
                  <a:pt x="37101" y="233277"/>
                </a:moveTo>
                <a:lnTo>
                  <a:pt x="27432" y="224028"/>
                </a:lnTo>
                <a:lnTo>
                  <a:pt x="46995" y="224028"/>
                </a:lnTo>
                <a:lnTo>
                  <a:pt x="37101" y="233277"/>
                </a:lnTo>
                <a:close/>
              </a:path>
              <a:path w="469900" h="467995">
                <a:moveTo>
                  <a:pt x="441960" y="242316"/>
                </a:moveTo>
                <a:lnTo>
                  <a:pt x="432290" y="233277"/>
                </a:lnTo>
                <a:lnTo>
                  <a:pt x="441960" y="224028"/>
                </a:lnTo>
                <a:lnTo>
                  <a:pt x="441960" y="242316"/>
                </a:lnTo>
                <a:close/>
              </a:path>
              <a:path w="469900" h="467995">
                <a:moveTo>
                  <a:pt x="459664" y="242316"/>
                </a:moveTo>
                <a:lnTo>
                  <a:pt x="441960" y="242316"/>
                </a:lnTo>
                <a:lnTo>
                  <a:pt x="441960" y="224028"/>
                </a:lnTo>
                <a:lnTo>
                  <a:pt x="459452" y="224028"/>
                </a:lnTo>
                <a:lnTo>
                  <a:pt x="469391" y="233172"/>
                </a:lnTo>
                <a:lnTo>
                  <a:pt x="459664" y="242316"/>
                </a:lnTo>
                <a:close/>
              </a:path>
              <a:path w="469900" h="467995">
                <a:moveTo>
                  <a:pt x="46551" y="242316"/>
                </a:moveTo>
                <a:lnTo>
                  <a:pt x="27432" y="242316"/>
                </a:lnTo>
                <a:lnTo>
                  <a:pt x="37101" y="233277"/>
                </a:lnTo>
                <a:lnTo>
                  <a:pt x="46551" y="242316"/>
                </a:lnTo>
                <a:close/>
              </a:path>
              <a:path w="469900" h="467995">
                <a:moveTo>
                  <a:pt x="400274" y="387096"/>
                </a:moveTo>
                <a:lnTo>
                  <a:pt x="374904" y="387096"/>
                </a:lnTo>
                <a:lnTo>
                  <a:pt x="387095" y="373380"/>
                </a:lnTo>
                <a:lnTo>
                  <a:pt x="374455" y="372978"/>
                </a:lnTo>
                <a:lnTo>
                  <a:pt x="371856" y="291084"/>
                </a:lnTo>
                <a:lnTo>
                  <a:pt x="432290" y="233277"/>
                </a:lnTo>
                <a:lnTo>
                  <a:pt x="441960" y="242316"/>
                </a:lnTo>
                <a:lnTo>
                  <a:pt x="459664" y="242316"/>
                </a:lnTo>
                <a:lnTo>
                  <a:pt x="402919" y="295656"/>
                </a:lnTo>
                <a:lnTo>
                  <a:pt x="396239" y="295656"/>
                </a:lnTo>
                <a:lnTo>
                  <a:pt x="393191" y="304800"/>
                </a:lnTo>
                <a:lnTo>
                  <a:pt x="396643" y="304800"/>
                </a:lnTo>
                <a:lnTo>
                  <a:pt x="400274" y="387096"/>
                </a:lnTo>
                <a:close/>
              </a:path>
              <a:path w="469900" h="467995">
                <a:moveTo>
                  <a:pt x="76200" y="304800"/>
                </a:moveTo>
                <a:lnTo>
                  <a:pt x="71489" y="300371"/>
                </a:lnTo>
                <a:lnTo>
                  <a:pt x="71628" y="295656"/>
                </a:lnTo>
                <a:lnTo>
                  <a:pt x="76200" y="304800"/>
                </a:lnTo>
                <a:close/>
              </a:path>
              <a:path w="469900" h="467995">
                <a:moveTo>
                  <a:pt x="97100" y="304800"/>
                </a:moveTo>
                <a:lnTo>
                  <a:pt x="76200" y="304800"/>
                </a:lnTo>
                <a:lnTo>
                  <a:pt x="71628" y="295656"/>
                </a:lnTo>
                <a:lnTo>
                  <a:pt x="97390" y="295656"/>
                </a:lnTo>
                <a:lnTo>
                  <a:pt x="97100" y="304800"/>
                </a:lnTo>
                <a:close/>
              </a:path>
              <a:path w="469900" h="467995">
                <a:moveTo>
                  <a:pt x="393191" y="304800"/>
                </a:moveTo>
                <a:lnTo>
                  <a:pt x="396239" y="295656"/>
                </a:lnTo>
                <a:lnTo>
                  <a:pt x="396505" y="301684"/>
                </a:lnTo>
                <a:lnTo>
                  <a:pt x="393191" y="304800"/>
                </a:lnTo>
                <a:close/>
              </a:path>
              <a:path w="469900" h="467995">
                <a:moveTo>
                  <a:pt x="396505" y="301684"/>
                </a:moveTo>
                <a:lnTo>
                  <a:pt x="396239" y="295656"/>
                </a:lnTo>
                <a:lnTo>
                  <a:pt x="402919" y="295656"/>
                </a:lnTo>
                <a:lnTo>
                  <a:pt x="396505" y="301684"/>
                </a:lnTo>
                <a:close/>
              </a:path>
              <a:path w="469900" h="467995">
                <a:moveTo>
                  <a:pt x="68580" y="399288"/>
                </a:moveTo>
                <a:lnTo>
                  <a:pt x="71489" y="300371"/>
                </a:lnTo>
                <a:lnTo>
                  <a:pt x="76200" y="304800"/>
                </a:lnTo>
                <a:lnTo>
                  <a:pt x="97100" y="304800"/>
                </a:lnTo>
                <a:lnTo>
                  <a:pt x="94936" y="372978"/>
                </a:lnTo>
                <a:lnTo>
                  <a:pt x="82296" y="373380"/>
                </a:lnTo>
                <a:lnTo>
                  <a:pt x="94488" y="387096"/>
                </a:lnTo>
                <a:lnTo>
                  <a:pt x="193978" y="387096"/>
                </a:lnTo>
                <a:lnTo>
                  <a:pt x="198252" y="391667"/>
                </a:lnTo>
                <a:lnTo>
                  <a:pt x="163068" y="391667"/>
                </a:lnTo>
                <a:lnTo>
                  <a:pt x="167534" y="396419"/>
                </a:lnTo>
                <a:lnTo>
                  <a:pt x="68580" y="399288"/>
                </a:lnTo>
                <a:close/>
              </a:path>
              <a:path w="469900" h="467995">
                <a:moveTo>
                  <a:pt x="396643" y="304800"/>
                </a:moveTo>
                <a:lnTo>
                  <a:pt x="393191" y="304800"/>
                </a:lnTo>
                <a:lnTo>
                  <a:pt x="396505" y="301684"/>
                </a:lnTo>
                <a:lnTo>
                  <a:pt x="396643" y="304800"/>
                </a:lnTo>
                <a:close/>
              </a:path>
              <a:path w="469900" h="467995">
                <a:moveTo>
                  <a:pt x="193978" y="387096"/>
                </a:moveTo>
                <a:lnTo>
                  <a:pt x="94488" y="387096"/>
                </a:lnTo>
                <a:lnTo>
                  <a:pt x="94936" y="372978"/>
                </a:lnTo>
                <a:lnTo>
                  <a:pt x="178307" y="370332"/>
                </a:lnTo>
                <a:lnTo>
                  <a:pt x="193978" y="387096"/>
                </a:lnTo>
                <a:close/>
              </a:path>
              <a:path w="469900" h="467995">
                <a:moveTo>
                  <a:pt x="260482" y="440436"/>
                </a:moveTo>
                <a:lnTo>
                  <a:pt x="243840" y="440436"/>
                </a:lnTo>
                <a:lnTo>
                  <a:pt x="234695" y="430654"/>
                </a:lnTo>
                <a:lnTo>
                  <a:pt x="291083" y="370332"/>
                </a:lnTo>
                <a:lnTo>
                  <a:pt x="374455" y="372978"/>
                </a:lnTo>
                <a:lnTo>
                  <a:pt x="374904" y="387096"/>
                </a:lnTo>
                <a:lnTo>
                  <a:pt x="400274" y="387096"/>
                </a:lnTo>
                <a:lnTo>
                  <a:pt x="400475" y="391667"/>
                </a:lnTo>
                <a:lnTo>
                  <a:pt x="306323" y="391667"/>
                </a:lnTo>
                <a:lnTo>
                  <a:pt x="295656" y="396240"/>
                </a:lnTo>
                <a:lnTo>
                  <a:pt x="301857" y="396419"/>
                </a:lnTo>
                <a:lnTo>
                  <a:pt x="260482" y="440436"/>
                </a:lnTo>
                <a:close/>
              </a:path>
              <a:path w="469900" h="467995">
                <a:moveTo>
                  <a:pt x="94488" y="387096"/>
                </a:moveTo>
                <a:lnTo>
                  <a:pt x="82296" y="373380"/>
                </a:lnTo>
                <a:lnTo>
                  <a:pt x="94936" y="372978"/>
                </a:lnTo>
                <a:lnTo>
                  <a:pt x="94488" y="387096"/>
                </a:lnTo>
                <a:close/>
              </a:path>
              <a:path w="469900" h="467995">
                <a:moveTo>
                  <a:pt x="374904" y="387096"/>
                </a:moveTo>
                <a:lnTo>
                  <a:pt x="374455" y="372978"/>
                </a:lnTo>
                <a:lnTo>
                  <a:pt x="387095" y="373380"/>
                </a:lnTo>
                <a:lnTo>
                  <a:pt x="374904" y="387096"/>
                </a:lnTo>
                <a:close/>
              </a:path>
              <a:path w="469900" h="467995">
                <a:moveTo>
                  <a:pt x="167534" y="396419"/>
                </a:moveTo>
                <a:lnTo>
                  <a:pt x="163068" y="391667"/>
                </a:lnTo>
                <a:lnTo>
                  <a:pt x="173736" y="396240"/>
                </a:lnTo>
                <a:lnTo>
                  <a:pt x="167534" y="396419"/>
                </a:lnTo>
                <a:close/>
              </a:path>
              <a:path w="469900" h="467995">
                <a:moveTo>
                  <a:pt x="234695" y="467867"/>
                </a:moveTo>
                <a:lnTo>
                  <a:pt x="167534" y="396419"/>
                </a:lnTo>
                <a:lnTo>
                  <a:pt x="173736" y="396240"/>
                </a:lnTo>
                <a:lnTo>
                  <a:pt x="163068" y="391667"/>
                </a:lnTo>
                <a:lnTo>
                  <a:pt x="198252" y="391667"/>
                </a:lnTo>
                <a:lnTo>
                  <a:pt x="234695" y="430654"/>
                </a:lnTo>
                <a:lnTo>
                  <a:pt x="225551" y="440436"/>
                </a:lnTo>
                <a:lnTo>
                  <a:pt x="260482" y="440436"/>
                </a:lnTo>
                <a:lnTo>
                  <a:pt x="234695" y="467867"/>
                </a:lnTo>
                <a:close/>
              </a:path>
              <a:path w="469900" h="467995">
                <a:moveTo>
                  <a:pt x="301857" y="396419"/>
                </a:moveTo>
                <a:lnTo>
                  <a:pt x="295656" y="396240"/>
                </a:lnTo>
                <a:lnTo>
                  <a:pt x="306323" y="391667"/>
                </a:lnTo>
                <a:lnTo>
                  <a:pt x="301857" y="396419"/>
                </a:lnTo>
                <a:close/>
              </a:path>
              <a:path w="469900" h="467995">
                <a:moveTo>
                  <a:pt x="400812" y="399288"/>
                </a:moveTo>
                <a:lnTo>
                  <a:pt x="301857" y="396419"/>
                </a:lnTo>
                <a:lnTo>
                  <a:pt x="306323" y="391667"/>
                </a:lnTo>
                <a:lnTo>
                  <a:pt x="400475" y="391667"/>
                </a:lnTo>
                <a:lnTo>
                  <a:pt x="400812" y="399288"/>
                </a:lnTo>
                <a:close/>
              </a:path>
              <a:path w="469900" h="467995">
                <a:moveTo>
                  <a:pt x="243840" y="440436"/>
                </a:moveTo>
                <a:lnTo>
                  <a:pt x="225551" y="440436"/>
                </a:lnTo>
                <a:lnTo>
                  <a:pt x="234695" y="430654"/>
                </a:lnTo>
                <a:lnTo>
                  <a:pt x="243840" y="440436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 txBox="1"/>
          <p:nvPr/>
        </p:nvSpPr>
        <p:spPr>
          <a:xfrm>
            <a:off x="8227566" y="5651025"/>
            <a:ext cx="1397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1" name="object 331"/>
          <p:cNvSpPr/>
          <p:nvPr/>
        </p:nvSpPr>
        <p:spPr>
          <a:xfrm>
            <a:off x="3329940" y="5652515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277368" y="65531"/>
                </a:moveTo>
                <a:lnTo>
                  <a:pt x="153924" y="65531"/>
                </a:lnTo>
                <a:lnTo>
                  <a:pt x="214883" y="0"/>
                </a:lnTo>
                <a:lnTo>
                  <a:pt x="277368" y="65531"/>
                </a:lnTo>
                <a:close/>
              </a:path>
              <a:path w="431800" h="431800">
                <a:moveTo>
                  <a:pt x="62484" y="367283"/>
                </a:moveTo>
                <a:lnTo>
                  <a:pt x="65532" y="277367"/>
                </a:lnTo>
                <a:lnTo>
                  <a:pt x="0" y="214883"/>
                </a:lnTo>
                <a:lnTo>
                  <a:pt x="65532" y="153923"/>
                </a:lnTo>
                <a:lnTo>
                  <a:pt x="62484" y="62483"/>
                </a:lnTo>
                <a:lnTo>
                  <a:pt x="153924" y="65531"/>
                </a:lnTo>
                <a:lnTo>
                  <a:pt x="367182" y="65531"/>
                </a:lnTo>
                <a:lnTo>
                  <a:pt x="364236" y="153923"/>
                </a:lnTo>
                <a:lnTo>
                  <a:pt x="431291" y="214883"/>
                </a:lnTo>
                <a:lnTo>
                  <a:pt x="364236" y="277367"/>
                </a:lnTo>
                <a:lnTo>
                  <a:pt x="367180" y="364235"/>
                </a:lnTo>
                <a:lnTo>
                  <a:pt x="153924" y="364235"/>
                </a:lnTo>
                <a:lnTo>
                  <a:pt x="62484" y="367283"/>
                </a:lnTo>
                <a:close/>
              </a:path>
              <a:path w="431800" h="431800">
                <a:moveTo>
                  <a:pt x="367182" y="65531"/>
                </a:moveTo>
                <a:lnTo>
                  <a:pt x="277368" y="65531"/>
                </a:lnTo>
                <a:lnTo>
                  <a:pt x="367284" y="62483"/>
                </a:lnTo>
                <a:lnTo>
                  <a:pt x="367182" y="65531"/>
                </a:lnTo>
                <a:close/>
              </a:path>
              <a:path w="431800" h="431800">
                <a:moveTo>
                  <a:pt x="214883" y="431291"/>
                </a:moveTo>
                <a:lnTo>
                  <a:pt x="153924" y="364235"/>
                </a:lnTo>
                <a:lnTo>
                  <a:pt x="277368" y="364235"/>
                </a:lnTo>
                <a:lnTo>
                  <a:pt x="214883" y="431291"/>
                </a:lnTo>
                <a:close/>
              </a:path>
              <a:path w="431800" h="431800">
                <a:moveTo>
                  <a:pt x="367284" y="367283"/>
                </a:moveTo>
                <a:lnTo>
                  <a:pt x="277368" y="364235"/>
                </a:lnTo>
                <a:lnTo>
                  <a:pt x="367180" y="364235"/>
                </a:lnTo>
                <a:lnTo>
                  <a:pt x="367284" y="367283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3310127" y="5632703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199222" y="76199"/>
                </a:moveTo>
                <a:lnTo>
                  <a:pt x="163068" y="76199"/>
                </a:lnTo>
                <a:lnTo>
                  <a:pt x="173736" y="73151"/>
                </a:lnTo>
                <a:lnTo>
                  <a:pt x="166239" y="72826"/>
                </a:lnTo>
                <a:lnTo>
                  <a:pt x="234695" y="0"/>
                </a:lnTo>
                <a:lnTo>
                  <a:pt x="260482" y="27431"/>
                </a:lnTo>
                <a:lnTo>
                  <a:pt x="225551" y="27431"/>
                </a:lnTo>
                <a:lnTo>
                  <a:pt x="234695" y="37426"/>
                </a:lnTo>
                <a:lnTo>
                  <a:pt x="199222" y="76199"/>
                </a:lnTo>
                <a:close/>
              </a:path>
              <a:path w="469900" h="469900">
                <a:moveTo>
                  <a:pt x="234695" y="37426"/>
                </a:moveTo>
                <a:lnTo>
                  <a:pt x="225551" y="27431"/>
                </a:lnTo>
                <a:lnTo>
                  <a:pt x="243840" y="27431"/>
                </a:lnTo>
                <a:lnTo>
                  <a:pt x="234695" y="37426"/>
                </a:lnTo>
                <a:close/>
              </a:path>
              <a:path w="469900" h="469900">
                <a:moveTo>
                  <a:pt x="291083" y="99059"/>
                </a:moveTo>
                <a:lnTo>
                  <a:pt x="234695" y="37426"/>
                </a:lnTo>
                <a:lnTo>
                  <a:pt x="243840" y="27431"/>
                </a:lnTo>
                <a:lnTo>
                  <a:pt x="260482" y="27431"/>
                </a:lnTo>
                <a:lnTo>
                  <a:pt x="303208" y="72886"/>
                </a:lnTo>
                <a:lnTo>
                  <a:pt x="297180" y="73151"/>
                </a:lnTo>
                <a:lnTo>
                  <a:pt x="306323" y="76199"/>
                </a:lnTo>
                <a:lnTo>
                  <a:pt x="400591" y="76199"/>
                </a:lnTo>
                <a:lnTo>
                  <a:pt x="400414" y="82295"/>
                </a:lnTo>
                <a:lnTo>
                  <a:pt x="374904" y="82295"/>
                </a:lnTo>
                <a:lnTo>
                  <a:pt x="374495" y="95150"/>
                </a:lnTo>
                <a:lnTo>
                  <a:pt x="291083" y="99059"/>
                </a:lnTo>
                <a:close/>
              </a:path>
              <a:path w="469900" h="469900">
                <a:moveTo>
                  <a:pt x="72886" y="167639"/>
                </a:moveTo>
                <a:lnTo>
                  <a:pt x="68580" y="68579"/>
                </a:lnTo>
                <a:lnTo>
                  <a:pt x="166239" y="72826"/>
                </a:lnTo>
                <a:lnTo>
                  <a:pt x="163068" y="76199"/>
                </a:lnTo>
                <a:lnTo>
                  <a:pt x="199222" y="76199"/>
                </a:lnTo>
                <a:lnTo>
                  <a:pt x="193645" y="82295"/>
                </a:lnTo>
                <a:lnTo>
                  <a:pt x="94488" y="82295"/>
                </a:lnTo>
                <a:lnTo>
                  <a:pt x="82296" y="94487"/>
                </a:lnTo>
                <a:lnTo>
                  <a:pt x="95097" y="95097"/>
                </a:lnTo>
                <a:lnTo>
                  <a:pt x="98406" y="164591"/>
                </a:lnTo>
                <a:lnTo>
                  <a:pt x="76200" y="164591"/>
                </a:lnTo>
                <a:lnTo>
                  <a:pt x="72886" y="167639"/>
                </a:lnTo>
                <a:close/>
              </a:path>
              <a:path w="469900" h="469900">
                <a:moveTo>
                  <a:pt x="400591" y="76199"/>
                </a:moveTo>
                <a:lnTo>
                  <a:pt x="306323" y="76199"/>
                </a:lnTo>
                <a:lnTo>
                  <a:pt x="303208" y="72886"/>
                </a:lnTo>
                <a:lnTo>
                  <a:pt x="400812" y="68579"/>
                </a:lnTo>
                <a:lnTo>
                  <a:pt x="400591" y="76199"/>
                </a:lnTo>
                <a:close/>
              </a:path>
              <a:path w="469900" h="469900">
                <a:moveTo>
                  <a:pt x="163068" y="76199"/>
                </a:moveTo>
                <a:lnTo>
                  <a:pt x="166239" y="72826"/>
                </a:lnTo>
                <a:lnTo>
                  <a:pt x="173736" y="73151"/>
                </a:lnTo>
                <a:lnTo>
                  <a:pt x="163068" y="76199"/>
                </a:lnTo>
                <a:close/>
              </a:path>
              <a:path w="469900" h="469900">
                <a:moveTo>
                  <a:pt x="306323" y="76199"/>
                </a:moveTo>
                <a:lnTo>
                  <a:pt x="297180" y="73151"/>
                </a:lnTo>
                <a:lnTo>
                  <a:pt x="303208" y="72886"/>
                </a:lnTo>
                <a:lnTo>
                  <a:pt x="306323" y="76199"/>
                </a:lnTo>
                <a:close/>
              </a:path>
              <a:path w="469900" h="469900">
                <a:moveTo>
                  <a:pt x="95097" y="95097"/>
                </a:moveTo>
                <a:lnTo>
                  <a:pt x="82296" y="94487"/>
                </a:lnTo>
                <a:lnTo>
                  <a:pt x="94488" y="82295"/>
                </a:lnTo>
                <a:lnTo>
                  <a:pt x="95097" y="95097"/>
                </a:lnTo>
                <a:close/>
              </a:path>
              <a:path w="469900" h="469900">
                <a:moveTo>
                  <a:pt x="178307" y="99059"/>
                </a:moveTo>
                <a:lnTo>
                  <a:pt x="95097" y="95097"/>
                </a:lnTo>
                <a:lnTo>
                  <a:pt x="94488" y="82295"/>
                </a:lnTo>
                <a:lnTo>
                  <a:pt x="193645" y="82295"/>
                </a:lnTo>
                <a:lnTo>
                  <a:pt x="178307" y="99059"/>
                </a:lnTo>
                <a:close/>
              </a:path>
              <a:path w="469900" h="469900">
                <a:moveTo>
                  <a:pt x="374495" y="95150"/>
                </a:moveTo>
                <a:lnTo>
                  <a:pt x="374904" y="82295"/>
                </a:lnTo>
                <a:lnTo>
                  <a:pt x="388619" y="94487"/>
                </a:lnTo>
                <a:lnTo>
                  <a:pt x="374495" y="95150"/>
                </a:lnTo>
                <a:close/>
              </a:path>
              <a:path w="469900" h="469900">
                <a:moveTo>
                  <a:pt x="432178" y="234695"/>
                </a:moveTo>
                <a:lnTo>
                  <a:pt x="371856" y="178307"/>
                </a:lnTo>
                <a:lnTo>
                  <a:pt x="374495" y="95150"/>
                </a:lnTo>
                <a:lnTo>
                  <a:pt x="388619" y="94487"/>
                </a:lnTo>
                <a:lnTo>
                  <a:pt x="374904" y="82295"/>
                </a:lnTo>
                <a:lnTo>
                  <a:pt x="400414" y="82295"/>
                </a:lnTo>
                <a:lnTo>
                  <a:pt x="398029" y="164591"/>
                </a:lnTo>
                <a:lnTo>
                  <a:pt x="393191" y="164591"/>
                </a:lnTo>
                <a:lnTo>
                  <a:pt x="397763" y="173735"/>
                </a:lnTo>
                <a:lnTo>
                  <a:pt x="403131" y="173735"/>
                </a:lnTo>
                <a:lnTo>
                  <a:pt x="459452" y="225551"/>
                </a:lnTo>
                <a:lnTo>
                  <a:pt x="441960" y="225551"/>
                </a:lnTo>
                <a:lnTo>
                  <a:pt x="432178" y="234695"/>
                </a:lnTo>
                <a:close/>
              </a:path>
              <a:path w="469900" h="469900">
                <a:moveTo>
                  <a:pt x="73152" y="173735"/>
                </a:moveTo>
                <a:lnTo>
                  <a:pt x="72886" y="167639"/>
                </a:lnTo>
                <a:lnTo>
                  <a:pt x="76200" y="164591"/>
                </a:lnTo>
                <a:lnTo>
                  <a:pt x="73152" y="173735"/>
                </a:lnTo>
                <a:close/>
              </a:path>
              <a:path w="469900" h="469900">
                <a:moveTo>
                  <a:pt x="98842" y="173735"/>
                </a:moveTo>
                <a:lnTo>
                  <a:pt x="73152" y="173735"/>
                </a:lnTo>
                <a:lnTo>
                  <a:pt x="76200" y="164591"/>
                </a:lnTo>
                <a:lnTo>
                  <a:pt x="98406" y="164591"/>
                </a:lnTo>
                <a:lnTo>
                  <a:pt x="98842" y="173735"/>
                </a:lnTo>
                <a:close/>
              </a:path>
              <a:path w="469900" h="469900">
                <a:moveTo>
                  <a:pt x="397763" y="173735"/>
                </a:moveTo>
                <a:lnTo>
                  <a:pt x="393191" y="164591"/>
                </a:lnTo>
                <a:lnTo>
                  <a:pt x="397903" y="168926"/>
                </a:lnTo>
                <a:lnTo>
                  <a:pt x="397763" y="173735"/>
                </a:lnTo>
                <a:close/>
              </a:path>
              <a:path w="469900" h="469900">
                <a:moveTo>
                  <a:pt x="397903" y="168926"/>
                </a:moveTo>
                <a:lnTo>
                  <a:pt x="393191" y="164591"/>
                </a:lnTo>
                <a:lnTo>
                  <a:pt x="398029" y="164591"/>
                </a:lnTo>
                <a:lnTo>
                  <a:pt x="397903" y="168926"/>
                </a:lnTo>
                <a:close/>
              </a:path>
              <a:path w="469900" h="469900">
                <a:moveTo>
                  <a:pt x="72886" y="303208"/>
                </a:moveTo>
                <a:lnTo>
                  <a:pt x="0" y="234695"/>
                </a:lnTo>
                <a:lnTo>
                  <a:pt x="72886" y="167639"/>
                </a:lnTo>
                <a:lnTo>
                  <a:pt x="73152" y="173735"/>
                </a:lnTo>
                <a:lnTo>
                  <a:pt x="98842" y="173735"/>
                </a:lnTo>
                <a:lnTo>
                  <a:pt x="99060" y="178307"/>
                </a:lnTo>
                <a:lnTo>
                  <a:pt x="47421" y="225551"/>
                </a:lnTo>
                <a:lnTo>
                  <a:pt x="27432" y="225551"/>
                </a:lnTo>
                <a:lnTo>
                  <a:pt x="27432" y="243839"/>
                </a:lnTo>
                <a:lnTo>
                  <a:pt x="47421" y="243839"/>
                </a:lnTo>
                <a:lnTo>
                  <a:pt x="99060" y="291083"/>
                </a:lnTo>
                <a:lnTo>
                  <a:pt x="98774" y="297179"/>
                </a:lnTo>
                <a:lnTo>
                  <a:pt x="73152" y="297179"/>
                </a:lnTo>
                <a:lnTo>
                  <a:pt x="72886" y="303208"/>
                </a:lnTo>
                <a:close/>
              </a:path>
              <a:path w="469900" h="469900">
                <a:moveTo>
                  <a:pt x="403131" y="173735"/>
                </a:moveTo>
                <a:lnTo>
                  <a:pt x="397763" y="173735"/>
                </a:lnTo>
                <a:lnTo>
                  <a:pt x="397903" y="168926"/>
                </a:lnTo>
                <a:lnTo>
                  <a:pt x="403131" y="173735"/>
                </a:lnTo>
                <a:close/>
              </a:path>
              <a:path w="469900" h="469900">
                <a:moveTo>
                  <a:pt x="27432" y="243839"/>
                </a:moveTo>
                <a:lnTo>
                  <a:pt x="27432" y="225551"/>
                </a:lnTo>
                <a:lnTo>
                  <a:pt x="37426" y="234695"/>
                </a:lnTo>
                <a:lnTo>
                  <a:pt x="27432" y="243839"/>
                </a:lnTo>
                <a:close/>
              </a:path>
              <a:path w="469900" h="469900">
                <a:moveTo>
                  <a:pt x="37426" y="234695"/>
                </a:moveTo>
                <a:lnTo>
                  <a:pt x="27432" y="225551"/>
                </a:lnTo>
                <a:lnTo>
                  <a:pt x="47421" y="225551"/>
                </a:lnTo>
                <a:lnTo>
                  <a:pt x="37426" y="234695"/>
                </a:lnTo>
                <a:close/>
              </a:path>
              <a:path w="469900" h="469900">
                <a:moveTo>
                  <a:pt x="441960" y="243839"/>
                </a:moveTo>
                <a:lnTo>
                  <a:pt x="432178" y="234695"/>
                </a:lnTo>
                <a:lnTo>
                  <a:pt x="441960" y="225551"/>
                </a:lnTo>
                <a:lnTo>
                  <a:pt x="441960" y="243839"/>
                </a:lnTo>
                <a:close/>
              </a:path>
              <a:path w="469900" h="469900">
                <a:moveTo>
                  <a:pt x="459664" y="243839"/>
                </a:moveTo>
                <a:lnTo>
                  <a:pt x="441960" y="243839"/>
                </a:lnTo>
                <a:lnTo>
                  <a:pt x="441960" y="225551"/>
                </a:lnTo>
                <a:lnTo>
                  <a:pt x="459452" y="225551"/>
                </a:lnTo>
                <a:lnTo>
                  <a:pt x="469391" y="234695"/>
                </a:lnTo>
                <a:lnTo>
                  <a:pt x="459664" y="243839"/>
                </a:lnTo>
                <a:close/>
              </a:path>
              <a:path w="469900" h="469900">
                <a:moveTo>
                  <a:pt x="47421" y="243839"/>
                </a:moveTo>
                <a:lnTo>
                  <a:pt x="27432" y="243839"/>
                </a:lnTo>
                <a:lnTo>
                  <a:pt x="37426" y="234695"/>
                </a:lnTo>
                <a:lnTo>
                  <a:pt x="47421" y="243839"/>
                </a:lnTo>
                <a:close/>
              </a:path>
              <a:path w="469900" h="469900">
                <a:moveTo>
                  <a:pt x="400453" y="388619"/>
                </a:moveTo>
                <a:lnTo>
                  <a:pt x="374904" y="388619"/>
                </a:lnTo>
                <a:lnTo>
                  <a:pt x="388619" y="374903"/>
                </a:lnTo>
                <a:lnTo>
                  <a:pt x="374461" y="374461"/>
                </a:lnTo>
                <a:lnTo>
                  <a:pt x="371856" y="291083"/>
                </a:lnTo>
                <a:lnTo>
                  <a:pt x="432178" y="234695"/>
                </a:lnTo>
                <a:lnTo>
                  <a:pt x="441960" y="243839"/>
                </a:lnTo>
                <a:lnTo>
                  <a:pt x="459664" y="243839"/>
                </a:lnTo>
                <a:lnTo>
                  <a:pt x="402919" y="297179"/>
                </a:lnTo>
                <a:lnTo>
                  <a:pt x="397763" y="297179"/>
                </a:lnTo>
                <a:lnTo>
                  <a:pt x="393191" y="306323"/>
                </a:lnTo>
                <a:lnTo>
                  <a:pt x="398032" y="306323"/>
                </a:lnTo>
                <a:lnTo>
                  <a:pt x="400453" y="388619"/>
                </a:lnTo>
                <a:close/>
              </a:path>
              <a:path w="469900" h="469900">
                <a:moveTo>
                  <a:pt x="76200" y="306323"/>
                </a:moveTo>
                <a:lnTo>
                  <a:pt x="72886" y="303208"/>
                </a:lnTo>
                <a:lnTo>
                  <a:pt x="73152" y="297179"/>
                </a:lnTo>
                <a:lnTo>
                  <a:pt x="76200" y="306323"/>
                </a:lnTo>
                <a:close/>
              </a:path>
              <a:path w="469900" h="469900">
                <a:moveTo>
                  <a:pt x="98345" y="306323"/>
                </a:moveTo>
                <a:lnTo>
                  <a:pt x="76200" y="306323"/>
                </a:lnTo>
                <a:lnTo>
                  <a:pt x="73152" y="297179"/>
                </a:lnTo>
                <a:lnTo>
                  <a:pt x="98774" y="297179"/>
                </a:lnTo>
                <a:lnTo>
                  <a:pt x="98345" y="306323"/>
                </a:lnTo>
                <a:close/>
              </a:path>
              <a:path w="469900" h="469900">
                <a:moveTo>
                  <a:pt x="393191" y="306323"/>
                </a:moveTo>
                <a:lnTo>
                  <a:pt x="397763" y="297179"/>
                </a:lnTo>
                <a:lnTo>
                  <a:pt x="397902" y="301895"/>
                </a:lnTo>
                <a:lnTo>
                  <a:pt x="393191" y="306323"/>
                </a:lnTo>
                <a:close/>
              </a:path>
              <a:path w="469900" h="469900">
                <a:moveTo>
                  <a:pt x="397902" y="301895"/>
                </a:moveTo>
                <a:lnTo>
                  <a:pt x="397763" y="297179"/>
                </a:lnTo>
                <a:lnTo>
                  <a:pt x="402919" y="297179"/>
                </a:lnTo>
                <a:lnTo>
                  <a:pt x="397902" y="301895"/>
                </a:lnTo>
                <a:close/>
              </a:path>
              <a:path w="469900" h="469900">
                <a:moveTo>
                  <a:pt x="398032" y="306323"/>
                </a:moveTo>
                <a:lnTo>
                  <a:pt x="393191" y="306323"/>
                </a:lnTo>
                <a:lnTo>
                  <a:pt x="397902" y="301895"/>
                </a:lnTo>
                <a:lnTo>
                  <a:pt x="398032" y="306323"/>
                </a:lnTo>
                <a:close/>
              </a:path>
              <a:path w="469900" h="469900">
                <a:moveTo>
                  <a:pt x="68580" y="400811"/>
                </a:moveTo>
                <a:lnTo>
                  <a:pt x="72886" y="303208"/>
                </a:lnTo>
                <a:lnTo>
                  <a:pt x="76200" y="306323"/>
                </a:lnTo>
                <a:lnTo>
                  <a:pt x="98345" y="306323"/>
                </a:lnTo>
                <a:lnTo>
                  <a:pt x="95150" y="374495"/>
                </a:lnTo>
                <a:lnTo>
                  <a:pt x="82296" y="374903"/>
                </a:lnTo>
                <a:lnTo>
                  <a:pt x="94488" y="388619"/>
                </a:lnTo>
                <a:lnTo>
                  <a:pt x="193978" y="388619"/>
                </a:lnTo>
                <a:lnTo>
                  <a:pt x="198252" y="393191"/>
                </a:lnTo>
                <a:lnTo>
                  <a:pt x="163068" y="393191"/>
                </a:lnTo>
                <a:lnTo>
                  <a:pt x="167534" y="397943"/>
                </a:lnTo>
                <a:lnTo>
                  <a:pt x="68580" y="400811"/>
                </a:lnTo>
                <a:close/>
              </a:path>
              <a:path w="469900" h="469900">
                <a:moveTo>
                  <a:pt x="193978" y="388619"/>
                </a:moveTo>
                <a:lnTo>
                  <a:pt x="94488" y="388619"/>
                </a:lnTo>
                <a:lnTo>
                  <a:pt x="95150" y="374495"/>
                </a:lnTo>
                <a:lnTo>
                  <a:pt x="178307" y="371855"/>
                </a:lnTo>
                <a:lnTo>
                  <a:pt x="193978" y="388619"/>
                </a:lnTo>
                <a:close/>
              </a:path>
              <a:path w="469900" h="469900">
                <a:moveTo>
                  <a:pt x="260482" y="441959"/>
                </a:moveTo>
                <a:lnTo>
                  <a:pt x="243840" y="441959"/>
                </a:lnTo>
                <a:lnTo>
                  <a:pt x="234695" y="432178"/>
                </a:lnTo>
                <a:lnTo>
                  <a:pt x="291083" y="371855"/>
                </a:lnTo>
                <a:lnTo>
                  <a:pt x="374461" y="374461"/>
                </a:lnTo>
                <a:lnTo>
                  <a:pt x="374904" y="388619"/>
                </a:lnTo>
                <a:lnTo>
                  <a:pt x="400453" y="388619"/>
                </a:lnTo>
                <a:lnTo>
                  <a:pt x="400587" y="393191"/>
                </a:lnTo>
                <a:lnTo>
                  <a:pt x="306323" y="393191"/>
                </a:lnTo>
                <a:lnTo>
                  <a:pt x="297180" y="397763"/>
                </a:lnTo>
                <a:lnTo>
                  <a:pt x="301895" y="397902"/>
                </a:lnTo>
                <a:lnTo>
                  <a:pt x="260482" y="441959"/>
                </a:lnTo>
                <a:close/>
              </a:path>
              <a:path w="469900" h="469900">
                <a:moveTo>
                  <a:pt x="374904" y="388619"/>
                </a:moveTo>
                <a:lnTo>
                  <a:pt x="374461" y="374461"/>
                </a:lnTo>
                <a:lnTo>
                  <a:pt x="388619" y="374903"/>
                </a:lnTo>
                <a:lnTo>
                  <a:pt x="374904" y="388619"/>
                </a:lnTo>
                <a:close/>
              </a:path>
              <a:path w="469900" h="469900">
                <a:moveTo>
                  <a:pt x="94488" y="388619"/>
                </a:moveTo>
                <a:lnTo>
                  <a:pt x="82296" y="374903"/>
                </a:lnTo>
                <a:lnTo>
                  <a:pt x="95150" y="374495"/>
                </a:lnTo>
                <a:lnTo>
                  <a:pt x="94488" y="388619"/>
                </a:lnTo>
                <a:close/>
              </a:path>
              <a:path w="469900" h="469900">
                <a:moveTo>
                  <a:pt x="167534" y="397943"/>
                </a:moveTo>
                <a:lnTo>
                  <a:pt x="163068" y="393191"/>
                </a:lnTo>
                <a:lnTo>
                  <a:pt x="173736" y="397763"/>
                </a:lnTo>
                <a:lnTo>
                  <a:pt x="167534" y="397943"/>
                </a:lnTo>
                <a:close/>
              </a:path>
              <a:path w="469900" h="469900">
                <a:moveTo>
                  <a:pt x="234695" y="469391"/>
                </a:moveTo>
                <a:lnTo>
                  <a:pt x="167534" y="397943"/>
                </a:lnTo>
                <a:lnTo>
                  <a:pt x="173736" y="397763"/>
                </a:lnTo>
                <a:lnTo>
                  <a:pt x="163068" y="393191"/>
                </a:lnTo>
                <a:lnTo>
                  <a:pt x="198252" y="393191"/>
                </a:lnTo>
                <a:lnTo>
                  <a:pt x="234695" y="432178"/>
                </a:lnTo>
                <a:lnTo>
                  <a:pt x="225551" y="441959"/>
                </a:lnTo>
                <a:lnTo>
                  <a:pt x="260482" y="441959"/>
                </a:lnTo>
                <a:lnTo>
                  <a:pt x="234695" y="469391"/>
                </a:lnTo>
                <a:close/>
              </a:path>
              <a:path w="469900" h="469900">
                <a:moveTo>
                  <a:pt x="301895" y="397902"/>
                </a:moveTo>
                <a:lnTo>
                  <a:pt x="297180" y="397763"/>
                </a:lnTo>
                <a:lnTo>
                  <a:pt x="306323" y="393191"/>
                </a:lnTo>
                <a:lnTo>
                  <a:pt x="301895" y="397902"/>
                </a:lnTo>
                <a:close/>
              </a:path>
              <a:path w="469900" h="469900">
                <a:moveTo>
                  <a:pt x="400812" y="400811"/>
                </a:moveTo>
                <a:lnTo>
                  <a:pt x="301895" y="397902"/>
                </a:lnTo>
                <a:lnTo>
                  <a:pt x="306323" y="393191"/>
                </a:lnTo>
                <a:lnTo>
                  <a:pt x="400587" y="393191"/>
                </a:lnTo>
                <a:lnTo>
                  <a:pt x="400812" y="400811"/>
                </a:lnTo>
                <a:close/>
              </a:path>
              <a:path w="469900" h="469900">
                <a:moveTo>
                  <a:pt x="243840" y="441959"/>
                </a:moveTo>
                <a:lnTo>
                  <a:pt x="225551" y="441959"/>
                </a:lnTo>
                <a:lnTo>
                  <a:pt x="234695" y="432178"/>
                </a:lnTo>
                <a:lnTo>
                  <a:pt x="243840" y="441959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 txBox="1"/>
          <p:nvPr/>
        </p:nvSpPr>
        <p:spPr>
          <a:xfrm>
            <a:off x="3475673" y="5722574"/>
            <a:ext cx="1397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1771" y="5428488"/>
            <a:ext cx="1769745" cy="1744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950">
              <a:latin typeface="Times New Roman"/>
              <a:cs typeface="Times New Roman"/>
            </a:endParaRPr>
          </a:p>
          <a:p>
            <a:pPr marL="1133475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21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6649" y="646514"/>
            <a:ext cx="4502150" cy="5486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>
                <a:latin typeface="Times New Roman"/>
                <a:cs typeface="Times New Roman"/>
              </a:rPr>
              <a:t>4.3 </a:t>
            </a:r>
            <a:r>
              <a:rPr dirty="0" sz="3600" spc="-80">
                <a:latin typeface="Times New Roman"/>
                <a:cs typeface="Times New Roman"/>
              </a:rPr>
              <a:t>~ </a:t>
            </a:r>
            <a:r>
              <a:rPr dirty="0" sz="3600">
                <a:latin typeface="Times New Roman"/>
                <a:cs typeface="Times New Roman"/>
              </a:rPr>
              <a:t>4.5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 spc="10">
                <a:latin typeface="宋体"/>
                <a:cs typeface="宋体"/>
              </a:rPr>
              <a:t>单管放大电路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0698" y="1236928"/>
            <a:ext cx="6731000" cy="5573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065" marR="5080" indent="-635">
              <a:lnSpc>
                <a:spcPct val="148600"/>
              </a:lnSpc>
            </a:pPr>
            <a:r>
              <a:rPr dirty="0" sz="2800" spc="-5">
                <a:solidFill>
                  <a:srgbClr val="0000CC"/>
                </a:solidFill>
                <a:latin typeface="宋体"/>
                <a:cs typeface="宋体"/>
              </a:rPr>
              <a:t>小结 </a:t>
            </a:r>
            <a:r>
              <a:rPr dirty="0" sz="2800" spc="-5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掌握：共射、共集、共基单管放大电路基本结构； </a:t>
            </a:r>
            <a:r>
              <a:rPr dirty="0" sz="2400">
                <a:latin typeface="宋体"/>
                <a:cs typeface="宋体"/>
              </a:rPr>
              <a:t> 掌握：静态工作点分析方法（从发射结入手）；  会画：小信号等效电路；</a:t>
            </a:r>
            <a:endParaRPr sz="240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  <a:spcBef>
                <a:spcPts val="1340"/>
              </a:spcBef>
            </a:pPr>
            <a:r>
              <a:rPr dirty="0" sz="2400">
                <a:latin typeface="宋体"/>
                <a:cs typeface="宋体"/>
              </a:rPr>
              <a:t>会算</a:t>
            </a:r>
            <a:r>
              <a:rPr dirty="0" sz="2400" spc="-615">
                <a:latin typeface="宋体"/>
                <a:cs typeface="宋体"/>
              </a:rPr>
              <a:t> </a:t>
            </a:r>
            <a:r>
              <a:rPr dirty="0" sz="2500" spc="-160">
                <a:latin typeface="宋体"/>
                <a:cs typeface="宋体"/>
              </a:rPr>
              <a:t>：</a:t>
            </a:r>
            <a:r>
              <a:rPr dirty="0" sz="2400" spc="-160">
                <a:latin typeface="Times New Roman"/>
                <a:cs typeface="Times New Roman"/>
              </a:rPr>
              <a:t>A</a:t>
            </a:r>
            <a:r>
              <a:rPr dirty="0" baseline="-20833" sz="2400" spc="-240">
                <a:latin typeface="Times New Roman"/>
                <a:cs typeface="Times New Roman"/>
              </a:rPr>
              <a:t>v</a:t>
            </a:r>
            <a:r>
              <a:rPr dirty="0" sz="2500" spc="-160">
                <a:latin typeface="宋体"/>
                <a:cs typeface="宋体"/>
              </a:rPr>
              <a:t>、</a:t>
            </a:r>
            <a:r>
              <a:rPr dirty="0" sz="2500" spc="-635">
                <a:latin typeface="宋体"/>
                <a:cs typeface="宋体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r>
              <a:rPr dirty="0" baseline="-20833" sz="2400" spc="7">
                <a:latin typeface="Times New Roman"/>
                <a:cs typeface="Times New Roman"/>
              </a:rPr>
              <a:t> </a:t>
            </a:r>
            <a:r>
              <a:rPr dirty="0" sz="2500" spc="-100">
                <a:latin typeface="宋体"/>
                <a:cs typeface="宋体"/>
              </a:rPr>
              <a:t>、</a:t>
            </a:r>
            <a:r>
              <a:rPr dirty="0" sz="2500" spc="-650">
                <a:latin typeface="宋体"/>
                <a:cs typeface="宋体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r>
              <a:rPr dirty="0" baseline="-20833" sz="2400" spc="15">
                <a:latin typeface="Times New Roman"/>
                <a:cs typeface="Times New Roman"/>
              </a:rPr>
              <a:t> </a:t>
            </a:r>
            <a:r>
              <a:rPr dirty="0" sz="2400" spc="-110">
                <a:latin typeface="宋体"/>
                <a:cs typeface="宋体"/>
              </a:rPr>
              <a:t>及</a:t>
            </a:r>
            <a:r>
              <a:rPr dirty="0" sz="2400" spc="-110">
                <a:latin typeface="Times New Roman"/>
                <a:cs typeface="Times New Roman"/>
              </a:rPr>
              <a:t>A</a:t>
            </a:r>
            <a:r>
              <a:rPr dirty="0" baseline="-20833" sz="2400" spc="-165">
                <a:latin typeface="Times New Roman"/>
                <a:cs typeface="Times New Roman"/>
              </a:rPr>
              <a:t>vs</a:t>
            </a:r>
            <a:r>
              <a:rPr dirty="0" baseline="-20833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宋体"/>
                <a:cs typeface="宋体"/>
              </a:rPr>
              <a:t>；</a:t>
            </a:r>
            <a:endParaRPr sz="2400">
              <a:latin typeface="宋体"/>
              <a:cs typeface="宋体"/>
            </a:endParaRPr>
          </a:p>
          <a:p>
            <a:pPr algn="ctr" marL="1728470" marR="1760220" indent="38100">
              <a:lnSpc>
                <a:spcPct val="142200"/>
              </a:lnSpc>
              <a:spcBef>
                <a:spcPts val="140"/>
              </a:spcBef>
            </a:pPr>
            <a:r>
              <a:rPr dirty="0" sz="2800" spc="-5">
                <a:solidFill>
                  <a:srgbClr val="00AF50"/>
                </a:solidFill>
                <a:latin typeface="宋体"/>
                <a:cs typeface="宋体"/>
              </a:rPr>
              <a:t>预习：组合放大电路  </a:t>
            </a:r>
            <a:r>
              <a:rPr dirty="0" sz="2800" spc="-5">
                <a:solidFill>
                  <a:srgbClr val="0000CC"/>
                </a:solidFill>
                <a:latin typeface="宋体"/>
                <a:cs typeface="宋体"/>
              </a:rPr>
              <a:t>作业（国庆节后交）</a:t>
            </a:r>
            <a:endParaRPr sz="2800">
              <a:latin typeface="宋体"/>
              <a:cs typeface="宋体"/>
            </a:endParaRPr>
          </a:p>
          <a:p>
            <a:pPr algn="ctr" marR="69850">
              <a:lnSpc>
                <a:spcPct val="100000"/>
              </a:lnSpc>
              <a:spcBef>
                <a:spcPts val="635"/>
              </a:spcBef>
            </a:pPr>
            <a:r>
              <a:rPr dirty="0" sz="2800" spc="30">
                <a:latin typeface="Times New Roman"/>
                <a:cs typeface="Times New Roman"/>
              </a:rPr>
              <a:t>P191</a:t>
            </a:r>
            <a:r>
              <a:rPr dirty="0" sz="2800" spc="30">
                <a:latin typeface="宋体"/>
                <a:cs typeface="宋体"/>
              </a:rPr>
              <a:t>： </a:t>
            </a:r>
            <a:r>
              <a:rPr dirty="0" sz="2800" spc="-5">
                <a:latin typeface="Times New Roman"/>
                <a:cs typeface="Times New Roman"/>
              </a:rPr>
              <a:t>4.5.2</a:t>
            </a:r>
            <a:r>
              <a:rPr dirty="0" sz="2800" spc="-5">
                <a:latin typeface="宋体"/>
                <a:cs typeface="宋体"/>
              </a:rPr>
              <a:t>；</a:t>
            </a:r>
            <a:r>
              <a:rPr dirty="0" sz="2800" spc="-785">
                <a:latin typeface="宋体"/>
                <a:cs typeface="宋体"/>
              </a:rPr>
              <a:t> </a:t>
            </a:r>
            <a:r>
              <a:rPr dirty="0" sz="2800" spc="10">
                <a:latin typeface="Times New Roman"/>
                <a:cs typeface="Times New Roman"/>
              </a:rPr>
              <a:t>P193</a:t>
            </a:r>
            <a:r>
              <a:rPr dirty="0" sz="2800" spc="10">
                <a:latin typeface="宋体"/>
                <a:cs typeface="宋体"/>
              </a:rPr>
              <a:t>：</a:t>
            </a:r>
            <a:r>
              <a:rPr dirty="0" sz="2800" spc="10">
                <a:latin typeface="Times New Roman"/>
                <a:cs typeface="Times New Roman"/>
              </a:rPr>
              <a:t>4.5.4</a:t>
            </a:r>
            <a:r>
              <a:rPr dirty="0" sz="2800" spc="10">
                <a:latin typeface="宋体"/>
                <a:cs typeface="宋体"/>
              </a:rPr>
              <a:t>；</a:t>
            </a:r>
            <a:r>
              <a:rPr dirty="0" sz="2800" spc="10">
                <a:latin typeface="Times New Roman"/>
                <a:cs typeface="Times New Roman"/>
              </a:rPr>
              <a:t>4.5.6</a:t>
            </a:r>
            <a:endParaRPr sz="2800">
              <a:latin typeface="Times New Roman"/>
              <a:cs typeface="Times New Roman"/>
            </a:endParaRPr>
          </a:p>
          <a:p>
            <a:pPr algn="ctr" marR="72390">
              <a:lnSpc>
                <a:spcPct val="100000"/>
              </a:lnSpc>
            </a:pPr>
            <a:r>
              <a:rPr dirty="0" sz="2800" spc="5">
                <a:latin typeface="宋体"/>
                <a:cs typeface="宋体"/>
              </a:rPr>
              <a:t>恒流源交流开路（内阻无穷大）</a:t>
            </a:r>
            <a:endParaRPr sz="2800">
              <a:latin typeface="宋体"/>
              <a:cs typeface="宋体"/>
            </a:endParaRPr>
          </a:p>
          <a:p>
            <a:pPr algn="ctr" marL="111125">
              <a:lnSpc>
                <a:spcPct val="100000"/>
              </a:lnSpc>
              <a:spcBef>
                <a:spcPts val="1080"/>
              </a:spcBef>
            </a:pPr>
            <a:r>
              <a:rPr dirty="0" sz="2800" spc="-5">
                <a:solidFill>
                  <a:srgbClr val="0000CC"/>
                </a:solidFill>
                <a:latin typeface="宋体"/>
                <a:cs typeface="宋体"/>
              </a:rPr>
              <a:t>问题？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81771" y="5428488"/>
            <a:ext cx="1769363" cy="1744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7645">
              <a:lnSpc>
                <a:spcPct val="100000"/>
              </a:lnSpc>
            </a:pPr>
            <a:r>
              <a:rPr dirty="0" spc="-5"/>
              <a:t>共射放大电路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5790" y="1438717"/>
            <a:ext cx="360934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latin typeface="宋体"/>
                <a:cs typeface="宋体"/>
              </a:rPr>
              <a:t>修</a:t>
            </a:r>
            <a:r>
              <a:rPr dirty="0" sz="2400">
                <a:latin typeface="宋体"/>
                <a:cs typeface="宋体"/>
              </a:rPr>
              <a:t>改</a:t>
            </a:r>
            <a:r>
              <a:rPr dirty="0" sz="2400" spc="20">
                <a:latin typeface="宋体"/>
                <a:cs typeface="宋体"/>
              </a:rPr>
              <a:t>方</a:t>
            </a:r>
            <a:r>
              <a:rPr dirty="0" sz="2400">
                <a:latin typeface="宋体"/>
                <a:cs typeface="宋体"/>
              </a:rPr>
              <a:t>案</a:t>
            </a:r>
            <a:r>
              <a:rPr dirty="0" sz="2400" spc="10">
                <a:latin typeface="Times New Roman"/>
                <a:cs typeface="Times New Roman"/>
              </a:rPr>
              <a:t>2</a:t>
            </a:r>
            <a:r>
              <a:rPr dirty="0" sz="2400" spc="5">
                <a:latin typeface="宋体"/>
                <a:cs typeface="宋体"/>
              </a:rPr>
              <a:t>，</a:t>
            </a:r>
            <a:r>
              <a:rPr dirty="0" sz="2400" spc="-280">
                <a:latin typeface="Times New Roman"/>
                <a:cs typeface="Times New Roman"/>
              </a:rPr>
              <a:t>T</a:t>
            </a:r>
            <a:r>
              <a:rPr dirty="0" sz="2400">
                <a:latin typeface="宋体"/>
                <a:cs typeface="宋体"/>
              </a:rPr>
              <a:t>换</a:t>
            </a:r>
            <a:r>
              <a:rPr dirty="0" sz="2400" spc="20">
                <a:latin typeface="宋体"/>
                <a:cs typeface="宋体"/>
              </a:rPr>
              <a:t>成</a:t>
            </a:r>
            <a:r>
              <a:rPr dirty="0" sz="2400" spc="-65">
                <a:latin typeface="Times New Roman"/>
                <a:cs typeface="Times New Roman"/>
              </a:rPr>
              <a:t>P</a:t>
            </a:r>
            <a:r>
              <a:rPr dirty="0" sz="2400" spc="-155">
                <a:latin typeface="Times New Roman"/>
                <a:cs typeface="Times New Roman"/>
              </a:rPr>
              <a:t>N</a:t>
            </a:r>
            <a:r>
              <a:rPr dirty="0" sz="2400" spc="-65">
                <a:latin typeface="Times New Roman"/>
                <a:cs typeface="Times New Roman"/>
              </a:rPr>
              <a:t>P</a:t>
            </a:r>
            <a:r>
              <a:rPr dirty="0" sz="2400">
                <a:latin typeface="宋体"/>
                <a:cs typeface="宋体"/>
              </a:rPr>
              <a:t>管。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83037" y="696515"/>
            <a:ext cx="225806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60">
                <a:latin typeface="宋体"/>
                <a:cs typeface="宋体"/>
              </a:rPr>
              <a:t>（晶体管</a:t>
            </a:r>
            <a:r>
              <a:rPr dirty="0" sz="2400" spc="60">
                <a:latin typeface="Times New Roman"/>
                <a:cs typeface="Times New Roman"/>
              </a:rPr>
              <a:t>β=50</a:t>
            </a:r>
            <a:r>
              <a:rPr dirty="0" sz="2400" spc="60"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5652" y="1972056"/>
            <a:ext cx="4786883" cy="3281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767798" y="2800921"/>
            <a:ext cx="1395095" cy="0"/>
          </a:xfrm>
          <a:custGeom>
            <a:avLst/>
            <a:gdLst/>
            <a:ahLst/>
            <a:cxnLst/>
            <a:rect l="l" t="t" r="r" b="b"/>
            <a:pathLst>
              <a:path w="1395095" h="0">
                <a:moveTo>
                  <a:pt x="0" y="0"/>
                </a:moveTo>
                <a:lnTo>
                  <a:pt x="1394554" y="0"/>
                </a:lnTo>
              </a:path>
            </a:pathLst>
          </a:custGeom>
          <a:ln w="165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684767" y="2554732"/>
            <a:ext cx="1110615" cy="408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15">
                <a:latin typeface="Times New Roman"/>
                <a:cs typeface="Times New Roman"/>
              </a:rPr>
              <a:t>2.05</a:t>
            </a:r>
            <a:r>
              <a:rPr dirty="0" sz="2600" spc="5">
                <a:latin typeface="Times New Roman"/>
                <a:cs typeface="Times New Roman"/>
              </a:rPr>
              <a:t>m</a:t>
            </a:r>
            <a:r>
              <a:rPr dirty="0" sz="2600" spc="25">
                <a:latin typeface="Times New Roman"/>
                <a:cs typeface="Times New Roman"/>
              </a:rPr>
              <a:t>A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10056" y="4536090"/>
            <a:ext cx="111125" cy="344170"/>
          </a:xfrm>
          <a:custGeom>
            <a:avLst/>
            <a:gdLst/>
            <a:ahLst/>
            <a:cxnLst/>
            <a:rect l="l" t="t" r="r" b="b"/>
            <a:pathLst>
              <a:path w="111125" h="344170">
                <a:moveTo>
                  <a:pt x="110775" y="0"/>
                </a:moveTo>
                <a:lnTo>
                  <a:pt x="0" y="343757"/>
                </a:lnTo>
              </a:path>
            </a:pathLst>
          </a:custGeom>
          <a:ln w="165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716284" y="4461256"/>
            <a:ext cx="1489710" cy="408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03555" algn="l"/>
              </a:tabLst>
            </a:pPr>
            <a:r>
              <a:rPr dirty="0" sz="2600" spc="15">
                <a:latin typeface="Times New Roman"/>
                <a:cs typeface="Times New Roman"/>
              </a:rPr>
              <a:t>=</a:t>
            </a:r>
            <a:r>
              <a:rPr dirty="0" sz="2600" spc="15">
                <a:latin typeface="Times New Roman"/>
                <a:cs typeface="Times New Roman"/>
              </a:rPr>
              <a:t>	</a:t>
            </a:r>
            <a:r>
              <a:rPr dirty="0" sz="2600" spc="10">
                <a:latin typeface="Times New Roman"/>
                <a:cs typeface="Times New Roman"/>
              </a:rPr>
              <a:t>40.</a:t>
            </a:r>
            <a:r>
              <a:rPr dirty="0" sz="2600" spc="-225">
                <a:latin typeface="Times New Roman"/>
                <a:cs typeface="Times New Roman"/>
              </a:rPr>
              <a:t>1</a:t>
            </a:r>
            <a:r>
              <a:rPr dirty="0" sz="2600" spc="-5">
                <a:latin typeface="Times New Roman"/>
                <a:cs typeface="Times New Roman"/>
              </a:rPr>
              <a:t>μ</a:t>
            </a:r>
            <a:r>
              <a:rPr dirty="0" sz="2600" spc="20">
                <a:latin typeface="Times New Roman"/>
                <a:cs typeface="Times New Roman"/>
              </a:rPr>
              <a:t>A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33592" y="4514596"/>
            <a:ext cx="1130935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995"/>
              </a:lnSpc>
            </a:pPr>
            <a:r>
              <a:rPr dirty="0" baseline="8547" sz="3900" spc="165">
                <a:latin typeface="Trebuchet MS"/>
                <a:cs typeface="Trebuchet MS"/>
              </a:rPr>
              <a:t>I</a:t>
            </a:r>
            <a:r>
              <a:rPr dirty="0" sz="1500" spc="110">
                <a:latin typeface="Times New Roman"/>
                <a:cs typeface="Times New Roman"/>
              </a:rPr>
              <a:t>BQ </a:t>
            </a:r>
            <a:r>
              <a:rPr dirty="0" baseline="8547" sz="3900" spc="22">
                <a:latin typeface="Times New Roman"/>
                <a:cs typeface="Times New Roman"/>
              </a:rPr>
              <a:t>=</a:t>
            </a:r>
            <a:r>
              <a:rPr dirty="0" baseline="8547" sz="3900" spc="-442">
                <a:latin typeface="Times New Roman"/>
                <a:cs typeface="Times New Roman"/>
              </a:rPr>
              <a:t> </a:t>
            </a:r>
            <a:r>
              <a:rPr dirty="0" baseline="8547" sz="3900" spc="165">
                <a:latin typeface="Trebuchet MS"/>
                <a:cs typeface="Trebuchet MS"/>
              </a:rPr>
              <a:t>I</a:t>
            </a:r>
            <a:r>
              <a:rPr dirty="0" sz="1500" spc="110">
                <a:latin typeface="Times New Roman"/>
                <a:cs typeface="Times New Roman"/>
              </a:rPr>
              <a:t>CQ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68424" y="3316732"/>
            <a:ext cx="941069" cy="434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44525" algn="l"/>
              </a:tabLst>
            </a:pPr>
            <a:r>
              <a:rPr dirty="0" sz="2600" spc="30">
                <a:latin typeface="Trebuchet MS"/>
                <a:cs typeface="Trebuchet MS"/>
              </a:rPr>
              <a:t>R</a:t>
            </a:r>
            <a:r>
              <a:rPr dirty="0" baseline="-14814" sz="2250" spc="7">
                <a:latin typeface="Times New Roman"/>
                <a:cs typeface="Times New Roman"/>
              </a:rPr>
              <a:t>c</a:t>
            </a:r>
            <a:r>
              <a:rPr dirty="0" baseline="-14814" sz="2250">
                <a:latin typeface="Times New Roman"/>
                <a:cs typeface="Times New Roman"/>
              </a:rPr>
              <a:t>	</a:t>
            </a:r>
            <a:r>
              <a:rPr dirty="0" sz="2600" spc="35">
                <a:latin typeface="Trebuchet MS"/>
                <a:cs typeface="Trebuchet MS"/>
              </a:rPr>
              <a:t>R</a:t>
            </a:r>
            <a:r>
              <a:rPr dirty="0" baseline="-14814" sz="2250" spc="7">
                <a:latin typeface="Times New Roman"/>
                <a:cs typeface="Times New Roman"/>
              </a:rPr>
              <a:t>e</a:t>
            </a:r>
            <a:endParaRPr baseline="-14814" sz="22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34675" y="1778317"/>
            <a:ext cx="1082675" cy="0"/>
          </a:xfrm>
          <a:custGeom>
            <a:avLst/>
            <a:gdLst/>
            <a:ahLst/>
            <a:cxnLst/>
            <a:rect l="l" t="t" r="r" b="b"/>
            <a:pathLst>
              <a:path w="1082675" h="0">
                <a:moveTo>
                  <a:pt x="0" y="0"/>
                </a:moveTo>
                <a:lnTo>
                  <a:pt x="1082611" y="0"/>
                </a:lnTo>
              </a:path>
            </a:pathLst>
          </a:custGeom>
          <a:ln w="166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275323" y="1723644"/>
            <a:ext cx="291465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15">
                <a:latin typeface="Times New Roman"/>
                <a:cs typeface="Times New Roman"/>
              </a:rPr>
              <a:t>B</a:t>
            </a:r>
            <a:r>
              <a:rPr dirty="0" sz="1500" spc="15">
                <a:latin typeface="Times New Roman"/>
                <a:cs typeface="Times New Roman"/>
              </a:rPr>
              <a:t>Q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39988" y="1532128"/>
            <a:ext cx="852805" cy="408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15">
                <a:latin typeface="Times New Roman"/>
                <a:cs typeface="Times New Roman"/>
              </a:rPr>
              <a:t>2.75</a:t>
            </a:r>
            <a:r>
              <a:rPr dirty="0" sz="2600" spc="25">
                <a:latin typeface="Times New Roman"/>
                <a:cs typeface="Times New Roman"/>
              </a:rPr>
              <a:t>V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26655" y="1373632"/>
            <a:ext cx="882015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00"/>
              </a:lnSpc>
            </a:pPr>
            <a:r>
              <a:rPr dirty="0" baseline="8547" sz="3900" spc="60">
                <a:latin typeface="Trebuchet MS"/>
                <a:cs typeface="Trebuchet MS"/>
              </a:rPr>
              <a:t>R</a:t>
            </a:r>
            <a:r>
              <a:rPr dirty="0" sz="1500" spc="40">
                <a:latin typeface="Times New Roman"/>
                <a:cs typeface="Times New Roman"/>
              </a:rPr>
              <a:t>b</a:t>
            </a:r>
            <a:r>
              <a:rPr dirty="0" sz="1500" spc="-32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2</a:t>
            </a:r>
            <a:r>
              <a:rPr dirty="0" baseline="8547" sz="3900" spc="-15">
                <a:latin typeface="Trebuchet MS"/>
                <a:cs typeface="Trebuchet MS"/>
              </a:rPr>
              <a:t>V</a:t>
            </a:r>
            <a:r>
              <a:rPr dirty="0" sz="1500" spc="-10">
                <a:latin typeface="Times New Roman"/>
                <a:cs typeface="Times New Roman"/>
              </a:rPr>
              <a:t>CC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74155" y="1532128"/>
            <a:ext cx="229870" cy="3905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70"/>
              </a:lnSpc>
            </a:pPr>
            <a:r>
              <a:rPr dirty="0" sz="2600" spc="80">
                <a:latin typeface="Trebuchet MS"/>
                <a:cs typeface="Trebuchet MS"/>
              </a:rPr>
              <a:t>V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69000" y="1738375"/>
            <a:ext cx="2202815" cy="2524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88035" marR="51435" indent="208279">
              <a:lnSpc>
                <a:spcPts val="4310"/>
              </a:lnSpc>
              <a:tabLst>
                <a:tab pos="1557655" algn="l"/>
              </a:tabLst>
            </a:pPr>
            <a:r>
              <a:rPr dirty="0" baseline="8547" sz="3900" spc="22">
                <a:latin typeface="Trebuchet MS"/>
                <a:cs typeface="Trebuchet MS"/>
              </a:rPr>
              <a:t>R</a:t>
            </a:r>
            <a:r>
              <a:rPr dirty="0" sz="1500" spc="15">
                <a:latin typeface="Times New Roman"/>
                <a:cs typeface="Times New Roman"/>
              </a:rPr>
              <a:t>b1</a:t>
            </a:r>
            <a:r>
              <a:rPr dirty="0" sz="1500" spc="-170">
                <a:latin typeface="Times New Roman"/>
                <a:cs typeface="Times New Roman"/>
              </a:rPr>
              <a:t> </a:t>
            </a:r>
            <a:r>
              <a:rPr dirty="0" baseline="8547" sz="3900" spc="37">
                <a:latin typeface="Times New Roman"/>
                <a:cs typeface="Times New Roman"/>
              </a:rPr>
              <a:t>+</a:t>
            </a:r>
            <a:r>
              <a:rPr dirty="0" baseline="8547" sz="3900" spc="37">
                <a:latin typeface="Trebuchet MS"/>
                <a:cs typeface="Trebuchet MS"/>
              </a:rPr>
              <a:t>R</a:t>
            </a:r>
            <a:r>
              <a:rPr dirty="0" sz="1500" spc="25">
                <a:latin typeface="Times New Roman"/>
                <a:cs typeface="Times New Roman"/>
              </a:rPr>
              <a:t>b2 </a:t>
            </a:r>
            <a:r>
              <a:rPr dirty="0" sz="1500" spc="5">
                <a:latin typeface="Times New Roman"/>
                <a:cs typeface="Times New Roman"/>
              </a:rPr>
              <a:t> </a:t>
            </a:r>
            <a:r>
              <a:rPr dirty="0" baseline="8547" sz="3900" spc="82">
                <a:latin typeface="Trebuchet MS"/>
                <a:cs typeface="Trebuchet MS"/>
              </a:rPr>
              <a:t>V</a:t>
            </a:r>
            <a:r>
              <a:rPr dirty="0" sz="1500" spc="-15">
                <a:latin typeface="Times New Roman"/>
                <a:cs typeface="Times New Roman"/>
              </a:rPr>
              <a:t>B</a:t>
            </a:r>
            <a:r>
              <a:rPr dirty="0" sz="1500" spc="15">
                <a:latin typeface="Times New Roman"/>
                <a:cs typeface="Times New Roman"/>
              </a:rPr>
              <a:t>Q</a:t>
            </a:r>
            <a:r>
              <a:rPr dirty="0" sz="1500">
                <a:latin typeface="Times New Roman"/>
                <a:cs typeface="Times New Roman"/>
              </a:rPr>
              <a:t>	</a:t>
            </a:r>
            <a:r>
              <a:rPr dirty="0" baseline="8547" sz="3900" spc="82">
                <a:latin typeface="Trebuchet MS"/>
                <a:cs typeface="Trebuchet MS"/>
              </a:rPr>
              <a:t>V</a:t>
            </a:r>
            <a:r>
              <a:rPr dirty="0" sz="1500" spc="-15">
                <a:latin typeface="Times New Roman"/>
                <a:cs typeface="Times New Roman"/>
              </a:rPr>
              <a:t>B</a:t>
            </a:r>
            <a:r>
              <a:rPr dirty="0" sz="1500" spc="10">
                <a:latin typeface="Times New Roman"/>
                <a:cs typeface="Times New Roman"/>
              </a:rPr>
              <a:t>E</a:t>
            </a:r>
            <a:r>
              <a:rPr dirty="0" sz="1500" spc="15">
                <a:latin typeface="Times New Roman"/>
                <a:cs typeface="Times New Roman"/>
              </a:rPr>
              <a:t>Q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ts val="600"/>
              </a:lnSpc>
            </a:pPr>
            <a:r>
              <a:rPr dirty="0" baseline="8547" sz="3900" spc="165">
                <a:latin typeface="Trebuchet MS"/>
                <a:cs typeface="Trebuchet MS"/>
              </a:rPr>
              <a:t>I</a:t>
            </a:r>
            <a:r>
              <a:rPr dirty="0" sz="1500" spc="110">
                <a:latin typeface="Times New Roman"/>
                <a:cs typeface="Times New Roman"/>
              </a:rPr>
              <a:t>CQ</a:t>
            </a:r>
            <a:endParaRPr sz="1500">
              <a:latin typeface="Times New Roman"/>
              <a:cs typeface="Times New Roman"/>
            </a:endParaRPr>
          </a:p>
          <a:p>
            <a:pPr marL="1344295">
              <a:lnSpc>
                <a:spcPts val="2380"/>
              </a:lnSpc>
            </a:pPr>
            <a:r>
              <a:rPr dirty="0" sz="2600" spc="25">
                <a:latin typeface="Trebuchet MS"/>
                <a:cs typeface="Trebuchet MS"/>
              </a:rPr>
              <a:t>R</a:t>
            </a:r>
            <a:r>
              <a:rPr dirty="0" baseline="-14814" sz="2250" spc="37">
                <a:latin typeface="Times New Roman"/>
                <a:cs typeface="Times New Roman"/>
              </a:rPr>
              <a:t>e</a:t>
            </a:r>
            <a:endParaRPr baseline="-14814" sz="2250">
              <a:latin typeface="Times New Roman"/>
              <a:cs typeface="Times New Roman"/>
            </a:endParaRPr>
          </a:p>
          <a:p>
            <a:pPr marL="56515">
              <a:lnSpc>
                <a:spcPct val="100000"/>
              </a:lnSpc>
              <a:spcBef>
                <a:spcPts val="1245"/>
              </a:spcBef>
              <a:tabLst>
                <a:tab pos="986790" algn="l"/>
                <a:tab pos="1786255" algn="l"/>
              </a:tabLst>
            </a:pPr>
            <a:r>
              <a:rPr dirty="0" baseline="8547" sz="3900" spc="22">
                <a:latin typeface="Trebuchet MS"/>
                <a:cs typeface="Trebuchet MS"/>
              </a:rPr>
              <a:t>V</a:t>
            </a:r>
            <a:r>
              <a:rPr dirty="0" sz="1500" spc="15">
                <a:latin typeface="Times New Roman"/>
                <a:cs typeface="Times New Roman"/>
              </a:rPr>
              <a:t>CEQ	</a:t>
            </a:r>
            <a:r>
              <a:rPr dirty="0" baseline="8547" sz="3900" spc="22">
                <a:latin typeface="Trebuchet MS"/>
                <a:cs typeface="Trebuchet MS"/>
              </a:rPr>
              <a:t>V</a:t>
            </a:r>
            <a:r>
              <a:rPr dirty="0" sz="1500" spc="15">
                <a:latin typeface="Times New Roman"/>
                <a:cs typeface="Times New Roman"/>
              </a:rPr>
              <a:t>CC	</a:t>
            </a:r>
            <a:r>
              <a:rPr dirty="0" baseline="8547" sz="3900" spc="157">
                <a:latin typeface="Trebuchet MS"/>
                <a:cs typeface="Trebuchet MS"/>
              </a:rPr>
              <a:t>I</a:t>
            </a:r>
            <a:r>
              <a:rPr dirty="0" sz="1500" spc="105">
                <a:latin typeface="Times New Roman"/>
                <a:cs typeface="Times New Roman"/>
              </a:rPr>
              <a:t>CQ</a:t>
            </a:r>
            <a:endParaRPr sz="1500">
              <a:latin typeface="Times New Roman"/>
              <a:cs typeface="Times New Roman"/>
            </a:endParaRPr>
          </a:p>
          <a:p>
            <a:pPr marL="1199515">
              <a:lnSpc>
                <a:spcPct val="100000"/>
              </a:lnSpc>
              <a:spcBef>
                <a:spcPts val="695"/>
              </a:spcBef>
            </a:pPr>
            <a:r>
              <a:rPr dirty="0" sz="2600" spc="10">
                <a:latin typeface="Times New Roman"/>
                <a:cs typeface="Times New Roman"/>
              </a:rPr>
              <a:t>4.83V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181403" y="5435917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 h="0">
                <a:moveTo>
                  <a:pt x="0" y="0"/>
                </a:moveTo>
                <a:lnTo>
                  <a:pt x="522732" y="0"/>
                </a:lnTo>
              </a:path>
            </a:pathLst>
          </a:custGeom>
          <a:ln w="157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081776" y="5413502"/>
            <a:ext cx="199390" cy="233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>
                <a:latin typeface="Times New Roman"/>
                <a:cs typeface="Times New Roman"/>
              </a:rPr>
              <a:t>b</a:t>
            </a:r>
            <a:r>
              <a:rPr dirty="0" sz="1450" spc="-5">
                <a:latin typeface="Times New Roman"/>
                <a:cs typeface="Times New Roman"/>
              </a:rPr>
              <a:t>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74811" y="4996688"/>
            <a:ext cx="344170" cy="39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>
                <a:latin typeface="Times New Roman"/>
                <a:cs typeface="Times New Roman"/>
              </a:rPr>
              <a:t>26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10439" y="5197855"/>
            <a:ext cx="503555" cy="39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>
                <a:latin typeface="Times New Roman"/>
                <a:cs typeface="Times New Roman"/>
              </a:rPr>
              <a:t>847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88811" y="5197855"/>
            <a:ext cx="1818005" cy="39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36905" algn="l"/>
                <a:tab pos="1488440" algn="l"/>
              </a:tabLst>
            </a:pPr>
            <a:r>
              <a:rPr dirty="0" sz="2500">
                <a:latin typeface="Trebuchet MS"/>
                <a:cs typeface="Trebuchet MS"/>
              </a:rPr>
              <a:t>r</a:t>
            </a:r>
            <a:r>
              <a:rPr dirty="0" sz="2500">
                <a:latin typeface="Trebuchet MS"/>
                <a:cs typeface="Trebuchet MS"/>
              </a:rPr>
              <a:t>	</a:t>
            </a:r>
            <a:r>
              <a:rPr dirty="0" sz="2500">
                <a:latin typeface="Times New Roman"/>
                <a:cs typeface="Times New Roman"/>
              </a:rPr>
              <a:t>200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-180">
                <a:latin typeface="Times New Roman"/>
                <a:cs typeface="Times New Roman"/>
              </a:rPr>
              <a:t>1</a:t>
            </a:r>
            <a:r>
              <a:rPr dirty="0" sz="2500">
                <a:latin typeface="Times New Roman"/>
                <a:cs typeface="Times New Roman"/>
              </a:rPr>
              <a:t>+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168132" y="5447792"/>
            <a:ext cx="548640" cy="447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60">
                <a:latin typeface="Times New Roman"/>
                <a:cs typeface="Times New Roman"/>
              </a:rPr>
              <a:t>|</a:t>
            </a:r>
            <a:r>
              <a:rPr dirty="0" sz="2500" spc="60">
                <a:latin typeface="Trebuchet MS"/>
                <a:cs typeface="Trebuchet MS"/>
              </a:rPr>
              <a:t>I</a:t>
            </a:r>
            <a:r>
              <a:rPr dirty="0" baseline="-24904" sz="2175" spc="89">
                <a:latin typeface="Times New Roman"/>
                <a:cs typeface="Times New Roman"/>
              </a:rPr>
              <a:t>EQ</a:t>
            </a:r>
            <a:r>
              <a:rPr dirty="0" baseline="-24904" sz="2175" spc="-34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|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034688" y="6441948"/>
            <a:ext cx="1580515" cy="0"/>
          </a:xfrm>
          <a:custGeom>
            <a:avLst/>
            <a:gdLst/>
            <a:ahLst/>
            <a:cxnLst/>
            <a:rect l="l" t="t" r="r" b="b"/>
            <a:pathLst>
              <a:path w="1580515" h="0">
                <a:moveTo>
                  <a:pt x="0" y="0"/>
                </a:moveTo>
                <a:lnTo>
                  <a:pt x="1580387" y="0"/>
                </a:lnTo>
              </a:path>
            </a:pathLst>
          </a:custGeom>
          <a:ln w="181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749032" y="6685788"/>
            <a:ext cx="219075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90">
                <a:latin typeface="Times New Roman"/>
                <a:cs typeface="Times New Roman"/>
              </a:rPr>
              <a:t>b</a:t>
            </a:r>
            <a:r>
              <a:rPr dirty="0" sz="1500" spc="10">
                <a:latin typeface="Times New Roman"/>
                <a:cs typeface="Times New Roman"/>
              </a:rPr>
              <a:t>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86164" y="6189217"/>
            <a:ext cx="379730" cy="800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2650" spc="130">
                <a:latin typeface="Times New Roman"/>
                <a:cs typeface="Times New Roman"/>
              </a:rPr>
              <a:t>9</a:t>
            </a:r>
            <a:r>
              <a:rPr dirty="0" sz="2650">
                <a:latin typeface="Times New Roman"/>
                <a:cs typeface="Times New Roman"/>
              </a:rPr>
              <a:t>9</a:t>
            </a:r>
            <a:endParaRPr sz="2650">
              <a:latin typeface="Times New Roman"/>
              <a:cs typeface="Times New Roman"/>
            </a:endParaRPr>
          </a:p>
          <a:p>
            <a:pPr algn="ctr" marR="83820">
              <a:lnSpc>
                <a:spcPct val="100000"/>
              </a:lnSpc>
              <a:spcBef>
                <a:spcPts val="1580"/>
              </a:spcBef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57035" y="6422135"/>
            <a:ext cx="112395" cy="231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5">
                <a:latin typeface="Trebuchet MS"/>
                <a:cs typeface="Trebuchet MS"/>
              </a:rPr>
              <a:t>v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500619" y="5948426"/>
            <a:ext cx="924560" cy="474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65">
                <a:latin typeface="Trebuchet MS"/>
                <a:cs typeface="Trebuchet MS"/>
              </a:rPr>
              <a:t>R</a:t>
            </a:r>
            <a:r>
              <a:rPr dirty="0" baseline="-25925" sz="2250" spc="97">
                <a:latin typeface="Times New Roman"/>
                <a:cs typeface="Times New Roman"/>
              </a:rPr>
              <a:t>L</a:t>
            </a:r>
            <a:r>
              <a:rPr dirty="0" baseline="-25925" sz="2250" spc="112">
                <a:latin typeface="Times New Roman"/>
                <a:cs typeface="Times New Roman"/>
              </a:rPr>
              <a:t> </a:t>
            </a:r>
            <a:r>
              <a:rPr dirty="0" sz="2650" spc="60">
                <a:latin typeface="Times New Roman"/>
                <a:cs typeface="Times New Roman"/>
              </a:rPr>
              <a:t>//</a:t>
            </a:r>
            <a:r>
              <a:rPr dirty="0" sz="2650" spc="60">
                <a:latin typeface="Trebuchet MS"/>
                <a:cs typeface="Trebuchet MS"/>
              </a:rPr>
              <a:t>R</a:t>
            </a:r>
            <a:r>
              <a:rPr dirty="0" baseline="-25925" sz="2250" spc="89">
                <a:latin typeface="Times New Roman"/>
                <a:cs typeface="Times New Roman"/>
              </a:rPr>
              <a:t>c</a:t>
            </a:r>
            <a:endParaRPr baseline="-25925" sz="22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065011" y="6189217"/>
            <a:ext cx="231140" cy="396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125"/>
              </a:lnSpc>
            </a:pPr>
            <a:r>
              <a:rPr dirty="0" sz="2650" spc="55">
                <a:latin typeface="Trebuchet MS"/>
                <a:cs typeface="Trebuchet MS"/>
              </a:rPr>
              <a:t>A</a:t>
            </a:r>
            <a:endParaRPr sz="265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42352" y="6452869"/>
            <a:ext cx="156845" cy="396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125"/>
              </a:lnSpc>
            </a:pPr>
            <a:r>
              <a:rPr dirty="0" sz="2650">
                <a:latin typeface="Trebuchet MS"/>
                <a:cs typeface="Trebuchet MS"/>
              </a:rPr>
              <a:t>r</a:t>
            </a:r>
            <a:endParaRPr sz="265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602740" y="5724397"/>
            <a:ext cx="3327400" cy="1120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6830">
              <a:lnSpc>
                <a:spcPct val="100000"/>
              </a:lnSpc>
              <a:tabLst>
                <a:tab pos="724535" algn="l"/>
                <a:tab pos="2778125" algn="l"/>
              </a:tabLst>
            </a:pPr>
            <a:r>
              <a:rPr dirty="0" sz="2650" spc="75">
                <a:latin typeface="Trebuchet MS"/>
                <a:cs typeface="Trebuchet MS"/>
              </a:rPr>
              <a:t>R</a:t>
            </a:r>
            <a:r>
              <a:rPr dirty="0" baseline="-25925" sz="2250" spc="7">
                <a:latin typeface="Times New Roman"/>
                <a:cs typeface="Times New Roman"/>
              </a:rPr>
              <a:t>i</a:t>
            </a:r>
            <a:r>
              <a:rPr dirty="0" baseline="-25925" sz="2250" spc="7">
                <a:latin typeface="Times New Roman"/>
                <a:cs typeface="Times New Roman"/>
              </a:rPr>
              <a:t>	</a:t>
            </a:r>
            <a:r>
              <a:rPr dirty="0" sz="2650" spc="120">
                <a:latin typeface="Trebuchet MS"/>
                <a:cs typeface="Trebuchet MS"/>
              </a:rPr>
              <a:t>R</a:t>
            </a:r>
            <a:r>
              <a:rPr dirty="0" baseline="-25925" sz="2250" spc="135">
                <a:latin typeface="Times New Roman"/>
                <a:cs typeface="Times New Roman"/>
              </a:rPr>
              <a:t>b</a:t>
            </a:r>
            <a:r>
              <a:rPr dirty="0" baseline="-25925" sz="2250" spc="22">
                <a:latin typeface="Times New Roman"/>
                <a:cs typeface="Times New Roman"/>
              </a:rPr>
              <a:t>1</a:t>
            </a:r>
            <a:r>
              <a:rPr dirty="0" baseline="-25925" sz="2250" spc="-44">
                <a:latin typeface="Times New Roman"/>
                <a:cs typeface="Times New Roman"/>
              </a:rPr>
              <a:t> </a:t>
            </a:r>
            <a:r>
              <a:rPr dirty="0" sz="2650" spc="75">
                <a:latin typeface="Times New Roman"/>
                <a:cs typeface="Times New Roman"/>
              </a:rPr>
              <a:t>/</a:t>
            </a:r>
            <a:r>
              <a:rPr dirty="0" sz="2650" spc="55">
                <a:latin typeface="Times New Roman"/>
                <a:cs typeface="Times New Roman"/>
              </a:rPr>
              <a:t>/</a:t>
            </a:r>
            <a:r>
              <a:rPr dirty="0" sz="2650" spc="130">
                <a:latin typeface="Trebuchet MS"/>
                <a:cs typeface="Trebuchet MS"/>
              </a:rPr>
              <a:t>R</a:t>
            </a:r>
            <a:r>
              <a:rPr dirty="0" baseline="-25925" sz="2250" spc="112">
                <a:latin typeface="Times New Roman"/>
                <a:cs typeface="Times New Roman"/>
              </a:rPr>
              <a:t>b</a:t>
            </a:r>
            <a:r>
              <a:rPr dirty="0" baseline="-25925" sz="2250" spc="22">
                <a:latin typeface="Times New Roman"/>
                <a:cs typeface="Times New Roman"/>
              </a:rPr>
              <a:t>2</a:t>
            </a:r>
            <a:r>
              <a:rPr dirty="0" baseline="-25925" sz="2250" spc="172">
                <a:latin typeface="Times New Roman"/>
                <a:cs typeface="Times New Roman"/>
              </a:rPr>
              <a:t> </a:t>
            </a:r>
            <a:r>
              <a:rPr dirty="0" sz="2650" spc="50">
                <a:latin typeface="Times New Roman"/>
                <a:cs typeface="Times New Roman"/>
              </a:rPr>
              <a:t>/</a:t>
            </a:r>
            <a:r>
              <a:rPr dirty="0" sz="2650" spc="85">
                <a:latin typeface="Times New Roman"/>
                <a:cs typeface="Times New Roman"/>
              </a:rPr>
              <a:t>/</a:t>
            </a:r>
            <a:r>
              <a:rPr dirty="0" sz="2650" spc="-190">
                <a:latin typeface="Trebuchet MS"/>
                <a:cs typeface="Trebuchet MS"/>
              </a:rPr>
              <a:t>r</a:t>
            </a:r>
            <a:r>
              <a:rPr dirty="0" baseline="-25925" sz="2250" spc="112">
                <a:latin typeface="Times New Roman"/>
                <a:cs typeface="Times New Roman"/>
              </a:rPr>
              <a:t>b</a:t>
            </a:r>
            <a:r>
              <a:rPr dirty="0" baseline="-25925" sz="2250" spc="15">
                <a:latin typeface="Times New Roman"/>
                <a:cs typeface="Times New Roman"/>
              </a:rPr>
              <a:t>e</a:t>
            </a:r>
            <a:r>
              <a:rPr dirty="0" sz="26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	</a:t>
            </a:r>
            <a:r>
              <a:rPr dirty="0" sz="2650" spc="105">
                <a:latin typeface="Times New Roman"/>
                <a:cs typeface="Times New Roman"/>
              </a:rPr>
              <a:t>8</a:t>
            </a:r>
            <a:r>
              <a:rPr dirty="0" sz="2650" spc="130">
                <a:latin typeface="Times New Roman"/>
                <a:cs typeface="Times New Roman"/>
              </a:rPr>
              <a:t>1</a:t>
            </a:r>
            <a:r>
              <a:rPr dirty="0" sz="2650">
                <a:latin typeface="Times New Roman"/>
                <a:cs typeface="Times New Roman"/>
              </a:rPr>
              <a:t>4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05"/>
              </a:spcBef>
              <a:tabLst>
                <a:tab pos="751205" algn="l"/>
              </a:tabLst>
            </a:pPr>
            <a:r>
              <a:rPr dirty="0" sz="2650" spc="55">
                <a:latin typeface="Trebuchet MS"/>
                <a:cs typeface="Trebuchet MS"/>
              </a:rPr>
              <a:t>R</a:t>
            </a:r>
            <a:r>
              <a:rPr dirty="0" baseline="-25925" sz="2250" spc="82">
                <a:latin typeface="Times New Roman"/>
                <a:cs typeface="Times New Roman"/>
              </a:rPr>
              <a:t>o	</a:t>
            </a:r>
            <a:r>
              <a:rPr dirty="0" sz="2650" spc="55">
                <a:latin typeface="Trebuchet MS"/>
                <a:cs typeface="Trebuchet MS"/>
              </a:rPr>
              <a:t>R</a:t>
            </a:r>
            <a:r>
              <a:rPr dirty="0" baseline="-25925" sz="2250" spc="82">
                <a:latin typeface="Times New Roman"/>
                <a:cs typeface="Times New Roman"/>
              </a:rPr>
              <a:t>c </a:t>
            </a:r>
            <a:r>
              <a:rPr dirty="0" sz="2650">
                <a:latin typeface="Times New Roman"/>
                <a:cs typeface="Times New Roman"/>
              </a:rPr>
              <a:t>=</a:t>
            </a:r>
            <a:r>
              <a:rPr dirty="0" sz="2650" spc="-470">
                <a:latin typeface="Times New Roman"/>
                <a:cs typeface="Times New Roman"/>
              </a:rPr>
              <a:t> </a:t>
            </a:r>
            <a:r>
              <a:rPr dirty="0" sz="2650" spc="70">
                <a:latin typeface="Times New Roman"/>
                <a:cs typeface="Times New Roman"/>
              </a:rPr>
              <a:t>2.5k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608832" y="3701796"/>
            <a:ext cx="86995" cy="288290"/>
          </a:xfrm>
          <a:custGeom>
            <a:avLst/>
            <a:gdLst/>
            <a:ahLst/>
            <a:cxnLst/>
            <a:rect l="l" t="t" r="r" b="b"/>
            <a:pathLst>
              <a:path w="86995" h="288289">
                <a:moveTo>
                  <a:pt x="57912" y="216407"/>
                </a:moveTo>
                <a:lnTo>
                  <a:pt x="28956" y="216407"/>
                </a:lnTo>
                <a:lnTo>
                  <a:pt x="28956" y="0"/>
                </a:lnTo>
                <a:lnTo>
                  <a:pt x="57912" y="0"/>
                </a:lnTo>
                <a:lnTo>
                  <a:pt x="57912" y="216407"/>
                </a:lnTo>
                <a:close/>
              </a:path>
              <a:path w="86995" h="288289">
                <a:moveTo>
                  <a:pt x="42672" y="288036"/>
                </a:moveTo>
                <a:lnTo>
                  <a:pt x="0" y="202692"/>
                </a:lnTo>
                <a:lnTo>
                  <a:pt x="28956" y="202692"/>
                </a:lnTo>
                <a:lnTo>
                  <a:pt x="28956" y="216407"/>
                </a:lnTo>
                <a:lnTo>
                  <a:pt x="79765" y="216407"/>
                </a:lnTo>
                <a:lnTo>
                  <a:pt x="42672" y="288036"/>
                </a:lnTo>
                <a:close/>
              </a:path>
              <a:path w="86995" h="288289">
                <a:moveTo>
                  <a:pt x="79765" y="216407"/>
                </a:moveTo>
                <a:lnTo>
                  <a:pt x="57912" y="216407"/>
                </a:lnTo>
                <a:lnTo>
                  <a:pt x="57912" y="202692"/>
                </a:lnTo>
                <a:lnTo>
                  <a:pt x="86868" y="202692"/>
                </a:lnTo>
                <a:lnTo>
                  <a:pt x="79765" y="216407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731806" y="3601184"/>
            <a:ext cx="24574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127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608832" y="3046476"/>
            <a:ext cx="86995" cy="287020"/>
          </a:xfrm>
          <a:custGeom>
            <a:avLst/>
            <a:gdLst/>
            <a:ahLst/>
            <a:cxnLst/>
            <a:rect l="l" t="t" r="r" b="b"/>
            <a:pathLst>
              <a:path w="86995" h="287020">
                <a:moveTo>
                  <a:pt x="57912" y="214883"/>
                </a:moveTo>
                <a:lnTo>
                  <a:pt x="28956" y="214883"/>
                </a:lnTo>
                <a:lnTo>
                  <a:pt x="28956" y="0"/>
                </a:lnTo>
                <a:lnTo>
                  <a:pt x="57912" y="0"/>
                </a:lnTo>
                <a:lnTo>
                  <a:pt x="57912" y="214883"/>
                </a:lnTo>
                <a:close/>
              </a:path>
              <a:path w="86995" h="287020">
                <a:moveTo>
                  <a:pt x="42672" y="286512"/>
                </a:moveTo>
                <a:lnTo>
                  <a:pt x="0" y="201168"/>
                </a:lnTo>
                <a:lnTo>
                  <a:pt x="28956" y="201168"/>
                </a:lnTo>
                <a:lnTo>
                  <a:pt x="28956" y="214883"/>
                </a:lnTo>
                <a:lnTo>
                  <a:pt x="79765" y="214883"/>
                </a:lnTo>
                <a:lnTo>
                  <a:pt x="42672" y="286512"/>
                </a:lnTo>
                <a:close/>
              </a:path>
              <a:path w="86995" h="287020">
                <a:moveTo>
                  <a:pt x="79765" y="214883"/>
                </a:moveTo>
                <a:lnTo>
                  <a:pt x="57912" y="214883"/>
                </a:lnTo>
                <a:lnTo>
                  <a:pt x="57912" y="201168"/>
                </a:lnTo>
                <a:lnTo>
                  <a:pt x="86868" y="201168"/>
                </a:lnTo>
                <a:lnTo>
                  <a:pt x="79765" y="214883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3727192" y="2945895"/>
            <a:ext cx="1098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812493" y="3122194"/>
            <a:ext cx="17208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42260" y="3436620"/>
            <a:ext cx="268605" cy="85725"/>
          </a:xfrm>
          <a:custGeom>
            <a:avLst/>
            <a:gdLst/>
            <a:ahLst/>
            <a:cxnLst/>
            <a:rect l="l" t="t" r="r" b="b"/>
            <a:pathLst>
              <a:path w="268605" h="85725">
                <a:moveTo>
                  <a:pt x="182880" y="85343"/>
                </a:moveTo>
                <a:lnTo>
                  <a:pt x="182880" y="0"/>
                </a:lnTo>
                <a:lnTo>
                  <a:pt x="240792" y="28955"/>
                </a:lnTo>
                <a:lnTo>
                  <a:pt x="196595" y="28955"/>
                </a:lnTo>
                <a:lnTo>
                  <a:pt x="196595" y="57911"/>
                </a:lnTo>
                <a:lnTo>
                  <a:pt x="237744" y="57911"/>
                </a:lnTo>
                <a:lnTo>
                  <a:pt x="182880" y="85343"/>
                </a:lnTo>
                <a:close/>
              </a:path>
              <a:path w="268605" h="85725">
                <a:moveTo>
                  <a:pt x="182880" y="57911"/>
                </a:moveTo>
                <a:lnTo>
                  <a:pt x="0" y="57911"/>
                </a:lnTo>
                <a:lnTo>
                  <a:pt x="0" y="28955"/>
                </a:lnTo>
                <a:lnTo>
                  <a:pt x="182880" y="28955"/>
                </a:lnTo>
                <a:lnTo>
                  <a:pt x="182880" y="57911"/>
                </a:lnTo>
                <a:close/>
              </a:path>
              <a:path w="268605" h="85725">
                <a:moveTo>
                  <a:pt x="237744" y="57911"/>
                </a:moveTo>
                <a:lnTo>
                  <a:pt x="196595" y="57911"/>
                </a:lnTo>
                <a:lnTo>
                  <a:pt x="196595" y="28955"/>
                </a:lnTo>
                <a:lnTo>
                  <a:pt x="240792" y="28955"/>
                </a:lnTo>
                <a:lnTo>
                  <a:pt x="268224" y="42671"/>
                </a:lnTo>
                <a:lnTo>
                  <a:pt x="237744" y="57911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2882892" y="3025071"/>
            <a:ext cx="24574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20739" y="3307080"/>
            <a:ext cx="975360" cy="489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4213" rIns="0" bIns="0" rtlCol="0" vert="horz">
            <a:spAutoFit/>
          </a:bodyPr>
          <a:lstStyle/>
          <a:p>
            <a:pPr marL="154305">
              <a:lnSpc>
                <a:spcPct val="100000"/>
              </a:lnSpc>
            </a:pPr>
            <a:r>
              <a:rPr dirty="0" spc="-45">
                <a:solidFill>
                  <a:srgbClr val="0000FF"/>
                </a:solidFill>
              </a:rPr>
              <a:t>4.5.1</a:t>
            </a:r>
            <a:r>
              <a:rPr dirty="0" spc="-680">
                <a:solidFill>
                  <a:srgbClr val="0000FF"/>
                </a:solidFill>
              </a:rPr>
              <a:t> </a:t>
            </a:r>
            <a:r>
              <a:rPr dirty="0" spc="-5">
                <a:solidFill>
                  <a:srgbClr val="0000FF"/>
                </a:solidFill>
              </a:rPr>
              <a:t>共集极电路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92237" y="6313884"/>
            <a:ext cx="481838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图</a:t>
            </a:r>
            <a:r>
              <a:rPr dirty="0" sz="2400">
                <a:latin typeface="Times New Roman"/>
                <a:cs typeface="Times New Roman"/>
              </a:rPr>
              <a:t>4.5.1 </a:t>
            </a:r>
            <a:r>
              <a:rPr dirty="0" sz="2400" spc="10">
                <a:latin typeface="宋体"/>
                <a:cs typeface="宋体"/>
              </a:rPr>
              <a:t>共集电极放大电路</a:t>
            </a:r>
            <a:r>
              <a:rPr dirty="0" sz="2400" spc="-690">
                <a:latin typeface="宋体"/>
                <a:cs typeface="宋体"/>
              </a:rPr>
              <a:t> </a:t>
            </a:r>
            <a:r>
              <a:rPr dirty="0" sz="2400" spc="25">
                <a:latin typeface="Times New Roman"/>
                <a:cs typeface="Times New Roman"/>
              </a:rPr>
              <a:t>(a)</a:t>
            </a:r>
            <a:r>
              <a:rPr dirty="0" sz="2400" spc="25">
                <a:latin typeface="宋体"/>
                <a:cs typeface="宋体"/>
              </a:rPr>
              <a:t>原理图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63561" y="2180844"/>
            <a:ext cx="0" cy="451484"/>
          </a:xfrm>
          <a:custGeom>
            <a:avLst/>
            <a:gdLst/>
            <a:ahLst/>
            <a:cxnLst/>
            <a:rect l="l" t="t" r="r" b="b"/>
            <a:pathLst>
              <a:path w="0" h="451485">
                <a:moveTo>
                  <a:pt x="0" y="0"/>
                </a:moveTo>
                <a:lnTo>
                  <a:pt x="0" y="45110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63561" y="3232403"/>
            <a:ext cx="0" cy="762000"/>
          </a:xfrm>
          <a:custGeom>
            <a:avLst/>
            <a:gdLst/>
            <a:ahLst/>
            <a:cxnLst/>
            <a:rect l="l" t="t" r="r" b="b"/>
            <a:pathLst>
              <a:path w="0"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668475" y="2590792"/>
            <a:ext cx="34099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86600" y="2631948"/>
            <a:ext cx="172720" cy="600710"/>
          </a:xfrm>
          <a:custGeom>
            <a:avLst/>
            <a:gdLst/>
            <a:ahLst/>
            <a:cxnLst/>
            <a:rect l="l" t="t" r="r" b="b"/>
            <a:pathLst>
              <a:path w="172720" h="600710">
                <a:moveTo>
                  <a:pt x="0" y="0"/>
                </a:moveTo>
                <a:lnTo>
                  <a:pt x="172212" y="0"/>
                </a:lnTo>
                <a:lnTo>
                  <a:pt x="172212" y="600455"/>
                </a:lnTo>
                <a:lnTo>
                  <a:pt x="0" y="60045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068311" y="2613660"/>
            <a:ext cx="210820" cy="638810"/>
          </a:xfrm>
          <a:custGeom>
            <a:avLst/>
            <a:gdLst/>
            <a:ahLst/>
            <a:cxnLst/>
            <a:rect l="l" t="t" r="r" b="b"/>
            <a:pathLst>
              <a:path w="210820" h="638810">
                <a:moveTo>
                  <a:pt x="210311" y="638556"/>
                </a:moveTo>
                <a:lnTo>
                  <a:pt x="0" y="638556"/>
                </a:lnTo>
                <a:lnTo>
                  <a:pt x="0" y="0"/>
                </a:lnTo>
                <a:lnTo>
                  <a:pt x="210311" y="0"/>
                </a:lnTo>
                <a:lnTo>
                  <a:pt x="210311" y="18288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600456"/>
                </a:lnTo>
                <a:lnTo>
                  <a:pt x="18288" y="600456"/>
                </a:lnTo>
                <a:lnTo>
                  <a:pt x="38100" y="618743"/>
                </a:lnTo>
                <a:lnTo>
                  <a:pt x="210311" y="618743"/>
                </a:lnTo>
                <a:lnTo>
                  <a:pt x="210311" y="638556"/>
                </a:lnTo>
                <a:close/>
              </a:path>
              <a:path w="210820" h="638810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210820" h="638810">
                <a:moveTo>
                  <a:pt x="172211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72211" y="18288"/>
                </a:lnTo>
                <a:lnTo>
                  <a:pt x="172211" y="38100"/>
                </a:lnTo>
                <a:close/>
              </a:path>
              <a:path w="210820" h="638810">
                <a:moveTo>
                  <a:pt x="172211" y="618743"/>
                </a:moveTo>
                <a:lnTo>
                  <a:pt x="172211" y="18288"/>
                </a:lnTo>
                <a:lnTo>
                  <a:pt x="190500" y="38100"/>
                </a:lnTo>
                <a:lnTo>
                  <a:pt x="210311" y="38100"/>
                </a:lnTo>
                <a:lnTo>
                  <a:pt x="210311" y="600456"/>
                </a:lnTo>
                <a:lnTo>
                  <a:pt x="190500" y="600456"/>
                </a:lnTo>
                <a:lnTo>
                  <a:pt x="172211" y="618743"/>
                </a:lnTo>
                <a:close/>
              </a:path>
              <a:path w="210820" h="638810">
                <a:moveTo>
                  <a:pt x="210311" y="38100"/>
                </a:moveTo>
                <a:lnTo>
                  <a:pt x="190500" y="38100"/>
                </a:lnTo>
                <a:lnTo>
                  <a:pt x="172211" y="18288"/>
                </a:lnTo>
                <a:lnTo>
                  <a:pt x="210311" y="18288"/>
                </a:lnTo>
                <a:lnTo>
                  <a:pt x="210311" y="38100"/>
                </a:lnTo>
                <a:close/>
              </a:path>
              <a:path w="210820" h="638810">
                <a:moveTo>
                  <a:pt x="38100" y="618743"/>
                </a:moveTo>
                <a:lnTo>
                  <a:pt x="18288" y="600456"/>
                </a:lnTo>
                <a:lnTo>
                  <a:pt x="38100" y="600456"/>
                </a:lnTo>
                <a:lnTo>
                  <a:pt x="38100" y="618743"/>
                </a:lnTo>
                <a:close/>
              </a:path>
              <a:path w="210820" h="638810">
                <a:moveTo>
                  <a:pt x="172211" y="618743"/>
                </a:moveTo>
                <a:lnTo>
                  <a:pt x="38100" y="618743"/>
                </a:lnTo>
                <a:lnTo>
                  <a:pt x="38100" y="600456"/>
                </a:lnTo>
                <a:lnTo>
                  <a:pt x="172211" y="600456"/>
                </a:lnTo>
                <a:lnTo>
                  <a:pt x="172211" y="618743"/>
                </a:lnTo>
                <a:close/>
              </a:path>
              <a:path w="210820" h="638810">
                <a:moveTo>
                  <a:pt x="210311" y="618743"/>
                </a:moveTo>
                <a:lnTo>
                  <a:pt x="172211" y="618743"/>
                </a:lnTo>
                <a:lnTo>
                  <a:pt x="190500" y="600456"/>
                </a:lnTo>
                <a:lnTo>
                  <a:pt x="210311" y="600456"/>
                </a:lnTo>
                <a:lnTo>
                  <a:pt x="210311" y="6187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849361" y="3736848"/>
            <a:ext cx="0" cy="530860"/>
          </a:xfrm>
          <a:custGeom>
            <a:avLst/>
            <a:gdLst/>
            <a:ahLst/>
            <a:cxnLst/>
            <a:rect l="l" t="t" r="r" b="b"/>
            <a:pathLst>
              <a:path w="0" h="530860">
                <a:moveTo>
                  <a:pt x="0" y="0"/>
                </a:moveTo>
                <a:lnTo>
                  <a:pt x="0" y="53035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834883" y="3991355"/>
            <a:ext cx="215265" cy="287020"/>
          </a:xfrm>
          <a:custGeom>
            <a:avLst/>
            <a:gdLst/>
            <a:ahLst/>
            <a:cxnLst/>
            <a:rect l="l" t="t" r="r" b="b"/>
            <a:pathLst>
              <a:path w="215265" h="287020">
                <a:moveTo>
                  <a:pt x="87735" y="142990"/>
                </a:moveTo>
                <a:lnTo>
                  <a:pt x="0" y="22859"/>
                </a:lnTo>
                <a:lnTo>
                  <a:pt x="30479" y="0"/>
                </a:lnTo>
                <a:lnTo>
                  <a:pt x="118393" y="120374"/>
                </a:lnTo>
                <a:lnTo>
                  <a:pt x="87735" y="142990"/>
                </a:lnTo>
                <a:close/>
              </a:path>
              <a:path w="215265" h="287020">
                <a:moveTo>
                  <a:pt x="170491" y="158495"/>
                </a:moveTo>
                <a:lnTo>
                  <a:pt x="99059" y="158495"/>
                </a:lnTo>
                <a:lnTo>
                  <a:pt x="129539" y="135636"/>
                </a:lnTo>
                <a:lnTo>
                  <a:pt x="118393" y="120374"/>
                </a:lnTo>
                <a:lnTo>
                  <a:pt x="149351" y="97536"/>
                </a:lnTo>
                <a:lnTo>
                  <a:pt x="170491" y="158495"/>
                </a:lnTo>
                <a:close/>
              </a:path>
              <a:path w="215265" h="287020">
                <a:moveTo>
                  <a:pt x="99059" y="158495"/>
                </a:moveTo>
                <a:lnTo>
                  <a:pt x="87735" y="142990"/>
                </a:lnTo>
                <a:lnTo>
                  <a:pt x="118393" y="120374"/>
                </a:lnTo>
                <a:lnTo>
                  <a:pt x="129539" y="135636"/>
                </a:lnTo>
                <a:lnTo>
                  <a:pt x="99059" y="158495"/>
                </a:lnTo>
                <a:close/>
              </a:path>
              <a:path w="215265" h="287020">
                <a:moveTo>
                  <a:pt x="214884" y="286512"/>
                </a:moveTo>
                <a:lnTo>
                  <a:pt x="56387" y="166116"/>
                </a:lnTo>
                <a:lnTo>
                  <a:pt x="87735" y="142990"/>
                </a:lnTo>
                <a:lnTo>
                  <a:pt x="99059" y="158495"/>
                </a:lnTo>
                <a:lnTo>
                  <a:pt x="170491" y="158495"/>
                </a:lnTo>
                <a:lnTo>
                  <a:pt x="214884" y="286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834883" y="3732276"/>
            <a:ext cx="230504" cy="265430"/>
          </a:xfrm>
          <a:custGeom>
            <a:avLst/>
            <a:gdLst/>
            <a:ahLst/>
            <a:cxnLst/>
            <a:rect l="l" t="t" r="r" b="b"/>
            <a:pathLst>
              <a:path w="230504" h="265429">
                <a:moveTo>
                  <a:pt x="28955" y="265175"/>
                </a:moveTo>
                <a:lnTo>
                  <a:pt x="0" y="240791"/>
                </a:lnTo>
                <a:lnTo>
                  <a:pt x="201167" y="0"/>
                </a:lnTo>
                <a:lnTo>
                  <a:pt x="230123" y="24383"/>
                </a:lnTo>
                <a:lnTo>
                  <a:pt x="28955" y="2651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036814" y="4259580"/>
            <a:ext cx="0" cy="494030"/>
          </a:xfrm>
          <a:custGeom>
            <a:avLst/>
            <a:gdLst/>
            <a:ahLst/>
            <a:cxnLst/>
            <a:rect l="l" t="t" r="r" b="b"/>
            <a:pathLst>
              <a:path w="0" h="494029">
                <a:moveTo>
                  <a:pt x="0" y="0"/>
                </a:moveTo>
                <a:lnTo>
                  <a:pt x="0" y="4937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036814" y="5378196"/>
            <a:ext cx="0" cy="554990"/>
          </a:xfrm>
          <a:custGeom>
            <a:avLst/>
            <a:gdLst/>
            <a:ahLst/>
            <a:cxnLst/>
            <a:rect l="l" t="t" r="r" b="b"/>
            <a:pathLst>
              <a:path w="0" h="554989">
                <a:moveTo>
                  <a:pt x="0" y="0"/>
                </a:moveTo>
                <a:lnTo>
                  <a:pt x="0" y="55473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155180" y="3996690"/>
            <a:ext cx="684530" cy="0"/>
          </a:xfrm>
          <a:custGeom>
            <a:avLst/>
            <a:gdLst/>
            <a:ahLst/>
            <a:cxnLst/>
            <a:rect l="l" t="t" r="r" b="b"/>
            <a:pathLst>
              <a:path w="684529" h="0">
                <a:moveTo>
                  <a:pt x="0" y="0"/>
                </a:moveTo>
                <a:lnTo>
                  <a:pt x="68427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320462" y="1755658"/>
            <a:ext cx="52070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85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374380" y="2098548"/>
            <a:ext cx="146685" cy="147955"/>
          </a:xfrm>
          <a:custGeom>
            <a:avLst/>
            <a:gdLst/>
            <a:ahLst/>
            <a:cxnLst/>
            <a:rect l="l" t="t" r="r" b="b"/>
            <a:pathLst>
              <a:path w="146684" h="147955">
                <a:moveTo>
                  <a:pt x="86868" y="1524"/>
                </a:moveTo>
                <a:lnTo>
                  <a:pt x="60960" y="1524"/>
                </a:lnTo>
                <a:lnTo>
                  <a:pt x="71628" y="0"/>
                </a:lnTo>
                <a:lnTo>
                  <a:pt x="76200" y="0"/>
                </a:lnTo>
                <a:lnTo>
                  <a:pt x="86868" y="1524"/>
                </a:lnTo>
                <a:close/>
              </a:path>
              <a:path w="146684" h="147955">
                <a:moveTo>
                  <a:pt x="100584" y="6095"/>
                </a:moveTo>
                <a:lnTo>
                  <a:pt x="47244" y="6095"/>
                </a:lnTo>
                <a:lnTo>
                  <a:pt x="56387" y="1524"/>
                </a:lnTo>
                <a:lnTo>
                  <a:pt x="89916" y="1524"/>
                </a:lnTo>
                <a:lnTo>
                  <a:pt x="100584" y="6095"/>
                </a:lnTo>
                <a:close/>
              </a:path>
              <a:path w="146684" h="147955">
                <a:moveTo>
                  <a:pt x="115824" y="134112"/>
                </a:moveTo>
                <a:lnTo>
                  <a:pt x="30480" y="134112"/>
                </a:lnTo>
                <a:lnTo>
                  <a:pt x="21336" y="124968"/>
                </a:lnTo>
                <a:lnTo>
                  <a:pt x="13716" y="115824"/>
                </a:lnTo>
                <a:lnTo>
                  <a:pt x="12192" y="114300"/>
                </a:lnTo>
                <a:lnTo>
                  <a:pt x="12192" y="112775"/>
                </a:lnTo>
                <a:lnTo>
                  <a:pt x="7620" y="103632"/>
                </a:lnTo>
                <a:lnTo>
                  <a:pt x="6096" y="103632"/>
                </a:lnTo>
                <a:lnTo>
                  <a:pt x="6096" y="100584"/>
                </a:lnTo>
                <a:lnTo>
                  <a:pt x="3048" y="89916"/>
                </a:lnTo>
                <a:lnTo>
                  <a:pt x="1524" y="88392"/>
                </a:lnTo>
                <a:lnTo>
                  <a:pt x="1451" y="86360"/>
                </a:lnTo>
                <a:lnTo>
                  <a:pt x="0" y="76200"/>
                </a:lnTo>
                <a:lnTo>
                  <a:pt x="0" y="71628"/>
                </a:lnTo>
                <a:lnTo>
                  <a:pt x="1524" y="60960"/>
                </a:lnTo>
                <a:lnTo>
                  <a:pt x="1524" y="57912"/>
                </a:lnTo>
                <a:lnTo>
                  <a:pt x="3048" y="57912"/>
                </a:lnTo>
                <a:lnTo>
                  <a:pt x="6096" y="47244"/>
                </a:lnTo>
                <a:lnTo>
                  <a:pt x="6096" y="44196"/>
                </a:lnTo>
                <a:lnTo>
                  <a:pt x="7620" y="44196"/>
                </a:lnTo>
                <a:lnTo>
                  <a:pt x="12192" y="33527"/>
                </a:lnTo>
                <a:lnTo>
                  <a:pt x="13716" y="32004"/>
                </a:lnTo>
                <a:lnTo>
                  <a:pt x="13716" y="30480"/>
                </a:lnTo>
                <a:lnTo>
                  <a:pt x="30480" y="13716"/>
                </a:lnTo>
                <a:lnTo>
                  <a:pt x="32004" y="13716"/>
                </a:lnTo>
                <a:lnTo>
                  <a:pt x="33528" y="12192"/>
                </a:lnTo>
                <a:lnTo>
                  <a:pt x="42672" y="7619"/>
                </a:lnTo>
                <a:lnTo>
                  <a:pt x="44195" y="6095"/>
                </a:lnTo>
                <a:lnTo>
                  <a:pt x="103632" y="6095"/>
                </a:lnTo>
                <a:lnTo>
                  <a:pt x="112775" y="12192"/>
                </a:lnTo>
                <a:lnTo>
                  <a:pt x="114300" y="12192"/>
                </a:lnTo>
                <a:lnTo>
                  <a:pt x="123444" y="21335"/>
                </a:lnTo>
                <a:lnTo>
                  <a:pt x="124968" y="21335"/>
                </a:lnTo>
                <a:lnTo>
                  <a:pt x="124968" y="22860"/>
                </a:lnTo>
                <a:lnTo>
                  <a:pt x="126491" y="22860"/>
                </a:lnTo>
                <a:lnTo>
                  <a:pt x="132588" y="30480"/>
                </a:lnTo>
                <a:lnTo>
                  <a:pt x="134112" y="32004"/>
                </a:lnTo>
                <a:lnTo>
                  <a:pt x="134112" y="33527"/>
                </a:lnTo>
                <a:lnTo>
                  <a:pt x="135636" y="33527"/>
                </a:lnTo>
                <a:lnTo>
                  <a:pt x="137922" y="38100"/>
                </a:lnTo>
                <a:lnTo>
                  <a:pt x="68580" y="38100"/>
                </a:lnTo>
                <a:lnTo>
                  <a:pt x="63245" y="39624"/>
                </a:lnTo>
                <a:lnTo>
                  <a:pt x="62484" y="39624"/>
                </a:lnTo>
                <a:lnTo>
                  <a:pt x="57912" y="41148"/>
                </a:lnTo>
                <a:lnTo>
                  <a:pt x="60198" y="41148"/>
                </a:lnTo>
                <a:lnTo>
                  <a:pt x="57912" y="42672"/>
                </a:lnTo>
                <a:lnTo>
                  <a:pt x="54864" y="42672"/>
                </a:lnTo>
                <a:lnTo>
                  <a:pt x="47244" y="50292"/>
                </a:lnTo>
                <a:lnTo>
                  <a:pt x="47853" y="50292"/>
                </a:lnTo>
                <a:lnTo>
                  <a:pt x="46634" y="51816"/>
                </a:lnTo>
                <a:lnTo>
                  <a:pt x="45719" y="51816"/>
                </a:lnTo>
                <a:lnTo>
                  <a:pt x="41148" y="60960"/>
                </a:lnTo>
                <a:lnTo>
                  <a:pt x="41801" y="60960"/>
                </a:lnTo>
                <a:lnTo>
                  <a:pt x="40494" y="65532"/>
                </a:lnTo>
                <a:lnTo>
                  <a:pt x="39624" y="65532"/>
                </a:lnTo>
                <a:lnTo>
                  <a:pt x="38753" y="71628"/>
                </a:lnTo>
                <a:lnTo>
                  <a:pt x="38100" y="71628"/>
                </a:lnTo>
                <a:lnTo>
                  <a:pt x="38100" y="76200"/>
                </a:lnTo>
                <a:lnTo>
                  <a:pt x="38753" y="76200"/>
                </a:lnTo>
                <a:lnTo>
                  <a:pt x="39624" y="82296"/>
                </a:lnTo>
                <a:lnTo>
                  <a:pt x="40494" y="82296"/>
                </a:lnTo>
                <a:lnTo>
                  <a:pt x="41365" y="85344"/>
                </a:lnTo>
                <a:lnTo>
                  <a:pt x="41148" y="85344"/>
                </a:lnTo>
                <a:lnTo>
                  <a:pt x="42672" y="89916"/>
                </a:lnTo>
                <a:lnTo>
                  <a:pt x="43434" y="89916"/>
                </a:lnTo>
                <a:lnTo>
                  <a:pt x="45719" y="94488"/>
                </a:lnTo>
                <a:lnTo>
                  <a:pt x="46228" y="94488"/>
                </a:lnTo>
                <a:lnTo>
                  <a:pt x="48260" y="97536"/>
                </a:lnTo>
                <a:lnTo>
                  <a:pt x="47244" y="97536"/>
                </a:lnTo>
                <a:lnTo>
                  <a:pt x="50292" y="100584"/>
                </a:lnTo>
                <a:lnTo>
                  <a:pt x="51054" y="100584"/>
                </a:lnTo>
                <a:lnTo>
                  <a:pt x="52959" y="102107"/>
                </a:lnTo>
                <a:lnTo>
                  <a:pt x="51816" y="102107"/>
                </a:lnTo>
                <a:lnTo>
                  <a:pt x="60960" y="106680"/>
                </a:lnTo>
                <a:lnTo>
                  <a:pt x="63246" y="106680"/>
                </a:lnTo>
                <a:lnTo>
                  <a:pt x="68580" y="108204"/>
                </a:lnTo>
                <a:lnTo>
                  <a:pt x="64008" y="108204"/>
                </a:lnTo>
                <a:lnTo>
                  <a:pt x="73761" y="109423"/>
                </a:lnTo>
                <a:lnTo>
                  <a:pt x="71628" y="109728"/>
                </a:lnTo>
                <a:lnTo>
                  <a:pt x="137160" y="109728"/>
                </a:lnTo>
                <a:lnTo>
                  <a:pt x="135636" y="112775"/>
                </a:lnTo>
                <a:lnTo>
                  <a:pt x="134112" y="114300"/>
                </a:lnTo>
                <a:lnTo>
                  <a:pt x="134112" y="115824"/>
                </a:lnTo>
                <a:lnTo>
                  <a:pt x="132588" y="115824"/>
                </a:lnTo>
                <a:lnTo>
                  <a:pt x="126491" y="124968"/>
                </a:lnTo>
                <a:lnTo>
                  <a:pt x="124968" y="124968"/>
                </a:lnTo>
                <a:lnTo>
                  <a:pt x="124968" y="126492"/>
                </a:lnTo>
                <a:lnTo>
                  <a:pt x="123444" y="126492"/>
                </a:lnTo>
                <a:lnTo>
                  <a:pt x="115824" y="134112"/>
                </a:lnTo>
                <a:close/>
              </a:path>
              <a:path w="146684" h="147955">
                <a:moveTo>
                  <a:pt x="64008" y="39624"/>
                </a:moveTo>
                <a:lnTo>
                  <a:pt x="68580" y="38100"/>
                </a:lnTo>
                <a:lnTo>
                  <a:pt x="71628" y="38100"/>
                </a:lnTo>
                <a:lnTo>
                  <a:pt x="73761" y="38404"/>
                </a:lnTo>
                <a:lnTo>
                  <a:pt x="64008" y="39624"/>
                </a:lnTo>
                <a:close/>
              </a:path>
              <a:path w="146684" h="147955">
                <a:moveTo>
                  <a:pt x="73761" y="38404"/>
                </a:moveTo>
                <a:lnTo>
                  <a:pt x="71628" y="38100"/>
                </a:lnTo>
                <a:lnTo>
                  <a:pt x="76200" y="38100"/>
                </a:lnTo>
                <a:lnTo>
                  <a:pt x="73761" y="38404"/>
                </a:lnTo>
                <a:close/>
              </a:path>
              <a:path w="146684" h="147955">
                <a:moveTo>
                  <a:pt x="82296" y="39624"/>
                </a:moveTo>
                <a:lnTo>
                  <a:pt x="73761" y="38404"/>
                </a:lnTo>
                <a:lnTo>
                  <a:pt x="76200" y="38100"/>
                </a:lnTo>
                <a:lnTo>
                  <a:pt x="79248" y="38100"/>
                </a:lnTo>
                <a:lnTo>
                  <a:pt x="82296" y="39624"/>
                </a:lnTo>
                <a:close/>
              </a:path>
              <a:path w="146684" h="147955">
                <a:moveTo>
                  <a:pt x="86868" y="40640"/>
                </a:moveTo>
                <a:lnTo>
                  <a:pt x="79248" y="38100"/>
                </a:lnTo>
                <a:lnTo>
                  <a:pt x="137922" y="38100"/>
                </a:lnTo>
                <a:lnTo>
                  <a:pt x="138684" y="39624"/>
                </a:lnTo>
                <a:lnTo>
                  <a:pt x="85344" y="39624"/>
                </a:lnTo>
                <a:lnTo>
                  <a:pt x="86868" y="40640"/>
                </a:lnTo>
                <a:close/>
              </a:path>
              <a:path w="146684" h="147955">
                <a:moveTo>
                  <a:pt x="57912" y="41148"/>
                </a:moveTo>
                <a:lnTo>
                  <a:pt x="62484" y="39624"/>
                </a:lnTo>
                <a:lnTo>
                  <a:pt x="61912" y="40005"/>
                </a:lnTo>
                <a:lnTo>
                  <a:pt x="57912" y="41148"/>
                </a:lnTo>
                <a:close/>
              </a:path>
              <a:path w="146684" h="147955">
                <a:moveTo>
                  <a:pt x="61912" y="40005"/>
                </a:moveTo>
                <a:lnTo>
                  <a:pt x="62484" y="39624"/>
                </a:lnTo>
                <a:lnTo>
                  <a:pt x="63245" y="39624"/>
                </a:lnTo>
                <a:lnTo>
                  <a:pt x="61912" y="40005"/>
                </a:lnTo>
                <a:close/>
              </a:path>
              <a:path w="146684" h="147955">
                <a:moveTo>
                  <a:pt x="88391" y="41148"/>
                </a:moveTo>
                <a:lnTo>
                  <a:pt x="86868" y="40640"/>
                </a:lnTo>
                <a:lnTo>
                  <a:pt x="85344" y="39624"/>
                </a:lnTo>
                <a:lnTo>
                  <a:pt x="88391" y="41148"/>
                </a:lnTo>
                <a:close/>
              </a:path>
              <a:path w="146684" h="147955">
                <a:moveTo>
                  <a:pt x="139446" y="41148"/>
                </a:moveTo>
                <a:lnTo>
                  <a:pt x="88391" y="41148"/>
                </a:lnTo>
                <a:lnTo>
                  <a:pt x="85344" y="39624"/>
                </a:lnTo>
                <a:lnTo>
                  <a:pt x="138684" y="39624"/>
                </a:lnTo>
                <a:lnTo>
                  <a:pt x="139446" y="41148"/>
                </a:lnTo>
                <a:close/>
              </a:path>
              <a:path w="146684" h="147955">
                <a:moveTo>
                  <a:pt x="60198" y="41148"/>
                </a:moveTo>
                <a:lnTo>
                  <a:pt x="57912" y="41148"/>
                </a:lnTo>
                <a:lnTo>
                  <a:pt x="61912" y="40005"/>
                </a:lnTo>
                <a:lnTo>
                  <a:pt x="60198" y="41148"/>
                </a:lnTo>
                <a:close/>
              </a:path>
              <a:path w="146684" h="147955">
                <a:moveTo>
                  <a:pt x="94488" y="45719"/>
                </a:moveTo>
                <a:lnTo>
                  <a:pt x="86868" y="40640"/>
                </a:lnTo>
                <a:lnTo>
                  <a:pt x="88391" y="41148"/>
                </a:lnTo>
                <a:lnTo>
                  <a:pt x="139446" y="41148"/>
                </a:lnTo>
                <a:lnTo>
                  <a:pt x="140208" y="42672"/>
                </a:lnTo>
                <a:lnTo>
                  <a:pt x="91439" y="42672"/>
                </a:lnTo>
                <a:lnTo>
                  <a:pt x="94488" y="45719"/>
                </a:lnTo>
                <a:close/>
              </a:path>
              <a:path w="146684" h="147955">
                <a:moveTo>
                  <a:pt x="53339" y="45719"/>
                </a:moveTo>
                <a:lnTo>
                  <a:pt x="54864" y="42672"/>
                </a:lnTo>
                <a:lnTo>
                  <a:pt x="57912" y="42672"/>
                </a:lnTo>
                <a:lnTo>
                  <a:pt x="53339" y="45719"/>
                </a:lnTo>
                <a:close/>
              </a:path>
              <a:path w="146684" h="147955">
                <a:moveTo>
                  <a:pt x="99060" y="50292"/>
                </a:moveTo>
                <a:lnTo>
                  <a:pt x="91439" y="42672"/>
                </a:lnTo>
                <a:lnTo>
                  <a:pt x="140208" y="42672"/>
                </a:lnTo>
                <a:lnTo>
                  <a:pt x="140208" y="44196"/>
                </a:lnTo>
                <a:lnTo>
                  <a:pt x="141732" y="45719"/>
                </a:lnTo>
                <a:lnTo>
                  <a:pt x="141732" y="47244"/>
                </a:lnTo>
                <a:lnTo>
                  <a:pt x="97536" y="47244"/>
                </a:lnTo>
                <a:lnTo>
                  <a:pt x="99060" y="50292"/>
                </a:lnTo>
                <a:close/>
              </a:path>
              <a:path w="146684" h="147955">
                <a:moveTo>
                  <a:pt x="47853" y="50292"/>
                </a:moveTo>
                <a:lnTo>
                  <a:pt x="47244" y="50292"/>
                </a:lnTo>
                <a:lnTo>
                  <a:pt x="50292" y="47244"/>
                </a:lnTo>
                <a:lnTo>
                  <a:pt x="47853" y="50292"/>
                </a:lnTo>
                <a:close/>
              </a:path>
              <a:path w="146684" h="147955">
                <a:moveTo>
                  <a:pt x="103632" y="54863"/>
                </a:moveTo>
                <a:lnTo>
                  <a:pt x="97536" y="47244"/>
                </a:lnTo>
                <a:lnTo>
                  <a:pt x="141732" y="47244"/>
                </a:lnTo>
                <a:lnTo>
                  <a:pt x="143038" y="51816"/>
                </a:lnTo>
                <a:lnTo>
                  <a:pt x="102108" y="51816"/>
                </a:lnTo>
                <a:lnTo>
                  <a:pt x="103632" y="54863"/>
                </a:lnTo>
                <a:close/>
              </a:path>
              <a:path w="146684" h="147955">
                <a:moveTo>
                  <a:pt x="44195" y="54864"/>
                </a:moveTo>
                <a:lnTo>
                  <a:pt x="45719" y="51816"/>
                </a:lnTo>
                <a:lnTo>
                  <a:pt x="46634" y="51816"/>
                </a:lnTo>
                <a:lnTo>
                  <a:pt x="44195" y="54864"/>
                </a:lnTo>
                <a:close/>
              </a:path>
              <a:path w="146684" h="147955">
                <a:moveTo>
                  <a:pt x="144779" y="60960"/>
                </a:moveTo>
                <a:lnTo>
                  <a:pt x="106679" y="60960"/>
                </a:lnTo>
                <a:lnTo>
                  <a:pt x="102108" y="51816"/>
                </a:lnTo>
                <a:lnTo>
                  <a:pt x="143038" y="51816"/>
                </a:lnTo>
                <a:lnTo>
                  <a:pt x="144779" y="57912"/>
                </a:lnTo>
                <a:lnTo>
                  <a:pt x="144779" y="60960"/>
                </a:lnTo>
                <a:close/>
              </a:path>
              <a:path w="146684" h="147955">
                <a:moveTo>
                  <a:pt x="41801" y="60960"/>
                </a:moveTo>
                <a:lnTo>
                  <a:pt x="41148" y="60960"/>
                </a:lnTo>
                <a:lnTo>
                  <a:pt x="42672" y="57911"/>
                </a:lnTo>
                <a:lnTo>
                  <a:pt x="41801" y="60960"/>
                </a:lnTo>
                <a:close/>
              </a:path>
              <a:path w="146684" h="147955">
                <a:moveTo>
                  <a:pt x="108204" y="68580"/>
                </a:moveTo>
                <a:lnTo>
                  <a:pt x="105155" y="57912"/>
                </a:lnTo>
                <a:lnTo>
                  <a:pt x="106679" y="60960"/>
                </a:lnTo>
                <a:lnTo>
                  <a:pt x="144779" y="60960"/>
                </a:lnTo>
                <a:lnTo>
                  <a:pt x="145215" y="64008"/>
                </a:lnTo>
                <a:lnTo>
                  <a:pt x="108204" y="64008"/>
                </a:lnTo>
                <a:lnTo>
                  <a:pt x="108204" y="68580"/>
                </a:lnTo>
                <a:close/>
              </a:path>
              <a:path w="146684" h="147955">
                <a:moveTo>
                  <a:pt x="145433" y="82296"/>
                </a:moveTo>
                <a:lnTo>
                  <a:pt x="108204" y="82296"/>
                </a:lnTo>
                <a:lnTo>
                  <a:pt x="108204" y="64008"/>
                </a:lnTo>
                <a:lnTo>
                  <a:pt x="145215" y="64008"/>
                </a:lnTo>
                <a:lnTo>
                  <a:pt x="146304" y="71628"/>
                </a:lnTo>
                <a:lnTo>
                  <a:pt x="146304" y="76200"/>
                </a:lnTo>
                <a:lnTo>
                  <a:pt x="145433" y="82296"/>
                </a:lnTo>
                <a:close/>
              </a:path>
              <a:path w="146684" h="147955">
                <a:moveTo>
                  <a:pt x="39624" y="68580"/>
                </a:moveTo>
                <a:lnTo>
                  <a:pt x="39624" y="65532"/>
                </a:lnTo>
                <a:lnTo>
                  <a:pt x="40494" y="65532"/>
                </a:lnTo>
                <a:lnTo>
                  <a:pt x="39624" y="68580"/>
                </a:lnTo>
                <a:close/>
              </a:path>
              <a:path w="146684" h="147955">
                <a:moveTo>
                  <a:pt x="38100" y="76200"/>
                </a:moveTo>
                <a:lnTo>
                  <a:pt x="38100" y="71628"/>
                </a:lnTo>
                <a:lnTo>
                  <a:pt x="38426" y="73914"/>
                </a:lnTo>
                <a:lnTo>
                  <a:pt x="38100" y="76200"/>
                </a:lnTo>
                <a:close/>
              </a:path>
              <a:path w="146684" h="147955">
                <a:moveTo>
                  <a:pt x="38426" y="73914"/>
                </a:moveTo>
                <a:lnTo>
                  <a:pt x="38100" y="71628"/>
                </a:lnTo>
                <a:lnTo>
                  <a:pt x="38753" y="71628"/>
                </a:lnTo>
                <a:lnTo>
                  <a:pt x="38426" y="73914"/>
                </a:lnTo>
                <a:close/>
              </a:path>
              <a:path w="146684" h="147955">
                <a:moveTo>
                  <a:pt x="38753" y="76200"/>
                </a:moveTo>
                <a:lnTo>
                  <a:pt x="38100" y="76200"/>
                </a:lnTo>
                <a:lnTo>
                  <a:pt x="38426" y="73914"/>
                </a:lnTo>
                <a:lnTo>
                  <a:pt x="38753" y="76200"/>
                </a:lnTo>
                <a:close/>
              </a:path>
              <a:path w="146684" h="147955">
                <a:moveTo>
                  <a:pt x="40494" y="82296"/>
                </a:moveTo>
                <a:lnTo>
                  <a:pt x="39624" y="82296"/>
                </a:lnTo>
                <a:lnTo>
                  <a:pt x="39624" y="79248"/>
                </a:lnTo>
                <a:lnTo>
                  <a:pt x="40494" y="82296"/>
                </a:lnTo>
                <a:close/>
              </a:path>
              <a:path w="146684" h="147955">
                <a:moveTo>
                  <a:pt x="106172" y="86360"/>
                </a:moveTo>
                <a:lnTo>
                  <a:pt x="108204" y="79248"/>
                </a:lnTo>
                <a:lnTo>
                  <a:pt x="108204" y="82296"/>
                </a:lnTo>
                <a:lnTo>
                  <a:pt x="145433" y="82296"/>
                </a:lnTo>
                <a:lnTo>
                  <a:pt x="144997" y="85344"/>
                </a:lnTo>
                <a:lnTo>
                  <a:pt x="106679" y="85344"/>
                </a:lnTo>
                <a:lnTo>
                  <a:pt x="106172" y="86360"/>
                </a:lnTo>
                <a:close/>
              </a:path>
              <a:path w="146684" h="147955">
                <a:moveTo>
                  <a:pt x="42672" y="89916"/>
                </a:moveTo>
                <a:lnTo>
                  <a:pt x="41148" y="85344"/>
                </a:lnTo>
                <a:lnTo>
                  <a:pt x="41656" y="86360"/>
                </a:lnTo>
                <a:lnTo>
                  <a:pt x="42672" y="89916"/>
                </a:lnTo>
                <a:close/>
              </a:path>
              <a:path w="146684" h="147955">
                <a:moveTo>
                  <a:pt x="41656" y="86360"/>
                </a:moveTo>
                <a:lnTo>
                  <a:pt x="41148" y="85344"/>
                </a:lnTo>
                <a:lnTo>
                  <a:pt x="41365" y="85344"/>
                </a:lnTo>
                <a:lnTo>
                  <a:pt x="41656" y="86360"/>
                </a:lnTo>
                <a:close/>
              </a:path>
              <a:path w="146684" h="147955">
                <a:moveTo>
                  <a:pt x="105155" y="89916"/>
                </a:moveTo>
                <a:lnTo>
                  <a:pt x="106172" y="86360"/>
                </a:lnTo>
                <a:lnTo>
                  <a:pt x="106679" y="85344"/>
                </a:lnTo>
                <a:lnTo>
                  <a:pt x="105155" y="89916"/>
                </a:lnTo>
                <a:close/>
              </a:path>
              <a:path w="146684" h="147955">
                <a:moveTo>
                  <a:pt x="144779" y="89916"/>
                </a:moveTo>
                <a:lnTo>
                  <a:pt x="105155" y="89916"/>
                </a:lnTo>
                <a:lnTo>
                  <a:pt x="106679" y="85344"/>
                </a:lnTo>
                <a:lnTo>
                  <a:pt x="144997" y="85344"/>
                </a:lnTo>
                <a:lnTo>
                  <a:pt x="144852" y="86360"/>
                </a:lnTo>
                <a:lnTo>
                  <a:pt x="144779" y="89916"/>
                </a:lnTo>
                <a:close/>
              </a:path>
              <a:path w="146684" h="147955">
                <a:moveTo>
                  <a:pt x="43434" y="89916"/>
                </a:moveTo>
                <a:lnTo>
                  <a:pt x="42672" y="89916"/>
                </a:lnTo>
                <a:lnTo>
                  <a:pt x="41656" y="86360"/>
                </a:lnTo>
                <a:lnTo>
                  <a:pt x="43434" y="89916"/>
                </a:lnTo>
                <a:close/>
              </a:path>
              <a:path w="146684" h="147955">
                <a:moveTo>
                  <a:pt x="143473" y="94488"/>
                </a:moveTo>
                <a:lnTo>
                  <a:pt x="102108" y="94488"/>
                </a:lnTo>
                <a:lnTo>
                  <a:pt x="106172" y="86360"/>
                </a:lnTo>
                <a:lnTo>
                  <a:pt x="105155" y="89916"/>
                </a:lnTo>
                <a:lnTo>
                  <a:pt x="144779" y="89916"/>
                </a:lnTo>
                <a:lnTo>
                  <a:pt x="143473" y="94488"/>
                </a:lnTo>
                <a:close/>
              </a:path>
              <a:path w="146684" h="147955">
                <a:moveTo>
                  <a:pt x="46228" y="94488"/>
                </a:moveTo>
                <a:lnTo>
                  <a:pt x="45719" y="94488"/>
                </a:lnTo>
                <a:lnTo>
                  <a:pt x="44196" y="91440"/>
                </a:lnTo>
                <a:lnTo>
                  <a:pt x="46228" y="94488"/>
                </a:lnTo>
                <a:close/>
              </a:path>
              <a:path w="146684" h="147955">
                <a:moveTo>
                  <a:pt x="141732" y="100584"/>
                </a:moveTo>
                <a:lnTo>
                  <a:pt x="97536" y="100584"/>
                </a:lnTo>
                <a:lnTo>
                  <a:pt x="103632" y="91440"/>
                </a:lnTo>
                <a:lnTo>
                  <a:pt x="102108" y="94488"/>
                </a:lnTo>
                <a:lnTo>
                  <a:pt x="143473" y="94488"/>
                </a:lnTo>
                <a:lnTo>
                  <a:pt x="141732" y="100584"/>
                </a:lnTo>
                <a:close/>
              </a:path>
              <a:path w="146684" h="147955">
                <a:moveTo>
                  <a:pt x="50292" y="100584"/>
                </a:moveTo>
                <a:lnTo>
                  <a:pt x="47244" y="97536"/>
                </a:lnTo>
                <a:lnTo>
                  <a:pt x="49421" y="99277"/>
                </a:lnTo>
                <a:lnTo>
                  <a:pt x="50292" y="100584"/>
                </a:lnTo>
                <a:close/>
              </a:path>
              <a:path w="146684" h="147955">
                <a:moveTo>
                  <a:pt x="49421" y="99277"/>
                </a:moveTo>
                <a:lnTo>
                  <a:pt x="47244" y="97536"/>
                </a:lnTo>
                <a:lnTo>
                  <a:pt x="48260" y="97536"/>
                </a:lnTo>
                <a:lnTo>
                  <a:pt x="49421" y="99277"/>
                </a:lnTo>
                <a:close/>
              </a:path>
              <a:path w="146684" h="147955">
                <a:moveTo>
                  <a:pt x="91440" y="103632"/>
                </a:moveTo>
                <a:lnTo>
                  <a:pt x="99060" y="97536"/>
                </a:lnTo>
                <a:lnTo>
                  <a:pt x="97536" y="100584"/>
                </a:lnTo>
                <a:lnTo>
                  <a:pt x="141732" y="100584"/>
                </a:lnTo>
                <a:lnTo>
                  <a:pt x="141732" y="102107"/>
                </a:lnTo>
                <a:lnTo>
                  <a:pt x="94488" y="102107"/>
                </a:lnTo>
                <a:lnTo>
                  <a:pt x="91440" y="103632"/>
                </a:lnTo>
                <a:close/>
              </a:path>
              <a:path w="146684" h="147955">
                <a:moveTo>
                  <a:pt x="51054" y="100584"/>
                </a:moveTo>
                <a:lnTo>
                  <a:pt x="50292" y="100584"/>
                </a:lnTo>
                <a:lnTo>
                  <a:pt x="49421" y="99277"/>
                </a:lnTo>
                <a:lnTo>
                  <a:pt x="51054" y="100584"/>
                </a:lnTo>
                <a:close/>
              </a:path>
              <a:path w="146684" h="147955">
                <a:moveTo>
                  <a:pt x="54864" y="103632"/>
                </a:moveTo>
                <a:lnTo>
                  <a:pt x="51816" y="102107"/>
                </a:lnTo>
                <a:lnTo>
                  <a:pt x="52959" y="102107"/>
                </a:lnTo>
                <a:lnTo>
                  <a:pt x="54864" y="103632"/>
                </a:lnTo>
                <a:close/>
              </a:path>
              <a:path w="146684" h="147955">
                <a:moveTo>
                  <a:pt x="138684" y="106680"/>
                </a:moveTo>
                <a:lnTo>
                  <a:pt x="85344" y="106680"/>
                </a:lnTo>
                <a:lnTo>
                  <a:pt x="94488" y="102107"/>
                </a:lnTo>
                <a:lnTo>
                  <a:pt x="141732" y="102107"/>
                </a:lnTo>
                <a:lnTo>
                  <a:pt x="140208" y="103632"/>
                </a:lnTo>
                <a:lnTo>
                  <a:pt x="138684" y="106680"/>
                </a:lnTo>
                <a:close/>
              </a:path>
              <a:path w="146684" h="147955">
                <a:moveTo>
                  <a:pt x="63246" y="106680"/>
                </a:moveTo>
                <a:lnTo>
                  <a:pt x="60960" y="106680"/>
                </a:lnTo>
                <a:lnTo>
                  <a:pt x="57912" y="105156"/>
                </a:lnTo>
                <a:lnTo>
                  <a:pt x="63246" y="106680"/>
                </a:lnTo>
                <a:close/>
              </a:path>
              <a:path w="146684" h="147955">
                <a:moveTo>
                  <a:pt x="137160" y="109728"/>
                </a:moveTo>
                <a:lnTo>
                  <a:pt x="76200" y="109728"/>
                </a:lnTo>
                <a:lnTo>
                  <a:pt x="73761" y="109423"/>
                </a:lnTo>
                <a:lnTo>
                  <a:pt x="82296" y="108204"/>
                </a:lnTo>
                <a:lnTo>
                  <a:pt x="79248" y="108204"/>
                </a:lnTo>
                <a:lnTo>
                  <a:pt x="88391" y="105156"/>
                </a:lnTo>
                <a:lnTo>
                  <a:pt x="85344" y="106680"/>
                </a:lnTo>
                <a:lnTo>
                  <a:pt x="138684" y="106680"/>
                </a:lnTo>
                <a:lnTo>
                  <a:pt x="137160" y="109728"/>
                </a:lnTo>
                <a:close/>
              </a:path>
              <a:path w="146684" h="147955">
                <a:moveTo>
                  <a:pt x="76200" y="109728"/>
                </a:moveTo>
                <a:lnTo>
                  <a:pt x="71628" y="109728"/>
                </a:lnTo>
                <a:lnTo>
                  <a:pt x="73761" y="109423"/>
                </a:lnTo>
                <a:lnTo>
                  <a:pt x="76200" y="109728"/>
                </a:lnTo>
                <a:close/>
              </a:path>
              <a:path w="146684" h="147955">
                <a:moveTo>
                  <a:pt x="114300" y="135636"/>
                </a:moveTo>
                <a:lnTo>
                  <a:pt x="33528" y="135636"/>
                </a:lnTo>
                <a:lnTo>
                  <a:pt x="32004" y="134112"/>
                </a:lnTo>
                <a:lnTo>
                  <a:pt x="114300" y="134112"/>
                </a:lnTo>
                <a:lnTo>
                  <a:pt x="114300" y="135636"/>
                </a:lnTo>
                <a:close/>
              </a:path>
              <a:path w="146684" h="147955">
                <a:moveTo>
                  <a:pt x="102108" y="141732"/>
                </a:moveTo>
                <a:lnTo>
                  <a:pt x="44195" y="141732"/>
                </a:lnTo>
                <a:lnTo>
                  <a:pt x="44195" y="140208"/>
                </a:lnTo>
                <a:lnTo>
                  <a:pt x="35052" y="135636"/>
                </a:lnTo>
                <a:lnTo>
                  <a:pt x="112775" y="135636"/>
                </a:lnTo>
                <a:lnTo>
                  <a:pt x="103632" y="140208"/>
                </a:lnTo>
                <a:lnTo>
                  <a:pt x="102108" y="141732"/>
                </a:lnTo>
                <a:close/>
              </a:path>
              <a:path w="146684" h="147955">
                <a:moveTo>
                  <a:pt x="88391" y="146304"/>
                </a:moveTo>
                <a:lnTo>
                  <a:pt x="57912" y="146304"/>
                </a:lnTo>
                <a:lnTo>
                  <a:pt x="56387" y="144780"/>
                </a:lnTo>
                <a:lnTo>
                  <a:pt x="47244" y="141732"/>
                </a:lnTo>
                <a:lnTo>
                  <a:pt x="100584" y="141732"/>
                </a:lnTo>
                <a:lnTo>
                  <a:pt x="89916" y="144780"/>
                </a:lnTo>
                <a:lnTo>
                  <a:pt x="88391" y="146304"/>
                </a:lnTo>
                <a:close/>
              </a:path>
              <a:path w="146684" h="147955">
                <a:moveTo>
                  <a:pt x="76200" y="147828"/>
                </a:moveTo>
                <a:lnTo>
                  <a:pt x="71628" y="147828"/>
                </a:lnTo>
                <a:lnTo>
                  <a:pt x="60960" y="146304"/>
                </a:lnTo>
                <a:lnTo>
                  <a:pt x="86868" y="146304"/>
                </a:lnTo>
                <a:lnTo>
                  <a:pt x="76200" y="147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952232" y="4753355"/>
            <a:ext cx="170815" cy="624840"/>
          </a:xfrm>
          <a:custGeom>
            <a:avLst/>
            <a:gdLst/>
            <a:ahLst/>
            <a:cxnLst/>
            <a:rect l="l" t="t" r="r" b="b"/>
            <a:pathLst>
              <a:path w="170815" h="624839">
                <a:moveTo>
                  <a:pt x="0" y="0"/>
                </a:moveTo>
                <a:lnTo>
                  <a:pt x="170687" y="0"/>
                </a:lnTo>
                <a:lnTo>
                  <a:pt x="170687" y="624840"/>
                </a:lnTo>
                <a:lnTo>
                  <a:pt x="0" y="6248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932419" y="4733544"/>
            <a:ext cx="210820" cy="662940"/>
          </a:xfrm>
          <a:custGeom>
            <a:avLst/>
            <a:gdLst/>
            <a:ahLst/>
            <a:cxnLst/>
            <a:rect l="l" t="t" r="r" b="b"/>
            <a:pathLst>
              <a:path w="210820" h="662939">
                <a:moveTo>
                  <a:pt x="210311" y="662939"/>
                </a:moveTo>
                <a:lnTo>
                  <a:pt x="0" y="662939"/>
                </a:lnTo>
                <a:lnTo>
                  <a:pt x="0" y="0"/>
                </a:lnTo>
                <a:lnTo>
                  <a:pt x="210311" y="0"/>
                </a:lnTo>
                <a:lnTo>
                  <a:pt x="210311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624839"/>
                </a:lnTo>
                <a:lnTo>
                  <a:pt x="19812" y="624839"/>
                </a:lnTo>
                <a:lnTo>
                  <a:pt x="38100" y="644652"/>
                </a:lnTo>
                <a:lnTo>
                  <a:pt x="210311" y="644652"/>
                </a:lnTo>
                <a:lnTo>
                  <a:pt x="210311" y="662939"/>
                </a:lnTo>
                <a:close/>
              </a:path>
              <a:path w="210820" h="662939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210820" h="662939">
                <a:moveTo>
                  <a:pt x="172211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72211" y="19812"/>
                </a:lnTo>
                <a:lnTo>
                  <a:pt x="172211" y="38100"/>
                </a:lnTo>
                <a:close/>
              </a:path>
              <a:path w="210820" h="662939">
                <a:moveTo>
                  <a:pt x="172211" y="644652"/>
                </a:moveTo>
                <a:lnTo>
                  <a:pt x="172211" y="19812"/>
                </a:lnTo>
                <a:lnTo>
                  <a:pt x="190500" y="38100"/>
                </a:lnTo>
                <a:lnTo>
                  <a:pt x="210311" y="38100"/>
                </a:lnTo>
                <a:lnTo>
                  <a:pt x="210311" y="624839"/>
                </a:lnTo>
                <a:lnTo>
                  <a:pt x="190500" y="624839"/>
                </a:lnTo>
                <a:lnTo>
                  <a:pt x="172211" y="644652"/>
                </a:lnTo>
                <a:close/>
              </a:path>
              <a:path w="210820" h="662939">
                <a:moveTo>
                  <a:pt x="210311" y="38100"/>
                </a:moveTo>
                <a:lnTo>
                  <a:pt x="190500" y="38100"/>
                </a:lnTo>
                <a:lnTo>
                  <a:pt x="172211" y="19812"/>
                </a:lnTo>
                <a:lnTo>
                  <a:pt x="210311" y="19812"/>
                </a:lnTo>
                <a:lnTo>
                  <a:pt x="210311" y="38100"/>
                </a:lnTo>
                <a:close/>
              </a:path>
              <a:path w="210820" h="662939">
                <a:moveTo>
                  <a:pt x="38100" y="644652"/>
                </a:moveTo>
                <a:lnTo>
                  <a:pt x="19812" y="624839"/>
                </a:lnTo>
                <a:lnTo>
                  <a:pt x="38100" y="624839"/>
                </a:lnTo>
                <a:lnTo>
                  <a:pt x="38100" y="644652"/>
                </a:lnTo>
                <a:close/>
              </a:path>
              <a:path w="210820" h="662939">
                <a:moveTo>
                  <a:pt x="172211" y="644652"/>
                </a:moveTo>
                <a:lnTo>
                  <a:pt x="38100" y="644652"/>
                </a:lnTo>
                <a:lnTo>
                  <a:pt x="38100" y="624839"/>
                </a:lnTo>
                <a:lnTo>
                  <a:pt x="172211" y="624839"/>
                </a:lnTo>
                <a:lnTo>
                  <a:pt x="172211" y="644652"/>
                </a:lnTo>
                <a:close/>
              </a:path>
              <a:path w="210820" h="662939">
                <a:moveTo>
                  <a:pt x="210311" y="644652"/>
                </a:moveTo>
                <a:lnTo>
                  <a:pt x="172211" y="644652"/>
                </a:lnTo>
                <a:lnTo>
                  <a:pt x="190500" y="624839"/>
                </a:lnTo>
                <a:lnTo>
                  <a:pt x="210311" y="624839"/>
                </a:lnTo>
                <a:lnTo>
                  <a:pt x="210311" y="6446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8233696" y="4837198"/>
            <a:ext cx="3181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904988" y="5939789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 h="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162800" y="2180082"/>
            <a:ext cx="1243965" cy="0"/>
          </a:xfrm>
          <a:custGeom>
            <a:avLst/>
            <a:gdLst/>
            <a:ahLst/>
            <a:cxnLst/>
            <a:rect l="l" t="t" r="r" b="b"/>
            <a:pathLst>
              <a:path w="1243965" h="0">
                <a:moveTo>
                  <a:pt x="0" y="0"/>
                </a:moveTo>
                <a:lnTo>
                  <a:pt x="124358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993380" y="2122932"/>
            <a:ext cx="114300" cy="1641475"/>
          </a:xfrm>
          <a:custGeom>
            <a:avLst/>
            <a:gdLst/>
            <a:ahLst/>
            <a:cxnLst/>
            <a:rect l="l" t="t" r="r" b="b"/>
            <a:pathLst>
              <a:path w="114300" h="1641475">
                <a:moveTo>
                  <a:pt x="38100" y="110591"/>
                </a:moveTo>
                <a:lnTo>
                  <a:pt x="34075" y="109775"/>
                </a:lnTo>
                <a:lnTo>
                  <a:pt x="16192" y="97536"/>
                </a:lnTo>
                <a:lnTo>
                  <a:pt x="4310" y="79581"/>
                </a:lnTo>
                <a:lnTo>
                  <a:pt x="0" y="57912"/>
                </a:lnTo>
                <a:lnTo>
                  <a:pt x="4310" y="35361"/>
                </a:lnTo>
                <a:lnTo>
                  <a:pt x="16192" y="16954"/>
                </a:lnTo>
                <a:lnTo>
                  <a:pt x="34075" y="4548"/>
                </a:lnTo>
                <a:lnTo>
                  <a:pt x="56387" y="0"/>
                </a:lnTo>
                <a:lnTo>
                  <a:pt x="78938" y="4548"/>
                </a:lnTo>
                <a:lnTo>
                  <a:pt x="97345" y="16954"/>
                </a:lnTo>
                <a:lnTo>
                  <a:pt x="109751" y="35361"/>
                </a:lnTo>
                <a:lnTo>
                  <a:pt x="114300" y="57912"/>
                </a:lnTo>
                <a:lnTo>
                  <a:pt x="38100" y="57912"/>
                </a:lnTo>
                <a:lnTo>
                  <a:pt x="38100" y="110591"/>
                </a:lnTo>
                <a:close/>
              </a:path>
              <a:path w="114300" h="1641475">
                <a:moveTo>
                  <a:pt x="56387" y="114300"/>
                </a:moveTo>
                <a:lnTo>
                  <a:pt x="38100" y="110591"/>
                </a:lnTo>
                <a:lnTo>
                  <a:pt x="38100" y="57912"/>
                </a:lnTo>
                <a:lnTo>
                  <a:pt x="76200" y="57912"/>
                </a:lnTo>
                <a:lnTo>
                  <a:pt x="76200" y="110325"/>
                </a:lnTo>
                <a:lnTo>
                  <a:pt x="56387" y="114300"/>
                </a:lnTo>
                <a:close/>
              </a:path>
              <a:path w="114300" h="1641475">
                <a:moveTo>
                  <a:pt x="76200" y="110325"/>
                </a:moveTo>
                <a:lnTo>
                  <a:pt x="76200" y="57912"/>
                </a:lnTo>
                <a:lnTo>
                  <a:pt x="114300" y="57912"/>
                </a:lnTo>
                <a:lnTo>
                  <a:pt x="109751" y="79581"/>
                </a:lnTo>
                <a:lnTo>
                  <a:pt x="97345" y="97536"/>
                </a:lnTo>
                <a:lnTo>
                  <a:pt x="78938" y="109775"/>
                </a:lnTo>
                <a:lnTo>
                  <a:pt x="76200" y="110325"/>
                </a:lnTo>
                <a:close/>
              </a:path>
              <a:path w="114300" h="1641475">
                <a:moveTo>
                  <a:pt x="76200" y="114300"/>
                </a:moveTo>
                <a:lnTo>
                  <a:pt x="56387" y="114300"/>
                </a:lnTo>
                <a:lnTo>
                  <a:pt x="76200" y="110325"/>
                </a:lnTo>
                <a:lnTo>
                  <a:pt x="76200" y="114300"/>
                </a:lnTo>
                <a:close/>
              </a:path>
              <a:path w="114300" h="1641475">
                <a:moveTo>
                  <a:pt x="76200" y="1641348"/>
                </a:moveTo>
                <a:lnTo>
                  <a:pt x="38100" y="1641348"/>
                </a:lnTo>
                <a:lnTo>
                  <a:pt x="38100" y="110591"/>
                </a:lnTo>
                <a:lnTo>
                  <a:pt x="56387" y="114300"/>
                </a:lnTo>
                <a:lnTo>
                  <a:pt x="76200" y="114300"/>
                </a:lnTo>
                <a:lnTo>
                  <a:pt x="76200" y="1641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7014499" y="6187678"/>
            <a:ext cx="162496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latin typeface="Times New Roman"/>
                <a:cs typeface="Times New Roman"/>
              </a:rPr>
              <a:t>(b)</a:t>
            </a:r>
            <a:r>
              <a:rPr dirty="0" sz="2400" spc="20">
                <a:latin typeface="宋体"/>
                <a:cs typeface="宋体"/>
              </a:rPr>
              <a:t>直流通路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69612" y="1400617"/>
            <a:ext cx="1589405" cy="365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90">
                <a:latin typeface="Times New Roman"/>
                <a:cs typeface="Times New Roman"/>
              </a:rPr>
              <a:t>1.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宋体"/>
                <a:cs typeface="宋体"/>
              </a:rPr>
              <a:t>电路结构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27887" y="2688274"/>
            <a:ext cx="34099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089148" y="2194560"/>
            <a:ext cx="114300" cy="1351915"/>
          </a:xfrm>
          <a:custGeom>
            <a:avLst/>
            <a:gdLst/>
            <a:ahLst/>
            <a:cxnLst/>
            <a:rect l="l" t="t" r="r" b="b"/>
            <a:pathLst>
              <a:path w="114300" h="1351914">
                <a:moveTo>
                  <a:pt x="38100" y="1241483"/>
                </a:moveTo>
                <a:lnTo>
                  <a:pt x="38100" y="0"/>
                </a:lnTo>
                <a:lnTo>
                  <a:pt x="76200" y="0"/>
                </a:lnTo>
                <a:lnTo>
                  <a:pt x="76200" y="1237488"/>
                </a:lnTo>
                <a:lnTo>
                  <a:pt x="57912" y="1237488"/>
                </a:lnTo>
                <a:lnTo>
                  <a:pt x="38100" y="1241483"/>
                </a:lnTo>
                <a:close/>
              </a:path>
              <a:path w="114300" h="1351914">
                <a:moveTo>
                  <a:pt x="76200" y="1295400"/>
                </a:moveTo>
                <a:lnTo>
                  <a:pt x="38100" y="1295400"/>
                </a:lnTo>
                <a:lnTo>
                  <a:pt x="38100" y="1241483"/>
                </a:lnTo>
                <a:lnTo>
                  <a:pt x="57912" y="1237488"/>
                </a:lnTo>
                <a:lnTo>
                  <a:pt x="76200" y="1241326"/>
                </a:lnTo>
                <a:lnTo>
                  <a:pt x="76200" y="1295400"/>
                </a:lnTo>
                <a:close/>
              </a:path>
              <a:path w="114300" h="1351914">
                <a:moveTo>
                  <a:pt x="76200" y="1241326"/>
                </a:moveTo>
                <a:lnTo>
                  <a:pt x="57912" y="1237488"/>
                </a:lnTo>
                <a:lnTo>
                  <a:pt x="76200" y="1237488"/>
                </a:lnTo>
                <a:lnTo>
                  <a:pt x="76200" y="1241326"/>
                </a:lnTo>
                <a:close/>
              </a:path>
              <a:path w="114300" h="1351914">
                <a:moveTo>
                  <a:pt x="114300" y="1295400"/>
                </a:moveTo>
                <a:lnTo>
                  <a:pt x="76200" y="1295400"/>
                </a:lnTo>
                <a:lnTo>
                  <a:pt x="76200" y="1241326"/>
                </a:lnTo>
                <a:lnTo>
                  <a:pt x="79581" y="1242036"/>
                </a:lnTo>
                <a:lnTo>
                  <a:pt x="97536" y="1254442"/>
                </a:lnTo>
                <a:lnTo>
                  <a:pt x="109775" y="1272849"/>
                </a:lnTo>
                <a:lnTo>
                  <a:pt x="114300" y="1295400"/>
                </a:lnTo>
                <a:close/>
              </a:path>
              <a:path w="114300" h="1351914">
                <a:moveTo>
                  <a:pt x="57912" y="1351788"/>
                </a:moveTo>
                <a:lnTo>
                  <a:pt x="35361" y="1347263"/>
                </a:lnTo>
                <a:lnTo>
                  <a:pt x="16954" y="1335024"/>
                </a:lnTo>
                <a:lnTo>
                  <a:pt x="4548" y="1317069"/>
                </a:lnTo>
                <a:lnTo>
                  <a:pt x="0" y="1295400"/>
                </a:lnTo>
                <a:lnTo>
                  <a:pt x="4548" y="1272849"/>
                </a:lnTo>
                <a:lnTo>
                  <a:pt x="16954" y="1254442"/>
                </a:lnTo>
                <a:lnTo>
                  <a:pt x="35361" y="1242036"/>
                </a:lnTo>
                <a:lnTo>
                  <a:pt x="38100" y="1241483"/>
                </a:lnTo>
                <a:lnTo>
                  <a:pt x="38100" y="1295400"/>
                </a:lnTo>
                <a:lnTo>
                  <a:pt x="114300" y="1295400"/>
                </a:lnTo>
                <a:lnTo>
                  <a:pt x="109775" y="1317069"/>
                </a:lnTo>
                <a:lnTo>
                  <a:pt x="97536" y="1335024"/>
                </a:lnTo>
                <a:lnTo>
                  <a:pt x="79581" y="1347263"/>
                </a:lnTo>
                <a:lnTo>
                  <a:pt x="57912" y="13517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057143" y="2627376"/>
            <a:ext cx="172720" cy="502920"/>
          </a:xfrm>
          <a:custGeom>
            <a:avLst/>
            <a:gdLst/>
            <a:ahLst/>
            <a:cxnLst/>
            <a:rect l="l" t="t" r="r" b="b"/>
            <a:pathLst>
              <a:path w="172719" h="502919">
                <a:moveTo>
                  <a:pt x="0" y="0"/>
                </a:moveTo>
                <a:lnTo>
                  <a:pt x="172212" y="0"/>
                </a:lnTo>
                <a:lnTo>
                  <a:pt x="172212" y="502920"/>
                </a:lnTo>
                <a:lnTo>
                  <a:pt x="0" y="5029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038856" y="2609088"/>
            <a:ext cx="208915" cy="541020"/>
          </a:xfrm>
          <a:custGeom>
            <a:avLst/>
            <a:gdLst/>
            <a:ahLst/>
            <a:cxnLst/>
            <a:rect l="l" t="t" r="r" b="b"/>
            <a:pathLst>
              <a:path w="208914" h="541019">
                <a:moveTo>
                  <a:pt x="208788" y="541019"/>
                </a:moveTo>
                <a:lnTo>
                  <a:pt x="0" y="541019"/>
                </a:lnTo>
                <a:lnTo>
                  <a:pt x="0" y="0"/>
                </a:lnTo>
                <a:lnTo>
                  <a:pt x="208788" y="0"/>
                </a:lnTo>
                <a:lnTo>
                  <a:pt x="208788" y="18288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502919"/>
                </a:lnTo>
                <a:lnTo>
                  <a:pt x="18288" y="502919"/>
                </a:lnTo>
                <a:lnTo>
                  <a:pt x="38100" y="521208"/>
                </a:lnTo>
                <a:lnTo>
                  <a:pt x="208788" y="521208"/>
                </a:lnTo>
                <a:lnTo>
                  <a:pt x="208788" y="541019"/>
                </a:lnTo>
                <a:close/>
              </a:path>
              <a:path w="208914" h="541019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208914" h="541019">
                <a:moveTo>
                  <a:pt x="170688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70688" y="18288"/>
                </a:lnTo>
                <a:lnTo>
                  <a:pt x="170688" y="38100"/>
                </a:lnTo>
                <a:close/>
              </a:path>
              <a:path w="208914" h="541019">
                <a:moveTo>
                  <a:pt x="170688" y="521208"/>
                </a:moveTo>
                <a:lnTo>
                  <a:pt x="170688" y="18288"/>
                </a:lnTo>
                <a:lnTo>
                  <a:pt x="190500" y="38100"/>
                </a:lnTo>
                <a:lnTo>
                  <a:pt x="208788" y="38100"/>
                </a:lnTo>
                <a:lnTo>
                  <a:pt x="208788" y="502919"/>
                </a:lnTo>
                <a:lnTo>
                  <a:pt x="190500" y="502919"/>
                </a:lnTo>
                <a:lnTo>
                  <a:pt x="170688" y="521208"/>
                </a:lnTo>
                <a:close/>
              </a:path>
              <a:path w="208914" h="541019">
                <a:moveTo>
                  <a:pt x="208788" y="38100"/>
                </a:moveTo>
                <a:lnTo>
                  <a:pt x="190500" y="38100"/>
                </a:lnTo>
                <a:lnTo>
                  <a:pt x="170688" y="18288"/>
                </a:lnTo>
                <a:lnTo>
                  <a:pt x="208788" y="18288"/>
                </a:lnTo>
                <a:lnTo>
                  <a:pt x="208788" y="38100"/>
                </a:lnTo>
                <a:close/>
              </a:path>
              <a:path w="208914" h="541019">
                <a:moveTo>
                  <a:pt x="38100" y="521208"/>
                </a:moveTo>
                <a:lnTo>
                  <a:pt x="18288" y="502919"/>
                </a:lnTo>
                <a:lnTo>
                  <a:pt x="38100" y="502919"/>
                </a:lnTo>
                <a:lnTo>
                  <a:pt x="38100" y="521208"/>
                </a:lnTo>
                <a:close/>
              </a:path>
              <a:path w="208914" h="541019">
                <a:moveTo>
                  <a:pt x="170688" y="521208"/>
                </a:moveTo>
                <a:lnTo>
                  <a:pt x="38100" y="521208"/>
                </a:lnTo>
                <a:lnTo>
                  <a:pt x="38100" y="502919"/>
                </a:lnTo>
                <a:lnTo>
                  <a:pt x="170688" y="502919"/>
                </a:lnTo>
                <a:lnTo>
                  <a:pt x="170688" y="521208"/>
                </a:lnTo>
                <a:close/>
              </a:path>
              <a:path w="208914" h="541019">
                <a:moveTo>
                  <a:pt x="208788" y="521208"/>
                </a:moveTo>
                <a:lnTo>
                  <a:pt x="170688" y="521208"/>
                </a:lnTo>
                <a:lnTo>
                  <a:pt x="190500" y="502919"/>
                </a:lnTo>
                <a:lnTo>
                  <a:pt x="208788" y="502919"/>
                </a:lnTo>
                <a:lnTo>
                  <a:pt x="208788" y="521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151632" y="2136648"/>
            <a:ext cx="957580" cy="114300"/>
          </a:xfrm>
          <a:custGeom>
            <a:avLst/>
            <a:gdLst/>
            <a:ahLst/>
            <a:cxnLst/>
            <a:rect l="l" t="t" r="r" b="b"/>
            <a:pathLst>
              <a:path w="957579" h="114300">
                <a:moveTo>
                  <a:pt x="899160" y="114300"/>
                </a:moveTo>
                <a:lnTo>
                  <a:pt x="877490" y="109775"/>
                </a:lnTo>
                <a:lnTo>
                  <a:pt x="859536" y="97536"/>
                </a:lnTo>
                <a:lnTo>
                  <a:pt x="847296" y="79581"/>
                </a:lnTo>
                <a:lnTo>
                  <a:pt x="842772" y="57912"/>
                </a:lnTo>
                <a:lnTo>
                  <a:pt x="847296" y="35361"/>
                </a:lnTo>
                <a:lnTo>
                  <a:pt x="859536" y="16954"/>
                </a:lnTo>
                <a:lnTo>
                  <a:pt x="877490" y="4548"/>
                </a:lnTo>
                <a:lnTo>
                  <a:pt x="899160" y="0"/>
                </a:lnTo>
                <a:lnTo>
                  <a:pt x="921710" y="4548"/>
                </a:lnTo>
                <a:lnTo>
                  <a:pt x="940117" y="16954"/>
                </a:lnTo>
                <a:lnTo>
                  <a:pt x="952523" y="35361"/>
                </a:lnTo>
                <a:lnTo>
                  <a:pt x="953076" y="38100"/>
                </a:lnTo>
                <a:lnTo>
                  <a:pt x="899160" y="38100"/>
                </a:lnTo>
                <a:lnTo>
                  <a:pt x="899160" y="76200"/>
                </a:lnTo>
                <a:lnTo>
                  <a:pt x="953233" y="76200"/>
                </a:lnTo>
                <a:lnTo>
                  <a:pt x="952523" y="79581"/>
                </a:lnTo>
                <a:lnTo>
                  <a:pt x="940117" y="97536"/>
                </a:lnTo>
                <a:lnTo>
                  <a:pt x="921710" y="109775"/>
                </a:lnTo>
                <a:lnTo>
                  <a:pt x="899160" y="114300"/>
                </a:lnTo>
                <a:close/>
              </a:path>
              <a:path w="957579" h="114300">
                <a:moveTo>
                  <a:pt x="846590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846746" y="38100"/>
                </a:lnTo>
                <a:lnTo>
                  <a:pt x="842772" y="57912"/>
                </a:lnTo>
                <a:lnTo>
                  <a:pt x="846590" y="76200"/>
                </a:lnTo>
                <a:close/>
              </a:path>
              <a:path w="957579" h="114300">
                <a:moveTo>
                  <a:pt x="953233" y="76200"/>
                </a:moveTo>
                <a:lnTo>
                  <a:pt x="899160" y="76200"/>
                </a:lnTo>
                <a:lnTo>
                  <a:pt x="899160" y="38100"/>
                </a:lnTo>
                <a:lnTo>
                  <a:pt x="953076" y="38100"/>
                </a:lnTo>
                <a:lnTo>
                  <a:pt x="957072" y="57912"/>
                </a:lnTo>
                <a:lnTo>
                  <a:pt x="953233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804665" y="3221735"/>
            <a:ext cx="0" cy="551815"/>
          </a:xfrm>
          <a:custGeom>
            <a:avLst/>
            <a:gdLst/>
            <a:ahLst/>
            <a:cxnLst/>
            <a:rect l="l" t="t" r="r" b="b"/>
            <a:pathLst>
              <a:path w="0" h="551814">
                <a:moveTo>
                  <a:pt x="0" y="0"/>
                </a:moveTo>
                <a:lnTo>
                  <a:pt x="0" y="55168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791711" y="3485388"/>
            <a:ext cx="269875" cy="297180"/>
          </a:xfrm>
          <a:custGeom>
            <a:avLst/>
            <a:gdLst/>
            <a:ahLst/>
            <a:cxnLst/>
            <a:rect l="l" t="t" r="r" b="b"/>
            <a:pathLst>
              <a:path w="269875" h="297179">
                <a:moveTo>
                  <a:pt x="127322" y="168313"/>
                </a:moveTo>
                <a:lnTo>
                  <a:pt x="0" y="24384"/>
                </a:lnTo>
                <a:lnTo>
                  <a:pt x="27432" y="0"/>
                </a:lnTo>
                <a:lnTo>
                  <a:pt x="156158" y="142567"/>
                </a:lnTo>
                <a:lnTo>
                  <a:pt x="127322" y="168313"/>
                </a:lnTo>
                <a:close/>
              </a:path>
              <a:path w="269875" h="297179">
                <a:moveTo>
                  <a:pt x="215503" y="182880"/>
                </a:moveTo>
                <a:lnTo>
                  <a:pt x="140208" y="182880"/>
                </a:lnTo>
                <a:lnTo>
                  <a:pt x="169164" y="156972"/>
                </a:lnTo>
                <a:lnTo>
                  <a:pt x="156158" y="142567"/>
                </a:lnTo>
                <a:lnTo>
                  <a:pt x="184404" y="117348"/>
                </a:lnTo>
                <a:lnTo>
                  <a:pt x="215503" y="182880"/>
                </a:lnTo>
                <a:close/>
              </a:path>
              <a:path w="269875" h="297179">
                <a:moveTo>
                  <a:pt x="140208" y="182880"/>
                </a:moveTo>
                <a:lnTo>
                  <a:pt x="127322" y="168313"/>
                </a:lnTo>
                <a:lnTo>
                  <a:pt x="156158" y="142567"/>
                </a:lnTo>
                <a:lnTo>
                  <a:pt x="169164" y="156972"/>
                </a:lnTo>
                <a:lnTo>
                  <a:pt x="140208" y="182880"/>
                </a:lnTo>
                <a:close/>
              </a:path>
              <a:path w="269875" h="297179">
                <a:moveTo>
                  <a:pt x="269748" y="297180"/>
                </a:moveTo>
                <a:lnTo>
                  <a:pt x="99060" y="193548"/>
                </a:lnTo>
                <a:lnTo>
                  <a:pt x="127322" y="168313"/>
                </a:lnTo>
                <a:lnTo>
                  <a:pt x="140208" y="182880"/>
                </a:lnTo>
                <a:lnTo>
                  <a:pt x="215503" y="182880"/>
                </a:lnTo>
                <a:lnTo>
                  <a:pt x="269748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791711" y="3217164"/>
            <a:ext cx="281940" cy="276225"/>
          </a:xfrm>
          <a:custGeom>
            <a:avLst/>
            <a:gdLst/>
            <a:ahLst/>
            <a:cxnLst/>
            <a:rect l="l" t="t" r="r" b="b"/>
            <a:pathLst>
              <a:path w="281939" h="276225">
                <a:moveTo>
                  <a:pt x="27432" y="275843"/>
                </a:moveTo>
                <a:lnTo>
                  <a:pt x="0" y="249935"/>
                </a:lnTo>
                <a:lnTo>
                  <a:pt x="256032" y="0"/>
                </a:lnTo>
                <a:lnTo>
                  <a:pt x="281940" y="27432"/>
                </a:lnTo>
                <a:lnTo>
                  <a:pt x="27432" y="2758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045458" y="2049779"/>
            <a:ext cx="0" cy="1224280"/>
          </a:xfrm>
          <a:custGeom>
            <a:avLst/>
            <a:gdLst/>
            <a:ahLst/>
            <a:cxnLst/>
            <a:rect l="l" t="t" r="r" b="b"/>
            <a:pathLst>
              <a:path w="0" h="1224279">
                <a:moveTo>
                  <a:pt x="0" y="0"/>
                </a:moveTo>
                <a:lnTo>
                  <a:pt x="0" y="122377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033265" y="3765803"/>
            <a:ext cx="0" cy="512445"/>
          </a:xfrm>
          <a:custGeom>
            <a:avLst/>
            <a:gdLst/>
            <a:ahLst/>
            <a:cxnLst/>
            <a:rect l="l" t="t" r="r" b="b"/>
            <a:pathLst>
              <a:path w="0" h="512445">
                <a:moveTo>
                  <a:pt x="0" y="0"/>
                </a:moveTo>
                <a:lnTo>
                  <a:pt x="0" y="51206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033265" y="4782311"/>
            <a:ext cx="0" cy="746760"/>
          </a:xfrm>
          <a:custGeom>
            <a:avLst/>
            <a:gdLst/>
            <a:ahLst/>
            <a:cxnLst/>
            <a:rect l="l" t="t" r="r" b="b"/>
            <a:pathLst>
              <a:path w="0" h="746760">
                <a:moveTo>
                  <a:pt x="0" y="0"/>
                </a:moveTo>
                <a:lnTo>
                  <a:pt x="0" y="74675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871472" y="5305044"/>
            <a:ext cx="2217420" cy="114300"/>
          </a:xfrm>
          <a:custGeom>
            <a:avLst/>
            <a:gdLst/>
            <a:ahLst/>
            <a:cxnLst/>
            <a:rect l="l" t="t" r="r" b="b"/>
            <a:pathLst>
              <a:path w="2217420" h="114300">
                <a:moveTo>
                  <a:pt x="2161032" y="114300"/>
                </a:moveTo>
                <a:lnTo>
                  <a:pt x="2138481" y="109989"/>
                </a:lnTo>
                <a:lnTo>
                  <a:pt x="2120074" y="98107"/>
                </a:lnTo>
                <a:lnTo>
                  <a:pt x="2107668" y="80224"/>
                </a:lnTo>
                <a:lnTo>
                  <a:pt x="2103120" y="57912"/>
                </a:lnTo>
                <a:lnTo>
                  <a:pt x="2107668" y="35361"/>
                </a:lnTo>
                <a:lnTo>
                  <a:pt x="2120074" y="16954"/>
                </a:lnTo>
                <a:lnTo>
                  <a:pt x="2138481" y="4548"/>
                </a:lnTo>
                <a:lnTo>
                  <a:pt x="2161032" y="0"/>
                </a:lnTo>
                <a:lnTo>
                  <a:pt x="2183344" y="4548"/>
                </a:lnTo>
                <a:lnTo>
                  <a:pt x="2201227" y="16954"/>
                </a:lnTo>
                <a:lnTo>
                  <a:pt x="2213109" y="35361"/>
                </a:lnTo>
                <a:lnTo>
                  <a:pt x="2213633" y="38099"/>
                </a:lnTo>
                <a:lnTo>
                  <a:pt x="2161032" y="38100"/>
                </a:lnTo>
                <a:lnTo>
                  <a:pt x="2161032" y="76200"/>
                </a:lnTo>
                <a:lnTo>
                  <a:pt x="2213887" y="76200"/>
                </a:lnTo>
                <a:lnTo>
                  <a:pt x="2213109" y="80224"/>
                </a:lnTo>
                <a:lnTo>
                  <a:pt x="2201227" y="98107"/>
                </a:lnTo>
                <a:lnTo>
                  <a:pt x="2183344" y="109989"/>
                </a:lnTo>
                <a:lnTo>
                  <a:pt x="2161032" y="114300"/>
                </a:lnTo>
                <a:close/>
              </a:path>
              <a:path w="2217420" h="114300">
                <a:moveTo>
                  <a:pt x="2106847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2107115" y="38099"/>
                </a:lnTo>
                <a:lnTo>
                  <a:pt x="2103120" y="57912"/>
                </a:lnTo>
                <a:lnTo>
                  <a:pt x="2106847" y="76200"/>
                </a:lnTo>
                <a:close/>
              </a:path>
              <a:path w="2217420" h="114300">
                <a:moveTo>
                  <a:pt x="2213887" y="76200"/>
                </a:moveTo>
                <a:lnTo>
                  <a:pt x="2161032" y="76200"/>
                </a:lnTo>
                <a:lnTo>
                  <a:pt x="2161032" y="38100"/>
                </a:lnTo>
                <a:lnTo>
                  <a:pt x="2213633" y="38099"/>
                </a:lnTo>
                <a:lnTo>
                  <a:pt x="2217420" y="57912"/>
                </a:lnTo>
                <a:lnTo>
                  <a:pt x="2213887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047744" y="5362194"/>
            <a:ext cx="1440180" cy="0"/>
          </a:xfrm>
          <a:custGeom>
            <a:avLst/>
            <a:gdLst/>
            <a:ahLst/>
            <a:cxnLst/>
            <a:rect l="l" t="t" r="r" b="b"/>
            <a:pathLst>
              <a:path w="1440179" h="0">
                <a:moveTo>
                  <a:pt x="0" y="0"/>
                </a:moveTo>
                <a:lnTo>
                  <a:pt x="144017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4164596" y="1839510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35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367221" y="2015709"/>
            <a:ext cx="31813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85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966972" y="1923288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86868" y="1523"/>
                </a:moveTo>
                <a:lnTo>
                  <a:pt x="59436" y="1523"/>
                </a:lnTo>
                <a:lnTo>
                  <a:pt x="60960" y="0"/>
                </a:lnTo>
                <a:lnTo>
                  <a:pt x="85344" y="0"/>
                </a:lnTo>
                <a:lnTo>
                  <a:pt x="86868" y="1523"/>
                </a:lnTo>
                <a:close/>
              </a:path>
              <a:path w="146685" h="146685">
                <a:moveTo>
                  <a:pt x="102108" y="6095"/>
                </a:moveTo>
                <a:lnTo>
                  <a:pt x="44195" y="6095"/>
                </a:lnTo>
                <a:lnTo>
                  <a:pt x="45719" y="4571"/>
                </a:lnTo>
                <a:lnTo>
                  <a:pt x="47244" y="4571"/>
                </a:lnTo>
                <a:lnTo>
                  <a:pt x="56387" y="1523"/>
                </a:lnTo>
                <a:lnTo>
                  <a:pt x="89916" y="1523"/>
                </a:lnTo>
                <a:lnTo>
                  <a:pt x="100584" y="4571"/>
                </a:lnTo>
                <a:lnTo>
                  <a:pt x="102108" y="6095"/>
                </a:lnTo>
                <a:close/>
              </a:path>
              <a:path w="146685" h="146685">
                <a:moveTo>
                  <a:pt x="123444" y="19811"/>
                </a:moveTo>
                <a:lnTo>
                  <a:pt x="22859" y="19811"/>
                </a:lnTo>
                <a:lnTo>
                  <a:pt x="30480" y="13715"/>
                </a:lnTo>
                <a:lnTo>
                  <a:pt x="32004" y="12191"/>
                </a:lnTo>
                <a:lnTo>
                  <a:pt x="33528" y="12191"/>
                </a:lnTo>
                <a:lnTo>
                  <a:pt x="33528" y="10667"/>
                </a:lnTo>
                <a:lnTo>
                  <a:pt x="42672" y="6095"/>
                </a:lnTo>
                <a:lnTo>
                  <a:pt x="103632" y="6095"/>
                </a:lnTo>
                <a:lnTo>
                  <a:pt x="112775" y="10667"/>
                </a:lnTo>
                <a:lnTo>
                  <a:pt x="115824" y="13715"/>
                </a:lnTo>
                <a:lnTo>
                  <a:pt x="123444" y="19811"/>
                </a:lnTo>
                <a:close/>
              </a:path>
              <a:path w="146685" h="146685">
                <a:moveTo>
                  <a:pt x="126491" y="123443"/>
                </a:moveTo>
                <a:lnTo>
                  <a:pt x="19812" y="123443"/>
                </a:lnTo>
                <a:lnTo>
                  <a:pt x="13716" y="114299"/>
                </a:lnTo>
                <a:lnTo>
                  <a:pt x="12192" y="112775"/>
                </a:lnTo>
                <a:lnTo>
                  <a:pt x="12192" y="111251"/>
                </a:lnTo>
                <a:lnTo>
                  <a:pt x="6096" y="102107"/>
                </a:lnTo>
                <a:lnTo>
                  <a:pt x="6096" y="100583"/>
                </a:lnTo>
                <a:lnTo>
                  <a:pt x="4572" y="99059"/>
                </a:lnTo>
                <a:lnTo>
                  <a:pt x="1524" y="88391"/>
                </a:lnTo>
                <a:lnTo>
                  <a:pt x="1524" y="85343"/>
                </a:lnTo>
                <a:lnTo>
                  <a:pt x="0" y="74675"/>
                </a:lnTo>
                <a:lnTo>
                  <a:pt x="0" y="70103"/>
                </a:lnTo>
                <a:lnTo>
                  <a:pt x="1524" y="59435"/>
                </a:lnTo>
                <a:lnTo>
                  <a:pt x="1524" y="56387"/>
                </a:lnTo>
                <a:lnTo>
                  <a:pt x="4572" y="45719"/>
                </a:lnTo>
                <a:lnTo>
                  <a:pt x="6096" y="44195"/>
                </a:lnTo>
                <a:lnTo>
                  <a:pt x="6096" y="42671"/>
                </a:lnTo>
                <a:lnTo>
                  <a:pt x="12192" y="33527"/>
                </a:lnTo>
                <a:lnTo>
                  <a:pt x="12192" y="32003"/>
                </a:lnTo>
                <a:lnTo>
                  <a:pt x="13716" y="30479"/>
                </a:lnTo>
                <a:lnTo>
                  <a:pt x="19812" y="22859"/>
                </a:lnTo>
                <a:lnTo>
                  <a:pt x="21336" y="21335"/>
                </a:lnTo>
                <a:lnTo>
                  <a:pt x="21336" y="19811"/>
                </a:lnTo>
                <a:lnTo>
                  <a:pt x="124968" y="19811"/>
                </a:lnTo>
                <a:lnTo>
                  <a:pt x="124968" y="21335"/>
                </a:lnTo>
                <a:lnTo>
                  <a:pt x="126491" y="22859"/>
                </a:lnTo>
                <a:lnTo>
                  <a:pt x="132588" y="30479"/>
                </a:lnTo>
                <a:lnTo>
                  <a:pt x="134112" y="30479"/>
                </a:lnTo>
                <a:lnTo>
                  <a:pt x="134112" y="33527"/>
                </a:lnTo>
                <a:lnTo>
                  <a:pt x="137160" y="38099"/>
                </a:lnTo>
                <a:lnTo>
                  <a:pt x="68580" y="38099"/>
                </a:lnTo>
                <a:lnTo>
                  <a:pt x="63246" y="39623"/>
                </a:lnTo>
                <a:lnTo>
                  <a:pt x="60960" y="39623"/>
                </a:lnTo>
                <a:lnTo>
                  <a:pt x="51816" y="44195"/>
                </a:lnTo>
                <a:lnTo>
                  <a:pt x="52959" y="44195"/>
                </a:lnTo>
                <a:lnTo>
                  <a:pt x="51054" y="45719"/>
                </a:lnTo>
                <a:lnTo>
                  <a:pt x="50292" y="45719"/>
                </a:lnTo>
                <a:lnTo>
                  <a:pt x="47244" y="48767"/>
                </a:lnTo>
                <a:lnTo>
                  <a:pt x="47752" y="48767"/>
                </a:lnTo>
                <a:lnTo>
                  <a:pt x="42672" y="54863"/>
                </a:lnTo>
                <a:lnTo>
                  <a:pt x="43688" y="54863"/>
                </a:lnTo>
                <a:lnTo>
                  <a:pt x="42672" y="56387"/>
                </a:lnTo>
                <a:lnTo>
                  <a:pt x="41148" y="56387"/>
                </a:lnTo>
                <a:lnTo>
                  <a:pt x="39624" y="60959"/>
                </a:lnTo>
                <a:lnTo>
                  <a:pt x="39841" y="60959"/>
                </a:lnTo>
                <a:lnTo>
                  <a:pt x="38100" y="67055"/>
                </a:lnTo>
                <a:lnTo>
                  <a:pt x="39188" y="67055"/>
                </a:lnTo>
                <a:lnTo>
                  <a:pt x="38753" y="70103"/>
                </a:lnTo>
                <a:lnTo>
                  <a:pt x="38100" y="70103"/>
                </a:lnTo>
                <a:lnTo>
                  <a:pt x="38100" y="74675"/>
                </a:lnTo>
                <a:lnTo>
                  <a:pt x="38753" y="74675"/>
                </a:lnTo>
                <a:lnTo>
                  <a:pt x="39188" y="77723"/>
                </a:lnTo>
                <a:lnTo>
                  <a:pt x="38100" y="77723"/>
                </a:lnTo>
                <a:lnTo>
                  <a:pt x="39841" y="83819"/>
                </a:lnTo>
                <a:lnTo>
                  <a:pt x="39624" y="83819"/>
                </a:lnTo>
                <a:lnTo>
                  <a:pt x="41148" y="88391"/>
                </a:lnTo>
                <a:lnTo>
                  <a:pt x="42671" y="88391"/>
                </a:lnTo>
                <a:lnTo>
                  <a:pt x="43687" y="89915"/>
                </a:lnTo>
                <a:lnTo>
                  <a:pt x="42672" y="89915"/>
                </a:lnTo>
                <a:lnTo>
                  <a:pt x="47752" y="96011"/>
                </a:lnTo>
                <a:lnTo>
                  <a:pt x="47244" y="96011"/>
                </a:lnTo>
                <a:lnTo>
                  <a:pt x="50292" y="99059"/>
                </a:lnTo>
                <a:lnTo>
                  <a:pt x="51053" y="99059"/>
                </a:lnTo>
                <a:lnTo>
                  <a:pt x="52959" y="100583"/>
                </a:lnTo>
                <a:lnTo>
                  <a:pt x="51816" y="100583"/>
                </a:lnTo>
                <a:lnTo>
                  <a:pt x="60960" y="105155"/>
                </a:lnTo>
                <a:lnTo>
                  <a:pt x="63246" y="105155"/>
                </a:lnTo>
                <a:lnTo>
                  <a:pt x="68580" y="106679"/>
                </a:lnTo>
                <a:lnTo>
                  <a:pt x="64008" y="106679"/>
                </a:lnTo>
                <a:lnTo>
                  <a:pt x="73152" y="107986"/>
                </a:lnTo>
                <a:lnTo>
                  <a:pt x="71628" y="108203"/>
                </a:lnTo>
                <a:lnTo>
                  <a:pt x="136144" y="108203"/>
                </a:lnTo>
                <a:lnTo>
                  <a:pt x="134112" y="111251"/>
                </a:lnTo>
                <a:lnTo>
                  <a:pt x="134112" y="114299"/>
                </a:lnTo>
                <a:lnTo>
                  <a:pt x="132588" y="114299"/>
                </a:lnTo>
                <a:lnTo>
                  <a:pt x="126491" y="123443"/>
                </a:lnTo>
                <a:close/>
              </a:path>
              <a:path w="146685" h="146685">
                <a:moveTo>
                  <a:pt x="88392" y="41147"/>
                </a:moveTo>
                <a:lnTo>
                  <a:pt x="79248" y="38099"/>
                </a:lnTo>
                <a:lnTo>
                  <a:pt x="137160" y="38099"/>
                </a:lnTo>
                <a:lnTo>
                  <a:pt x="138176" y="39623"/>
                </a:lnTo>
                <a:lnTo>
                  <a:pt x="85344" y="39623"/>
                </a:lnTo>
                <a:lnTo>
                  <a:pt x="88392" y="41147"/>
                </a:lnTo>
                <a:close/>
              </a:path>
              <a:path w="146685" h="146685">
                <a:moveTo>
                  <a:pt x="57912" y="41147"/>
                </a:moveTo>
                <a:lnTo>
                  <a:pt x="60960" y="39623"/>
                </a:lnTo>
                <a:lnTo>
                  <a:pt x="63246" y="39623"/>
                </a:lnTo>
                <a:lnTo>
                  <a:pt x="57912" y="41147"/>
                </a:lnTo>
                <a:close/>
              </a:path>
              <a:path w="146685" h="146685">
                <a:moveTo>
                  <a:pt x="140208" y="44195"/>
                </a:moveTo>
                <a:lnTo>
                  <a:pt x="94488" y="44195"/>
                </a:lnTo>
                <a:lnTo>
                  <a:pt x="85344" y="39623"/>
                </a:lnTo>
                <a:lnTo>
                  <a:pt x="138176" y="39623"/>
                </a:lnTo>
                <a:lnTo>
                  <a:pt x="140208" y="42671"/>
                </a:lnTo>
                <a:lnTo>
                  <a:pt x="140208" y="44195"/>
                </a:lnTo>
                <a:close/>
              </a:path>
              <a:path w="146685" h="146685">
                <a:moveTo>
                  <a:pt x="52959" y="44195"/>
                </a:moveTo>
                <a:lnTo>
                  <a:pt x="51816" y="44195"/>
                </a:lnTo>
                <a:lnTo>
                  <a:pt x="54864" y="42671"/>
                </a:lnTo>
                <a:lnTo>
                  <a:pt x="52959" y="44195"/>
                </a:lnTo>
                <a:close/>
              </a:path>
              <a:path w="146685" h="146685">
                <a:moveTo>
                  <a:pt x="97536" y="47548"/>
                </a:moveTo>
                <a:lnTo>
                  <a:pt x="91439" y="42671"/>
                </a:lnTo>
                <a:lnTo>
                  <a:pt x="94488" y="44195"/>
                </a:lnTo>
                <a:lnTo>
                  <a:pt x="140208" y="44195"/>
                </a:lnTo>
                <a:lnTo>
                  <a:pt x="141732" y="45719"/>
                </a:lnTo>
                <a:lnTo>
                  <a:pt x="96012" y="45719"/>
                </a:lnTo>
                <a:lnTo>
                  <a:pt x="97536" y="47548"/>
                </a:lnTo>
                <a:close/>
              </a:path>
              <a:path w="146685" h="146685">
                <a:moveTo>
                  <a:pt x="47244" y="48767"/>
                </a:moveTo>
                <a:lnTo>
                  <a:pt x="50292" y="45719"/>
                </a:lnTo>
                <a:lnTo>
                  <a:pt x="48768" y="47548"/>
                </a:lnTo>
                <a:lnTo>
                  <a:pt x="47244" y="48767"/>
                </a:lnTo>
                <a:close/>
              </a:path>
              <a:path w="146685" h="146685">
                <a:moveTo>
                  <a:pt x="48768" y="47548"/>
                </a:moveTo>
                <a:lnTo>
                  <a:pt x="50292" y="45719"/>
                </a:lnTo>
                <a:lnTo>
                  <a:pt x="51054" y="45719"/>
                </a:lnTo>
                <a:lnTo>
                  <a:pt x="48768" y="47548"/>
                </a:lnTo>
                <a:close/>
              </a:path>
              <a:path w="146685" h="146685">
                <a:moveTo>
                  <a:pt x="99060" y="48767"/>
                </a:moveTo>
                <a:lnTo>
                  <a:pt x="97536" y="47548"/>
                </a:lnTo>
                <a:lnTo>
                  <a:pt x="96012" y="45719"/>
                </a:lnTo>
                <a:lnTo>
                  <a:pt x="99060" y="48767"/>
                </a:lnTo>
                <a:close/>
              </a:path>
              <a:path w="146685" h="146685">
                <a:moveTo>
                  <a:pt x="142602" y="48767"/>
                </a:moveTo>
                <a:lnTo>
                  <a:pt x="99060" y="48767"/>
                </a:lnTo>
                <a:lnTo>
                  <a:pt x="96012" y="45719"/>
                </a:lnTo>
                <a:lnTo>
                  <a:pt x="141732" y="45719"/>
                </a:lnTo>
                <a:lnTo>
                  <a:pt x="142602" y="48767"/>
                </a:lnTo>
                <a:close/>
              </a:path>
              <a:path w="146685" h="146685">
                <a:moveTo>
                  <a:pt x="47752" y="48767"/>
                </a:moveTo>
                <a:lnTo>
                  <a:pt x="47244" y="48767"/>
                </a:lnTo>
                <a:lnTo>
                  <a:pt x="48768" y="47548"/>
                </a:lnTo>
                <a:lnTo>
                  <a:pt x="47752" y="48767"/>
                </a:lnTo>
                <a:close/>
              </a:path>
              <a:path w="146685" h="146685">
                <a:moveTo>
                  <a:pt x="144344" y="54863"/>
                </a:moveTo>
                <a:lnTo>
                  <a:pt x="103632" y="54863"/>
                </a:lnTo>
                <a:lnTo>
                  <a:pt x="97536" y="47548"/>
                </a:lnTo>
                <a:lnTo>
                  <a:pt x="99060" y="48767"/>
                </a:lnTo>
                <a:lnTo>
                  <a:pt x="142602" y="48767"/>
                </a:lnTo>
                <a:lnTo>
                  <a:pt x="144344" y="54863"/>
                </a:lnTo>
                <a:close/>
              </a:path>
              <a:path w="146685" h="146685">
                <a:moveTo>
                  <a:pt x="43688" y="54863"/>
                </a:moveTo>
                <a:lnTo>
                  <a:pt x="42672" y="54863"/>
                </a:lnTo>
                <a:lnTo>
                  <a:pt x="45719" y="51815"/>
                </a:lnTo>
                <a:lnTo>
                  <a:pt x="43688" y="54863"/>
                </a:lnTo>
                <a:close/>
              </a:path>
              <a:path w="146685" h="146685">
                <a:moveTo>
                  <a:pt x="106298" y="60388"/>
                </a:moveTo>
                <a:lnTo>
                  <a:pt x="100584" y="51815"/>
                </a:lnTo>
                <a:lnTo>
                  <a:pt x="103632" y="54863"/>
                </a:lnTo>
                <a:lnTo>
                  <a:pt x="144344" y="54863"/>
                </a:lnTo>
                <a:lnTo>
                  <a:pt x="144779" y="56387"/>
                </a:lnTo>
                <a:lnTo>
                  <a:pt x="105155" y="56387"/>
                </a:lnTo>
                <a:lnTo>
                  <a:pt x="106298" y="60388"/>
                </a:lnTo>
                <a:close/>
              </a:path>
              <a:path w="146685" h="146685">
                <a:moveTo>
                  <a:pt x="39624" y="60959"/>
                </a:moveTo>
                <a:lnTo>
                  <a:pt x="41148" y="56387"/>
                </a:lnTo>
                <a:lnTo>
                  <a:pt x="40005" y="60388"/>
                </a:lnTo>
                <a:lnTo>
                  <a:pt x="39624" y="60959"/>
                </a:lnTo>
                <a:close/>
              </a:path>
              <a:path w="146685" h="146685">
                <a:moveTo>
                  <a:pt x="40005" y="60388"/>
                </a:moveTo>
                <a:lnTo>
                  <a:pt x="41148" y="56387"/>
                </a:lnTo>
                <a:lnTo>
                  <a:pt x="42672" y="56387"/>
                </a:lnTo>
                <a:lnTo>
                  <a:pt x="40005" y="60388"/>
                </a:lnTo>
                <a:close/>
              </a:path>
              <a:path w="146685" h="146685">
                <a:moveTo>
                  <a:pt x="106679" y="60959"/>
                </a:moveTo>
                <a:lnTo>
                  <a:pt x="106298" y="60388"/>
                </a:lnTo>
                <a:lnTo>
                  <a:pt x="105155" y="56387"/>
                </a:lnTo>
                <a:lnTo>
                  <a:pt x="106679" y="60959"/>
                </a:lnTo>
                <a:close/>
              </a:path>
              <a:path w="146685" h="146685">
                <a:moveTo>
                  <a:pt x="144997" y="60959"/>
                </a:moveTo>
                <a:lnTo>
                  <a:pt x="106679" y="60959"/>
                </a:lnTo>
                <a:lnTo>
                  <a:pt x="105155" y="56387"/>
                </a:lnTo>
                <a:lnTo>
                  <a:pt x="144779" y="56387"/>
                </a:lnTo>
                <a:lnTo>
                  <a:pt x="144779" y="59435"/>
                </a:lnTo>
                <a:lnTo>
                  <a:pt x="144997" y="60959"/>
                </a:lnTo>
                <a:close/>
              </a:path>
              <a:path w="146685" h="146685">
                <a:moveTo>
                  <a:pt x="39841" y="60959"/>
                </a:moveTo>
                <a:lnTo>
                  <a:pt x="39624" y="60959"/>
                </a:lnTo>
                <a:lnTo>
                  <a:pt x="40005" y="60388"/>
                </a:lnTo>
                <a:lnTo>
                  <a:pt x="39841" y="60959"/>
                </a:lnTo>
                <a:close/>
              </a:path>
              <a:path w="146685" h="146685">
                <a:moveTo>
                  <a:pt x="145868" y="67055"/>
                </a:moveTo>
                <a:lnTo>
                  <a:pt x="108204" y="67055"/>
                </a:lnTo>
                <a:lnTo>
                  <a:pt x="106298" y="60388"/>
                </a:lnTo>
                <a:lnTo>
                  <a:pt x="106679" y="60959"/>
                </a:lnTo>
                <a:lnTo>
                  <a:pt x="144997" y="60959"/>
                </a:lnTo>
                <a:lnTo>
                  <a:pt x="145868" y="67055"/>
                </a:lnTo>
                <a:close/>
              </a:path>
              <a:path w="146685" h="146685">
                <a:moveTo>
                  <a:pt x="39188" y="67055"/>
                </a:moveTo>
                <a:lnTo>
                  <a:pt x="38100" y="67055"/>
                </a:lnTo>
                <a:lnTo>
                  <a:pt x="39624" y="64007"/>
                </a:lnTo>
                <a:lnTo>
                  <a:pt x="39188" y="67055"/>
                </a:lnTo>
                <a:close/>
              </a:path>
              <a:path w="146685" h="146685">
                <a:moveTo>
                  <a:pt x="107877" y="72389"/>
                </a:moveTo>
                <a:lnTo>
                  <a:pt x="106679" y="64007"/>
                </a:lnTo>
                <a:lnTo>
                  <a:pt x="108204" y="67055"/>
                </a:lnTo>
                <a:lnTo>
                  <a:pt x="145868" y="67055"/>
                </a:lnTo>
                <a:lnTo>
                  <a:pt x="146304" y="70103"/>
                </a:lnTo>
                <a:lnTo>
                  <a:pt x="108204" y="70103"/>
                </a:lnTo>
                <a:lnTo>
                  <a:pt x="107877" y="72389"/>
                </a:lnTo>
                <a:close/>
              </a:path>
              <a:path w="146685" h="146685">
                <a:moveTo>
                  <a:pt x="38100" y="74675"/>
                </a:moveTo>
                <a:lnTo>
                  <a:pt x="38100" y="70103"/>
                </a:lnTo>
                <a:lnTo>
                  <a:pt x="38426" y="72389"/>
                </a:lnTo>
                <a:lnTo>
                  <a:pt x="38100" y="74675"/>
                </a:lnTo>
                <a:close/>
              </a:path>
              <a:path w="146685" h="146685">
                <a:moveTo>
                  <a:pt x="38426" y="72389"/>
                </a:moveTo>
                <a:lnTo>
                  <a:pt x="38100" y="70103"/>
                </a:lnTo>
                <a:lnTo>
                  <a:pt x="38753" y="70103"/>
                </a:lnTo>
                <a:lnTo>
                  <a:pt x="38426" y="72389"/>
                </a:lnTo>
                <a:close/>
              </a:path>
              <a:path w="146685" h="146685">
                <a:moveTo>
                  <a:pt x="108204" y="74675"/>
                </a:moveTo>
                <a:lnTo>
                  <a:pt x="107877" y="72389"/>
                </a:lnTo>
                <a:lnTo>
                  <a:pt x="108204" y="70103"/>
                </a:lnTo>
                <a:lnTo>
                  <a:pt x="108204" y="74675"/>
                </a:lnTo>
                <a:close/>
              </a:path>
              <a:path w="146685" h="146685">
                <a:moveTo>
                  <a:pt x="146304" y="74675"/>
                </a:moveTo>
                <a:lnTo>
                  <a:pt x="108204" y="74675"/>
                </a:lnTo>
                <a:lnTo>
                  <a:pt x="108204" y="70103"/>
                </a:lnTo>
                <a:lnTo>
                  <a:pt x="146304" y="70103"/>
                </a:lnTo>
                <a:lnTo>
                  <a:pt x="146304" y="74675"/>
                </a:lnTo>
                <a:close/>
              </a:path>
              <a:path w="146685" h="146685">
                <a:moveTo>
                  <a:pt x="38753" y="74675"/>
                </a:moveTo>
                <a:lnTo>
                  <a:pt x="38100" y="74675"/>
                </a:lnTo>
                <a:lnTo>
                  <a:pt x="38426" y="72389"/>
                </a:lnTo>
                <a:lnTo>
                  <a:pt x="38753" y="74675"/>
                </a:lnTo>
                <a:close/>
              </a:path>
              <a:path w="146685" h="146685">
                <a:moveTo>
                  <a:pt x="106679" y="80771"/>
                </a:moveTo>
                <a:lnTo>
                  <a:pt x="107877" y="72389"/>
                </a:lnTo>
                <a:lnTo>
                  <a:pt x="108204" y="74675"/>
                </a:lnTo>
                <a:lnTo>
                  <a:pt x="146304" y="74675"/>
                </a:lnTo>
                <a:lnTo>
                  <a:pt x="145868" y="77723"/>
                </a:lnTo>
                <a:lnTo>
                  <a:pt x="108204" y="77723"/>
                </a:lnTo>
                <a:lnTo>
                  <a:pt x="106679" y="80771"/>
                </a:lnTo>
                <a:close/>
              </a:path>
              <a:path w="146685" h="146685">
                <a:moveTo>
                  <a:pt x="39624" y="80771"/>
                </a:moveTo>
                <a:lnTo>
                  <a:pt x="38100" y="77723"/>
                </a:lnTo>
                <a:lnTo>
                  <a:pt x="39188" y="77723"/>
                </a:lnTo>
                <a:lnTo>
                  <a:pt x="39624" y="80771"/>
                </a:lnTo>
                <a:close/>
              </a:path>
              <a:path w="146685" h="146685">
                <a:moveTo>
                  <a:pt x="106298" y="84391"/>
                </a:moveTo>
                <a:lnTo>
                  <a:pt x="108204" y="77723"/>
                </a:lnTo>
                <a:lnTo>
                  <a:pt x="145868" y="77723"/>
                </a:lnTo>
                <a:lnTo>
                  <a:pt x="144997" y="83819"/>
                </a:lnTo>
                <a:lnTo>
                  <a:pt x="106679" y="83819"/>
                </a:lnTo>
                <a:lnTo>
                  <a:pt x="106298" y="84391"/>
                </a:lnTo>
                <a:close/>
              </a:path>
              <a:path w="146685" h="146685">
                <a:moveTo>
                  <a:pt x="41148" y="88391"/>
                </a:moveTo>
                <a:lnTo>
                  <a:pt x="39624" y="83819"/>
                </a:lnTo>
                <a:lnTo>
                  <a:pt x="40005" y="84391"/>
                </a:lnTo>
                <a:lnTo>
                  <a:pt x="41148" y="88391"/>
                </a:lnTo>
                <a:close/>
              </a:path>
              <a:path w="146685" h="146685">
                <a:moveTo>
                  <a:pt x="40005" y="84391"/>
                </a:moveTo>
                <a:lnTo>
                  <a:pt x="39624" y="83819"/>
                </a:lnTo>
                <a:lnTo>
                  <a:pt x="39841" y="83819"/>
                </a:lnTo>
                <a:lnTo>
                  <a:pt x="40005" y="84391"/>
                </a:lnTo>
                <a:close/>
              </a:path>
              <a:path w="146685" h="146685">
                <a:moveTo>
                  <a:pt x="105155" y="88391"/>
                </a:moveTo>
                <a:lnTo>
                  <a:pt x="106298" y="84391"/>
                </a:lnTo>
                <a:lnTo>
                  <a:pt x="106679" y="83819"/>
                </a:lnTo>
                <a:lnTo>
                  <a:pt x="105155" y="88391"/>
                </a:lnTo>
                <a:close/>
              </a:path>
              <a:path w="146685" h="146685">
                <a:moveTo>
                  <a:pt x="144779" y="88391"/>
                </a:moveTo>
                <a:lnTo>
                  <a:pt x="105155" y="88391"/>
                </a:lnTo>
                <a:lnTo>
                  <a:pt x="106679" y="83819"/>
                </a:lnTo>
                <a:lnTo>
                  <a:pt x="144997" y="83819"/>
                </a:lnTo>
                <a:lnTo>
                  <a:pt x="144779" y="85343"/>
                </a:lnTo>
                <a:lnTo>
                  <a:pt x="144779" y="88391"/>
                </a:lnTo>
                <a:close/>
              </a:path>
              <a:path w="146685" h="146685">
                <a:moveTo>
                  <a:pt x="42671" y="88391"/>
                </a:moveTo>
                <a:lnTo>
                  <a:pt x="41148" y="88391"/>
                </a:lnTo>
                <a:lnTo>
                  <a:pt x="40005" y="84391"/>
                </a:lnTo>
                <a:lnTo>
                  <a:pt x="42671" y="88391"/>
                </a:lnTo>
                <a:close/>
              </a:path>
              <a:path w="146685" h="146685">
                <a:moveTo>
                  <a:pt x="100584" y="92963"/>
                </a:moveTo>
                <a:lnTo>
                  <a:pt x="106298" y="84391"/>
                </a:lnTo>
                <a:lnTo>
                  <a:pt x="105155" y="88391"/>
                </a:lnTo>
                <a:lnTo>
                  <a:pt x="144779" y="88391"/>
                </a:lnTo>
                <a:lnTo>
                  <a:pt x="144344" y="89915"/>
                </a:lnTo>
                <a:lnTo>
                  <a:pt x="103632" y="89915"/>
                </a:lnTo>
                <a:lnTo>
                  <a:pt x="100584" y="92963"/>
                </a:lnTo>
                <a:close/>
              </a:path>
              <a:path w="146685" h="146685">
                <a:moveTo>
                  <a:pt x="45719" y="92963"/>
                </a:moveTo>
                <a:lnTo>
                  <a:pt x="42672" y="89915"/>
                </a:lnTo>
                <a:lnTo>
                  <a:pt x="43687" y="89915"/>
                </a:lnTo>
                <a:lnTo>
                  <a:pt x="45719" y="92963"/>
                </a:lnTo>
                <a:close/>
              </a:path>
              <a:path w="146685" h="146685">
                <a:moveTo>
                  <a:pt x="97536" y="97231"/>
                </a:moveTo>
                <a:lnTo>
                  <a:pt x="103632" y="89915"/>
                </a:lnTo>
                <a:lnTo>
                  <a:pt x="144344" y="89915"/>
                </a:lnTo>
                <a:lnTo>
                  <a:pt x="142602" y="96011"/>
                </a:lnTo>
                <a:lnTo>
                  <a:pt x="99060" y="96011"/>
                </a:lnTo>
                <a:lnTo>
                  <a:pt x="97536" y="97231"/>
                </a:lnTo>
                <a:close/>
              </a:path>
              <a:path w="146685" h="146685">
                <a:moveTo>
                  <a:pt x="50292" y="99059"/>
                </a:moveTo>
                <a:lnTo>
                  <a:pt x="47244" y="96011"/>
                </a:lnTo>
                <a:lnTo>
                  <a:pt x="48768" y="97231"/>
                </a:lnTo>
                <a:lnTo>
                  <a:pt x="50292" y="99059"/>
                </a:lnTo>
                <a:close/>
              </a:path>
              <a:path w="146685" h="146685">
                <a:moveTo>
                  <a:pt x="48768" y="97231"/>
                </a:moveTo>
                <a:lnTo>
                  <a:pt x="47244" y="96011"/>
                </a:lnTo>
                <a:lnTo>
                  <a:pt x="47752" y="96011"/>
                </a:lnTo>
                <a:lnTo>
                  <a:pt x="48768" y="97231"/>
                </a:lnTo>
                <a:close/>
              </a:path>
              <a:path w="146685" h="146685">
                <a:moveTo>
                  <a:pt x="96012" y="99059"/>
                </a:moveTo>
                <a:lnTo>
                  <a:pt x="97536" y="97231"/>
                </a:lnTo>
                <a:lnTo>
                  <a:pt x="99060" y="96011"/>
                </a:lnTo>
                <a:lnTo>
                  <a:pt x="96012" y="99059"/>
                </a:lnTo>
                <a:close/>
              </a:path>
              <a:path w="146685" h="146685">
                <a:moveTo>
                  <a:pt x="141732" y="99059"/>
                </a:moveTo>
                <a:lnTo>
                  <a:pt x="96012" y="99059"/>
                </a:lnTo>
                <a:lnTo>
                  <a:pt x="99060" y="96011"/>
                </a:lnTo>
                <a:lnTo>
                  <a:pt x="142602" y="96011"/>
                </a:lnTo>
                <a:lnTo>
                  <a:pt x="141732" y="99059"/>
                </a:lnTo>
                <a:close/>
              </a:path>
              <a:path w="146685" h="146685">
                <a:moveTo>
                  <a:pt x="51053" y="99059"/>
                </a:moveTo>
                <a:lnTo>
                  <a:pt x="50292" y="99059"/>
                </a:lnTo>
                <a:lnTo>
                  <a:pt x="48768" y="97231"/>
                </a:lnTo>
                <a:lnTo>
                  <a:pt x="51053" y="99059"/>
                </a:lnTo>
                <a:close/>
              </a:path>
              <a:path w="146685" h="146685">
                <a:moveTo>
                  <a:pt x="91440" y="102107"/>
                </a:moveTo>
                <a:lnTo>
                  <a:pt x="97536" y="97231"/>
                </a:lnTo>
                <a:lnTo>
                  <a:pt x="96012" y="99059"/>
                </a:lnTo>
                <a:lnTo>
                  <a:pt x="141732" y="99059"/>
                </a:lnTo>
                <a:lnTo>
                  <a:pt x="140208" y="100583"/>
                </a:lnTo>
                <a:lnTo>
                  <a:pt x="94488" y="100583"/>
                </a:lnTo>
                <a:lnTo>
                  <a:pt x="91440" y="102107"/>
                </a:lnTo>
                <a:close/>
              </a:path>
              <a:path w="146685" h="146685">
                <a:moveTo>
                  <a:pt x="54864" y="102107"/>
                </a:moveTo>
                <a:lnTo>
                  <a:pt x="51816" y="100583"/>
                </a:lnTo>
                <a:lnTo>
                  <a:pt x="52959" y="100583"/>
                </a:lnTo>
                <a:lnTo>
                  <a:pt x="54864" y="102107"/>
                </a:lnTo>
                <a:close/>
              </a:path>
              <a:path w="146685" h="146685">
                <a:moveTo>
                  <a:pt x="138176" y="105155"/>
                </a:moveTo>
                <a:lnTo>
                  <a:pt x="85344" y="105155"/>
                </a:lnTo>
                <a:lnTo>
                  <a:pt x="94488" y="100583"/>
                </a:lnTo>
                <a:lnTo>
                  <a:pt x="140208" y="100583"/>
                </a:lnTo>
                <a:lnTo>
                  <a:pt x="140208" y="102107"/>
                </a:lnTo>
                <a:lnTo>
                  <a:pt x="138176" y="105155"/>
                </a:lnTo>
                <a:close/>
              </a:path>
              <a:path w="146685" h="146685">
                <a:moveTo>
                  <a:pt x="63246" y="105155"/>
                </a:moveTo>
                <a:lnTo>
                  <a:pt x="60960" y="105155"/>
                </a:lnTo>
                <a:lnTo>
                  <a:pt x="57912" y="103631"/>
                </a:lnTo>
                <a:lnTo>
                  <a:pt x="63246" y="105155"/>
                </a:lnTo>
                <a:close/>
              </a:path>
              <a:path w="146685" h="146685">
                <a:moveTo>
                  <a:pt x="136144" y="108203"/>
                </a:moveTo>
                <a:lnTo>
                  <a:pt x="74676" y="108203"/>
                </a:lnTo>
                <a:lnTo>
                  <a:pt x="73152" y="107986"/>
                </a:lnTo>
                <a:lnTo>
                  <a:pt x="82296" y="106679"/>
                </a:lnTo>
                <a:lnTo>
                  <a:pt x="79248" y="106679"/>
                </a:lnTo>
                <a:lnTo>
                  <a:pt x="88391" y="103631"/>
                </a:lnTo>
                <a:lnTo>
                  <a:pt x="85344" y="105155"/>
                </a:lnTo>
                <a:lnTo>
                  <a:pt x="138176" y="105155"/>
                </a:lnTo>
                <a:lnTo>
                  <a:pt x="136144" y="108203"/>
                </a:lnTo>
                <a:close/>
              </a:path>
              <a:path w="146685" h="146685">
                <a:moveTo>
                  <a:pt x="74676" y="108203"/>
                </a:moveTo>
                <a:lnTo>
                  <a:pt x="71628" y="108203"/>
                </a:lnTo>
                <a:lnTo>
                  <a:pt x="73152" y="107986"/>
                </a:lnTo>
                <a:lnTo>
                  <a:pt x="74676" y="108203"/>
                </a:lnTo>
                <a:close/>
              </a:path>
              <a:path w="146685" h="146685">
                <a:moveTo>
                  <a:pt x="124968" y="124967"/>
                </a:moveTo>
                <a:lnTo>
                  <a:pt x="21336" y="124967"/>
                </a:lnTo>
                <a:lnTo>
                  <a:pt x="21336" y="123443"/>
                </a:lnTo>
                <a:lnTo>
                  <a:pt x="124968" y="123443"/>
                </a:lnTo>
                <a:lnTo>
                  <a:pt x="124968" y="124967"/>
                </a:lnTo>
                <a:close/>
              </a:path>
              <a:path w="146685" h="146685">
                <a:moveTo>
                  <a:pt x="115824" y="132587"/>
                </a:moveTo>
                <a:lnTo>
                  <a:pt x="30480" y="132587"/>
                </a:lnTo>
                <a:lnTo>
                  <a:pt x="22859" y="124967"/>
                </a:lnTo>
                <a:lnTo>
                  <a:pt x="123444" y="124967"/>
                </a:lnTo>
                <a:lnTo>
                  <a:pt x="115824" y="132587"/>
                </a:lnTo>
                <a:close/>
              </a:path>
              <a:path w="146685" h="146685">
                <a:moveTo>
                  <a:pt x="102108" y="140207"/>
                </a:moveTo>
                <a:lnTo>
                  <a:pt x="44195" y="140207"/>
                </a:lnTo>
                <a:lnTo>
                  <a:pt x="42672" y="138683"/>
                </a:lnTo>
                <a:lnTo>
                  <a:pt x="33528" y="134111"/>
                </a:lnTo>
                <a:lnTo>
                  <a:pt x="32004" y="132587"/>
                </a:lnTo>
                <a:lnTo>
                  <a:pt x="114300" y="132587"/>
                </a:lnTo>
                <a:lnTo>
                  <a:pt x="114300" y="134111"/>
                </a:lnTo>
                <a:lnTo>
                  <a:pt x="112775" y="134111"/>
                </a:lnTo>
                <a:lnTo>
                  <a:pt x="103632" y="138683"/>
                </a:lnTo>
                <a:lnTo>
                  <a:pt x="102108" y="140207"/>
                </a:lnTo>
                <a:close/>
              </a:path>
              <a:path w="146685" h="146685">
                <a:moveTo>
                  <a:pt x="89916" y="143255"/>
                </a:moveTo>
                <a:lnTo>
                  <a:pt x="56387" y="143255"/>
                </a:lnTo>
                <a:lnTo>
                  <a:pt x="47244" y="140207"/>
                </a:lnTo>
                <a:lnTo>
                  <a:pt x="100584" y="140207"/>
                </a:lnTo>
                <a:lnTo>
                  <a:pt x="89916" y="143255"/>
                </a:lnTo>
                <a:close/>
              </a:path>
              <a:path w="146685" h="146685">
                <a:moveTo>
                  <a:pt x="86868" y="144779"/>
                </a:moveTo>
                <a:lnTo>
                  <a:pt x="59436" y="144779"/>
                </a:lnTo>
                <a:lnTo>
                  <a:pt x="57912" y="143255"/>
                </a:lnTo>
                <a:lnTo>
                  <a:pt x="88391" y="143255"/>
                </a:lnTo>
                <a:lnTo>
                  <a:pt x="86868" y="144779"/>
                </a:lnTo>
                <a:close/>
              </a:path>
              <a:path w="146685" h="146685">
                <a:moveTo>
                  <a:pt x="73152" y="146303"/>
                </a:moveTo>
                <a:lnTo>
                  <a:pt x="71628" y="144779"/>
                </a:lnTo>
                <a:lnTo>
                  <a:pt x="74676" y="144779"/>
                </a:lnTo>
                <a:lnTo>
                  <a:pt x="73152" y="146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509266" y="3241548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20">
                <a:moveTo>
                  <a:pt x="0" y="0"/>
                </a:moveTo>
                <a:lnTo>
                  <a:pt x="0" y="50291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654046" y="3241548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20">
                <a:moveTo>
                  <a:pt x="0" y="0"/>
                </a:moveTo>
                <a:lnTo>
                  <a:pt x="0" y="50291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842516" y="348310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712970" y="3675888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20">
                <a:moveTo>
                  <a:pt x="0" y="0"/>
                </a:moveTo>
                <a:lnTo>
                  <a:pt x="0" y="50291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588002" y="3675888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20">
                <a:moveTo>
                  <a:pt x="0" y="0"/>
                </a:moveTo>
                <a:lnTo>
                  <a:pt x="0" y="50291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983735" y="3851148"/>
            <a:ext cx="596265" cy="114300"/>
          </a:xfrm>
          <a:custGeom>
            <a:avLst/>
            <a:gdLst/>
            <a:ahLst/>
            <a:cxnLst/>
            <a:rect l="l" t="t" r="r" b="b"/>
            <a:pathLst>
              <a:path w="596264" h="114300">
                <a:moveTo>
                  <a:pt x="56387" y="114300"/>
                </a:moveTo>
                <a:lnTo>
                  <a:pt x="34075" y="109775"/>
                </a:lnTo>
                <a:lnTo>
                  <a:pt x="16192" y="97536"/>
                </a:lnTo>
                <a:lnTo>
                  <a:pt x="4310" y="79581"/>
                </a:lnTo>
                <a:lnTo>
                  <a:pt x="0" y="57912"/>
                </a:lnTo>
                <a:lnTo>
                  <a:pt x="4310" y="35361"/>
                </a:lnTo>
                <a:lnTo>
                  <a:pt x="16192" y="16954"/>
                </a:lnTo>
                <a:lnTo>
                  <a:pt x="34075" y="4548"/>
                </a:lnTo>
                <a:lnTo>
                  <a:pt x="56387" y="0"/>
                </a:lnTo>
                <a:lnTo>
                  <a:pt x="78938" y="4548"/>
                </a:lnTo>
                <a:lnTo>
                  <a:pt x="97345" y="16954"/>
                </a:lnTo>
                <a:lnTo>
                  <a:pt x="109751" y="35361"/>
                </a:lnTo>
                <a:lnTo>
                  <a:pt x="110304" y="38100"/>
                </a:lnTo>
                <a:lnTo>
                  <a:pt x="56387" y="38100"/>
                </a:lnTo>
                <a:lnTo>
                  <a:pt x="56387" y="76200"/>
                </a:lnTo>
                <a:lnTo>
                  <a:pt x="110461" y="76200"/>
                </a:lnTo>
                <a:lnTo>
                  <a:pt x="109751" y="79581"/>
                </a:lnTo>
                <a:lnTo>
                  <a:pt x="97345" y="97536"/>
                </a:lnTo>
                <a:lnTo>
                  <a:pt x="78938" y="109775"/>
                </a:lnTo>
                <a:lnTo>
                  <a:pt x="56387" y="114300"/>
                </a:lnTo>
                <a:close/>
              </a:path>
              <a:path w="596264" h="114300">
                <a:moveTo>
                  <a:pt x="110461" y="76200"/>
                </a:moveTo>
                <a:lnTo>
                  <a:pt x="56387" y="76200"/>
                </a:lnTo>
                <a:lnTo>
                  <a:pt x="56387" y="38100"/>
                </a:lnTo>
                <a:lnTo>
                  <a:pt x="110304" y="38100"/>
                </a:lnTo>
                <a:lnTo>
                  <a:pt x="114299" y="57912"/>
                </a:lnTo>
                <a:lnTo>
                  <a:pt x="110461" y="76200"/>
                </a:lnTo>
                <a:close/>
              </a:path>
              <a:path w="596264" h="114300">
                <a:moveTo>
                  <a:pt x="595883" y="76200"/>
                </a:moveTo>
                <a:lnTo>
                  <a:pt x="110461" y="76200"/>
                </a:lnTo>
                <a:lnTo>
                  <a:pt x="114299" y="57912"/>
                </a:lnTo>
                <a:lnTo>
                  <a:pt x="110304" y="38100"/>
                </a:lnTo>
                <a:lnTo>
                  <a:pt x="595883" y="38100"/>
                </a:lnTo>
                <a:lnTo>
                  <a:pt x="595883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2386105" y="2781292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588728" y="2957508"/>
            <a:ext cx="1270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586672" y="3238491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138701" y="3337610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898391" y="5506973"/>
            <a:ext cx="264160" cy="0"/>
          </a:xfrm>
          <a:custGeom>
            <a:avLst/>
            <a:gdLst/>
            <a:ahLst/>
            <a:cxnLst/>
            <a:rect l="l" t="t" r="r" b="b"/>
            <a:pathLst>
              <a:path w="264160" h="0">
                <a:moveTo>
                  <a:pt x="0" y="0"/>
                </a:moveTo>
                <a:lnTo>
                  <a:pt x="26365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945635" y="4277867"/>
            <a:ext cx="169545" cy="504825"/>
          </a:xfrm>
          <a:custGeom>
            <a:avLst/>
            <a:gdLst/>
            <a:ahLst/>
            <a:cxnLst/>
            <a:rect l="l" t="t" r="r" b="b"/>
            <a:pathLst>
              <a:path w="169545" h="504825">
                <a:moveTo>
                  <a:pt x="0" y="0"/>
                </a:moveTo>
                <a:lnTo>
                  <a:pt x="169164" y="0"/>
                </a:lnTo>
                <a:lnTo>
                  <a:pt x="169164" y="504443"/>
                </a:lnTo>
                <a:lnTo>
                  <a:pt x="0" y="50444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925823" y="4259580"/>
            <a:ext cx="207645" cy="541020"/>
          </a:xfrm>
          <a:custGeom>
            <a:avLst/>
            <a:gdLst/>
            <a:ahLst/>
            <a:cxnLst/>
            <a:rect l="l" t="t" r="r" b="b"/>
            <a:pathLst>
              <a:path w="207645" h="541020">
                <a:moveTo>
                  <a:pt x="207264" y="541019"/>
                </a:moveTo>
                <a:lnTo>
                  <a:pt x="0" y="541019"/>
                </a:lnTo>
                <a:lnTo>
                  <a:pt x="0" y="0"/>
                </a:lnTo>
                <a:lnTo>
                  <a:pt x="207264" y="0"/>
                </a:lnTo>
                <a:lnTo>
                  <a:pt x="207264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099"/>
                </a:lnTo>
                <a:lnTo>
                  <a:pt x="38100" y="502919"/>
                </a:lnTo>
                <a:lnTo>
                  <a:pt x="19812" y="502919"/>
                </a:lnTo>
                <a:lnTo>
                  <a:pt x="38100" y="522732"/>
                </a:lnTo>
                <a:lnTo>
                  <a:pt x="207264" y="522732"/>
                </a:lnTo>
                <a:lnTo>
                  <a:pt x="207264" y="541019"/>
                </a:lnTo>
                <a:close/>
              </a:path>
              <a:path w="207645" h="541020">
                <a:moveTo>
                  <a:pt x="38100" y="38099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099"/>
                </a:lnTo>
                <a:close/>
              </a:path>
              <a:path w="207645" h="541020">
                <a:moveTo>
                  <a:pt x="169164" y="38099"/>
                </a:moveTo>
                <a:lnTo>
                  <a:pt x="38100" y="38099"/>
                </a:lnTo>
                <a:lnTo>
                  <a:pt x="38100" y="18288"/>
                </a:lnTo>
                <a:lnTo>
                  <a:pt x="169164" y="18288"/>
                </a:lnTo>
                <a:lnTo>
                  <a:pt x="169164" y="38099"/>
                </a:lnTo>
                <a:close/>
              </a:path>
              <a:path w="207645" h="541020">
                <a:moveTo>
                  <a:pt x="169164" y="522732"/>
                </a:moveTo>
                <a:lnTo>
                  <a:pt x="169164" y="18288"/>
                </a:lnTo>
                <a:lnTo>
                  <a:pt x="188976" y="38100"/>
                </a:lnTo>
                <a:lnTo>
                  <a:pt x="207264" y="38099"/>
                </a:lnTo>
                <a:lnTo>
                  <a:pt x="207264" y="502919"/>
                </a:lnTo>
                <a:lnTo>
                  <a:pt x="188976" y="502919"/>
                </a:lnTo>
                <a:lnTo>
                  <a:pt x="169164" y="522732"/>
                </a:lnTo>
                <a:close/>
              </a:path>
              <a:path w="207645" h="541020">
                <a:moveTo>
                  <a:pt x="207264" y="38099"/>
                </a:moveTo>
                <a:lnTo>
                  <a:pt x="188976" y="38100"/>
                </a:lnTo>
                <a:lnTo>
                  <a:pt x="169164" y="18288"/>
                </a:lnTo>
                <a:lnTo>
                  <a:pt x="207264" y="18288"/>
                </a:lnTo>
                <a:lnTo>
                  <a:pt x="207264" y="38099"/>
                </a:lnTo>
                <a:close/>
              </a:path>
              <a:path w="207645" h="541020">
                <a:moveTo>
                  <a:pt x="38100" y="522732"/>
                </a:moveTo>
                <a:lnTo>
                  <a:pt x="19812" y="502919"/>
                </a:lnTo>
                <a:lnTo>
                  <a:pt x="38100" y="502919"/>
                </a:lnTo>
                <a:lnTo>
                  <a:pt x="38100" y="522732"/>
                </a:lnTo>
                <a:close/>
              </a:path>
              <a:path w="207645" h="541020">
                <a:moveTo>
                  <a:pt x="169164" y="522732"/>
                </a:moveTo>
                <a:lnTo>
                  <a:pt x="38100" y="522732"/>
                </a:lnTo>
                <a:lnTo>
                  <a:pt x="38100" y="502919"/>
                </a:lnTo>
                <a:lnTo>
                  <a:pt x="169164" y="502919"/>
                </a:lnTo>
                <a:lnTo>
                  <a:pt x="169164" y="522732"/>
                </a:lnTo>
                <a:close/>
              </a:path>
              <a:path w="207645" h="541020">
                <a:moveTo>
                  <a:pt x="207264" y="522732"/>
                </a:moveTo>
                <a:lnTo>
                  <a:pt x="169164" y="522732"/>
                </a:lnTo>
                <a:lnTo>
                  <a:pt x="188976" y="502919"/>
                </a:lnTo>
                <a:lnTo>
                  <a:pt x="207264" y="502919"/>
                </a:lnTo>
                <a:lnTo>
                  <a:pt x="207264" y="522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474970" y="3895344"/>
            <a:ext cx="0" cy="530860"/>
          </a:xfrm>
          <a:custGeom>
            <a:avLst/>
            <a:gdLst/>
            <a:ahLst/>
            <a:cxnLst/>
            <a:rect l="l" t="t" r="r" b="b"/>
            <a:pathLst>
              <a:path w="0" h="530860">
                <a:moveTo>
                  <a:pt x="0" y="0"/>
                </a:moveTo>
                <a:lnTo>
                  <a:pt x="0" y="53035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474970" y="4895088"/>
            <a:ext cx="0" cy="477520"/>
          </a:xfrm>
          <a:custGeom>
            <a:avLst/>
            <a:gdLst/>
            <a:ahLst/>
            <a:cxnLst/>
            <a:rect l="l" t="t" r="r" b="b"/>
            <a:pathLst>
              <a:path w="0" h="477520">
                <a:moveTo>
                  <a:pt x="0" y="0"/>
                </a:moveTo>
                <a:lnTo>
                  <a:pt x="0" y="47701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399532" y="4425696"/>
            <a:ext cx="170815" cy="469900"/>
          </a:xfrm>
          <a:custGeom>
            <a:avLst/>
            <a:gdLst/>
            <a:ahLst/>
            <a:cxnLst/>
            <a:rect l="l" t="t" r="r" b="b"/>
            <a:pathLst>
              <a:path w="170814" h="469900">
                <a:moveTo>
                  <a:pt x="0" y="0"/>
                </a:moveTo>
                <a:lnTo>
                  <a:pt x="170687" y="0"/>
                </a:lnTo>
                <a:lnTo>
                  <a:pt x="170687" y="469391"/>
                </a:lnTo>
                <a:lnTo>
                  <a:pt x="0" y="4693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379720" y="4407408"/>
            <a:ext cx="210820" cy="506095"/>
          </a:xfrm>
          <a:custGeom>
            <a:avLst/>
            <a:gdLst/>
            <a:ahLst/>
            <a:cxnLst/>
            <a:rect l="l" t="t" r="r" b="b"/>
            <a:pathLst>
              <a:path w="210820" h="506095">
                <a:moveTo>
                  <a:pt x="210311" y="505967"/>
                </a:moveTo>
                <a:lnTo>
                  <a:pt x="0" y="505967"/>
                </a:lnTo>
                <a:lnTo>
                  <a:pt x="0" y="0"/>
                </a:lnTo>
                <a:lnTo>
                  <a:pt x="210311" y="0"/>
                </a:lnTo>
                <a:lnTo>
                  <a:pt x="210311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099"/>
                </a:lnTo>
                <a:lnTo>
                  <a:pt x="38100" y="467867"/>
                </a:lnTo>
                <a:lnTo>
                  <a:pt x="19812" y="467867"/>
                </a:lnTo>
                <a:lnTo>
                  <a:pt x="38100" y="487680"/>
                </a:lnTo>
                <a:lnTo>
                  <a:pt x="210311" y="487680"/>
                </a:lnTo>
                <a:lnTo>
                  <a:pt x="210311" y="505967"/>
                </a:lnTo>
                <a:close/>
              </a:path>
              <a:path w="210820" h="506095">
                <a:moveTo>
                  <a:pt x="38100" y="38099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099"/>
                </a:lnTo>
                <a:close/>
              </a:path>
              <a:path w="210820" h="506095">
                <a:moveTo>
                  <a:pt x="172211" y="38099"/>
                </a:moveTo>
                <a:lnTo>
                  <a:pt x="38100" y="38099"/>
                </a:lnTo>
                <a:lnTo>
                  <a:pt x="38100" y="18288"/>
                </a:lnTo>
                <a:lnTo>
                  <a:pt x="172211" y="18288"/>
                </a:lnTo>
                <a:lnTo>
                  <a:pt x="172211" y="38099"/>
                </a:lnTo>
                <a:close/>
              </a:path>
              <a:path w="210820" h="506095">
                <a:moveTo>
                  <a:pt x="172211" y="487680"/>
                </a:moveTo>
                <a:lnTo>
                  <a:pt x="172211" y="18288"/>
                </a:lnTo>
                <a:lnTo>
                  <a:pt x="190500" y="38100"/>
                </a:lnTo>
                <a:lnTo>
                  <a:pt x="210311" y="38099"/>
                </a:lnTo>
                <a:lnTo>
                  <a:pt x="210311" y="467867"/>
                </a:lnTo>
                <a:lnTo>
                  <a:pt x="190500" y="467867"/>
                </a:lnTo>
                <a:lnTo>
                  <a:pt x="172211" y="487680"/>
                </a:lnTo>
                <a:close/>
              </a:path>
              <a:path w="210820" h="506095">
                <a:moveTo>
                  <a:pt x="210311" y="38099"/>
                </a:moveTo>
                <a:lnTo>
                  <a:pt x="190500" y="38100"/>
                </a:lnTo>
                <a:lnTo>
                  <a:pt x="172211" y="18288"/>
                </a:lnTo>
                <a:lnTo>
                  <a:pt x="210311" y="18288"/>
                </a:lnTo>
                <a:lnTo>
                  <a:pt x="210311" y="38099"/>
                </a:lnTo>
                <a:close/>
              </a:path>
              <a:path w="210820" h="506095">
                <a:moveTo>
                  <a:pt x="38100" y="487680"/>
                </a:moveTo>
                <a:lnTo>
                  <a:pt x="19812" y="467867"/>
                </a:lnTo>
                <a:lnTo>
                  <a:pt x="38100" y="467867"/>
                </a:lnTo>
                <a:lnTo>
                  <a:pt x="38100" y="487680"/>
                </a:lnTo>
                <a:close/>
              </a:path>
              <a:path w="210820" h="506095">
                <a:moveTo>
                  <a:pt x="172211" y="487680"/>
                </a:moveTo>
                <a:lnTo>
                  <a:pt x="38100" y="487680"/>
                </a:lnTo>
                <a:lnTo>
                  <a:pt x="38100" y="467867"/>
                </a:lnTo>
                <a:lnTo>
                  <a:pt x="172211" y="467867"/>
                </a:lnTo>
                <a:lnTo>
                  <a:pt x="172211" y="487680"/>
                </a:lnTo>
                <a:close/>
              </a:path>
              <a:path w="210820" h="506095">
                <a:moveTo>
                  <a:pt x="210311" y="487680"/>
                </a:moveTo>
                <a:lnTo>
                  <a:pt x="172211" y="487680"/>
                </a:lnTo>
                <a:lnTo>
                  <a:pt x="190500" y="467867"/>
                </a:lnTo>
                <a:lnTo>
                  <a:pt x="210311" y="467867"/>
                </a:lnTo>
                <a:lnTo>
                  <a:pt x="210311" y="487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3551873" y="4421076"/>
            <a:ext cx="3181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981363" y="4463789"/>
            <a:ext cx="3632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642903" y="4573475"/>
            <a:ext cx="1606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778435" y="4749758"/>
            <a:ext cx="1270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728972" y="3908298"/>
            <a:ext cx="769620" cy="0"/>
          </a:xfrm>
          <a:custGeom>
            <a:avLst/>
            <a:gdLst/>
            <a:ahLst/>
            <a:cxnLst/>
            <a:rect l="l" t="t" r="r" b="b"/>
            <a:pathLst>
              <a:path w="769620" h="0">
                <a:moveTo>
                  <a:pt x="0" y="0"/>
                </a:moveTo>
                <a:lnTo>
                  <a:pt x="76962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650235" y="3481577"/>
            <a:ext cx="1152525" cy="0"/>
          </a:xfrm>
          <a:custGeom>
            <a:avLst/>
            <a:gdLst/>
            <a:ahLst/>
            <a:cxnLst/>
            <a:rect l="l" t="t" r="r" b="b"/>
            <a:pathLst>
              <a:path w="1152525" h="0">
                <a:moveTo>
                  <a:pt x="0" y="0"/>
                </a:moveTo>
                <a:lnTo>
                  <a:pt x="115214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861566" y="3468623"/>
            <a:ext cx="0" cy="375285"/>
          </a:xfrm>
          <a:custGeom>
            <a:avLst/>
            <a:gdLst/>
            <a:ahLst/>
            <a:cxnLst/>
            <a:rect l="l" t="t" r="r" b="b"/>
            <a:pathLst>
              <a:path w="0" h="375285">
                <a:moveTo>
                  <a:pt x="0" y="0"/>
                </a:moveTo>
                <a:lnTo>
                  <a:pt x="0" y="37490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861566" y="4468367"/>
            <a:ext cx="0" cy="908685"/>
          </a:xfrm>
          <a:custGeom>
            <a:avLst/>
            <a:gdLst/>
            <a:ahLst/>
            <a:cxnLst/>
            <a:rect l="l" t="t" r="r" b="b"/>
            <a:pathLst>
              <a:path w="0" h="908685">
                <a:moveTo>
                  <a:pt x="0" y="0"/>
                </a:moveTo>
                <a:lnTo>
                  <a:pt x="0" y="90830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613916" y="4721351"/>
            <a:ext cx="471170" cy="469900"/>
          </a:xfrm>
          <a:custGeom>
            <a:avLst/>
            <a:gdLst/>
            <a:ahLst/>
            <a:cxnLst/>
            <a:rect l="l" t="t" r="r" b="b"/>
            <a:pathLst>
              <a:path w="471169" h="469900">
                <a:moveTo>
                  <a:pt x="260604" y="469391"/>
                </a:moveTo>
                <a:lnTo>
                  <a:pt x="211836" y="469391"/>
                </a:lnTo>
                <a:lnTo>
                  <a:pt x="166116" y="460247"/>
                </a:lnTo>
                <a:lnTo>
                  <a:pt x="124968" y="441959"/>
                </a:lnTo>
                <a:lnTo>
                  <a:pt x="86868" y="417575"/>
                </a:lnTo>
                <a:lnTo>
                  <a:pt x="54864" y="385571"/>
                </a:lnTo>
                <a:lnTo>
                  <a:pt x="28956" y="347471"/>
                </a:lnTo>
                <a:lnTo>
                  <a:pt x="12192" y="306323"/>
                </a:lnTo>
                <a:lnTo>
                  <a:pt x="1524" y="260603"/>
                </a:lnTo>
                <a:lnTo>
                  <a:pt x="0" y="236219"/>
                </a:lnTo>
                <a:lnTo>
                  <a:pt x="1524" y="211835"/>
                </a:lnTo>
                <a:lnTo>
                  <a:pt x="10668" y="166115"/>
                </a:lnTo>
                <a:lnTo>
                  <a:pt x="28956" y="123443"/>
                </a:lnTo>
                <a:lnTo>
                  <a:pt x="53339" y="86867"/>
                </a:lnTo>
                <a:lnTo>
                  <a:pt x="85344" y="54863"/>
                </a:lnTo>
                <a:lnTo>
                  <a:pt x="123444" y="28955"/>
                </a:lnTo>
                <a:lnTo>
                  <a:pt x="164592" y="10667"/>
                </a:lnTo>
                <a:lnTo>
                  <a:pt x="210311" y="1523"/>
                </a:lnTo>
                <a:lnTo>
                  <a:pt x="234695" y="0"/>
                </a:lnTo>
                <a:lnTo>
                  <a:pt x="259080" y="1523"/>
                </a:lnTo>
                <a:lnTo>
                  <a:pt x="304800" y="10667"/>
                </a:lnTo>
                <a:lnTo>
                  <a:pt x="347472" y="27431"/>
                </a:lnTo>
                <a:lnTo>
                  <a:pt x="363474" y="38099"/>
                </a:lnTo>
                <a:lnTo>
                  <a:pt x="236219" y="38099"/>
                </a:lnTo>
                <a:lnTo>
                  <a:pt x="216407" y="39623"/>
                </a:lnTo>
                <a:lnTo>
                  <a:pt x="178307" y="47243"/>
                </a:lnTo>
                <a:lnTo>
                  <a:pt x="141732" y="60959"/>
                </a:lnTo>
                <a:lnTo>
                  <a:pt x="97536" y="94487"/>
                </a:lnTo>
                <a:lnTo>
                  <a:pt x="62484" y="140207"/>
                </a:lnTo>
                <a:lnTo>
                  <a:pt x="47244" y="175259"/>
                </a:lnTo>
                <a:lnTo>
                  <a:pt x="39624" y="213359"/>
                </a:lnTo>
                <a:lnTo>
                  <a:pt x="38100" y="234695"/>
                </a:lnTo>
                <a:lnTo>
                  <a:pt x="39624" y="254507"/>
                </a:lnTo>
                <a:lnTo>
                  <a:pt x="47244" y="292607"/>
                </a:lnTo>
                <a:lnTo>
                  <a:pt x="71628" y="344423"/>
                </a:lnTo>
                <a:lnTo>
                  <a:pt x="109728" y="387095"/>
                </a:lnTo>
                <a:lnTo>
                  <a:pt x="158495" y="416051"/>
                </a:lnTo>
                <a:lnTo>
                  <a:pt x="195072" y="428243"/>
                </a:lnTo>
                <a:lnTo>
                  <a:pt x="214883" y="431291"/>
                </a:lnTo>
                <a:lnTo>
                  <a:pt x="364998" y="431291"/>
                </a:lnTo>
                <a:lnTo>
                  <a:pt x="348995" y="441959"/>
                </a:lnTo>
                <a:lnTo>
                  <a:pt x="327660" y="451103"/>
                </a:lnTo>
                <a:lnTo>
                  <a:pt x="306323" y="458723"/>
                </a:lnTo>
                <a:lnTo>
                  <a:pt x="283464" y="464819"/>
                </a:lnTo>
                <a:lnTo>
                  <a:pt x="260604" y="469391"/>
                </a:lnTo>
                <a:close/>
              </a:path>
              <a:path w="471169" h="469900">
                <a:moveTo>
                  <a:pt x="364998" y="431291"/>
                </a:moveTo>
                <a:lnTo>
                  <a:pt x="254507" y="431291"/>
                </a:lnTo>
                <a:lnTo>
                  <a:pt x="274319" y="428243"/>
                </a:lnTo>
                <a:lnTo>
                  <a:pt x="292607" y="423671"/>
                </a:lnTo>
                <a:lnTo>
                  <a:pt x="329184" y="408431"/>
                </a:lnTo>
                <a:lnTo>
                  <a:pt x="373380" y="374903"/>
                </a:lnTo>
                <a:lnTo>
                  <a:pt x="408432" y="329183"/>
                </a:lnTo>
                <a:lnTo>
                  <a:pt x="423672" y="294131"/>
                </a:lnTo>
                <a:lnTo>
                  <a:pt x="431291" y="256031"/>
                </a:lnTo>
                <a:lnTo>
                  <a:pt x="432815" y="236219"/>
                </a:lnTo>
                <a:lnTo>
                  <a:pt x="431291" y="216407"/>
                </a:lnTo>
                <a:lnTo>
                  <a:pt x="423672" y="176783"/>
                </a:lnTo>
                <a:lnTo>
                  <a:pt x="408432" y="141731"/>
                </a:lnTo>
                <a:lnTo>
                  <a:pt x="374904" y="96011"/>
                </a:lnTo>
                <a:lnTo>
                  <a:pt x="330708" y="62483"/>
                </a:lnTo>
                <a:lnTo>
                  <a:pt x="295656" y="47243"/>
                </a:lnTo>
                <a:lnTo>
                  <a:pt x="256031" y="39623"/>
                </a:lnTo>
                <a:lnTo>
                  <a:pt x="236219" y="38099"/>
                </a:lnTo>
                <a:lnTo>
                  <a:pt x="363474" y="38099"/>
                </a:lnTo>
                <a:lnTo>
                  <a:pt x="400812" y="68579"/>
                </a:lnTo>
                <a:lnTo>
                  <a:pt x="429767" y="103631"/>
                </a:lnTo>
                <a:lnTo>
                  <a:pt x="460248" y="164591"/>
                </a:lnTo>
                <a:lnTo>
                  <a:pt x="469391" y="210311"/>
                </a:lnTo>
                <a:lnTo>
                  <a:pt x="470915" y="234695"/>
                </a:lnTo>
                <a:lnTo>
                  <a:pt x="469391" y="257555"/>
                </a:lnTo>
                <a:lnTo>
                  <a:pt x="460248" y="304799"/>
                </a:lnTo>
                <a:lnTo>
                  <a:pt x="431291" y="365759"/>
                </a:lnTo>
                <a:lnTo>
                  <a:pt x="402336" y="400811"/>
                </a:lnTo>
                <a:lnTo>
                  <a:pt x="367284" y="429767"/>
                </a:lnTo>
                <a:lnTo>
                  <a:pt x="364998" y="431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5624582" y="4172188"/>
            <a:ext cx="22796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0"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110231" y="3509335"/>
            <a:ext cx="22796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0"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764792" y="3843527"/>
            <a:ext cx="172720" cy="624840"/>
          </a:xfrm>
          <a:custGeom>
            <a:avLst/>
            <a:gdLst/>
            <a:ahLst/>
            <a:cxnLst/>
            <a:rect l="l" t="t" r="r" b="b"/>
            <a:pathLst>
              <a:path w="172719" h="624839">
                <a:moveTo>
                  <a:pt x="0" y="0"/>
                </a:moveTo>
                <a:lnTo>
                  <a:pt x="172212" y="0"/>
                </a:lnTo>
                <a:lnTo>
                  <a:pt x="172212" y="624840"/>
                </a:lnTo>
                <a:lnTo>
                  <a:pt x="0" y="6248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746504" y="3825240"/>
            <a:ext cx="208915" cy="662940"/>
          </a:xfrm>
          <a:custGeom>
            <a:avLst/>
            <a:gdLst/>
            <a:ahLst/>
            <a:cxnLst/>
            <a:rect l="l" t="t" r="r" b="b"/>
            <a:pathLst>
              <a:path w="208914" h="662939">
                <a:moveTo>
                  <a:pt x="208788" y="662939"/>
                </a:moveTo>
                <a:lnTo>
                  <a:pt x="0" y="662939"/>
                </a:lnTo>
                <a:lnTo>
                  <a:pt x="0" y="0"/>
                </a:lnTo>
                <a:lnTo>
                  <a:pt x="208788" y="0"/>
                </a:lnTo>
                <a:lnTo>
                  <a:pt x="208788" y="18287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099"/>
                </a:lnTo>
                <a:lnTo>
                  <a:pt x="38100" y="624839"/>
                </a:lnTo>
                <a:lnTo>
                  <a:pt x="18288" y="624839"/>
                </a:lnTo>
                <a:lnTo>
                  <a:pt x="38100" y="643127"/>
                </a:lnTo>
                <a:lnTo>
                  <a:pt x="208788" y="643127"/>
                </a:lnTo>
                <a:lnTo>
                  <a:pt x="208788" y="662939"/>
                </a:lnTo>
                <a:close/>
              </a:path>
              <a:path w="208914" h="662939">
                <a:moveTo>
                  <a:pt x="38100" y="38099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099"/>
                </a:lnTo>
                <a:close/>
              </a:path>
              <a:path w="208914" h="662939">
                <a:moveTo>
                  <a:pt x="170688" y="38099"/>
                </a:moveTo>
                <a:lnTo>
                  <a:pt x="38100" y="38099"/>
                </a:lnTo>
                <a:lnTo>
                  <a:pt x="38100" y="18288"/>
                </a:lnTo>
                <a:lnTo>
                  <a:pt x="170688" y="18288"/>
                </a:lnTo>
                <a:lnTo>
                  <a:pt x="170688" y="38099"/>
                </a:lnTo>
                <a:close/>
              </a:path>
              <a:path w="208914" h="662939">
                <a:moveTo>
                  <a:pt x="170688" y="643127"/>
                </a:moveTo>
                <a:lnTo>
                  <a:pt x="170688" y="18288"/>
                </a:lnTo>
                <a:lnTo>
                  <a:pt x="190500" y="38100"/>
                </a:lnTo>
                <a:lnTo>
                  <a:pt x="208788" y="38099"/>
                </a:lnTo>
                <a:lnTo>
                  <a:pt x="208788" y="624839"/>
                </a:lnTo>
                <a:lnTo>
                  <a:pt x="190500" y="624839"/>
                </a:lnTo>
                <a:lnTo>
                  <a:pt x="170688" y="643127"/>
                </a:lnTo>
                <a:close/>
              </a:path>
              <a:path w="208914" h="662939">
                <a:moveTo>
                  <a:pt x="208788" y="38099"/>
                </a:moveTo>
                <a:lnTo>
                  <a:pt x="190500" y="38100"/>
                </a:lnTo>
                <a:lnTo>
                  <a:pt x="170688" y="18288"/>
                </a:lnTo>
                <a:lnTo>
                  <a:pt x="208788" y="18287"/>
                </a:lnTo>
                <a:lnTo>
                  <a:pt x="208788" y="38099"/>
                </a:lnTo>
                <a:close/>
              </a:path>
              <a:path w="208914" h="662939">
                <a:moveTo>
                  <a:pt x="38100" y="643127"/>
                </a:moveTo>
                <a:lnTo>
                  <a:pt x="18288" y="624839"/>
                </a:lnTo>
                <a:lnTo>
                  <a:pt x="38100" y="624839"/>
                </a:lnTo>
                <a:lnTo>
                  <a:pt x="38100" y="643127"/>
                </a:lnTo>
                <a:close/>
              </a:path>
              <a:path w="208914" h="662939">
                <a:moveTo>
                  <a:pt x="170688" y="643127"/>
                </a:moveTo>
                <a:lnTo>
                  <a:pt x="38100" y="643127"/>
                </a:lnTo>
                <a:lnTo>
                  <a:pt x="38100" y="624839"/>
                </a:lnTo>
                <a:lnTo>
                  <a:pt x="170688" y="624839"/>
                </a:lnTo>
                <a:lnTo>
                  <a:pt x="170688" y="643127"/>
                </a:lnTo>
                <a:close/>
              </a:path>
              <a:path w="208914" h="662939">
                <a:moveTo>
                  <a:pt x="208788" y="643127"/>
                </a:moveTo>
                <a:lnTo>
                  <a:pt x="170688" y="643127"/>
                </a:lnTo>
                <a:lnTo>
                  <a:pt x="190500" y="624839"/>
                </a:lnTo>
                <a:lnTo>
                  <a:pt x="208788" y="624839"/>
                </a:lnTo>
                <a:lnTo>
                  <a:pt x="208788" y="643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1261414" y="3869371"/>
            <a:ext cx="448945" cy="1603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4305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marL="116205">
              <a:lnSpc>
                <a:spcPts val="3015"/>
              </a:lnSpc>
              <a:spcBef>
                <a:spcPts val="835"/>
              </a:spcBef>
            </a:pPr>
            <a:r>
              <a:rPr dirty="0" sz="2800" spc="10"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490"/>
              </a:lnSpc>
            </a:pPr>
            <a:r>
              <a:rPr dirty="0" sz="2400" spc="-70">
                <a:latin typeface="Times New Roman"/>
                <a:cs typeface="Times New Roman"/>
              </a:rPr>
              <a:t>v</a:t>
            </a:r>
            <a:r>
              <a:rPr dirty="0" baseline="-20833" sz="2400" spc="-104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algn="ctr" marL="45085">
              <a:lnSpc>
                <a:spcPts val="3315"/>
              </a:lnSpc>
            </a:pPr>
            <a:r>
              <a:rPr dirty="0" sz="2800" spc="-5"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136075" y="4235190"/>
            <a:ext cx="217804" cy="1092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3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  <a:p>
            <a:pPr marL="27940">
              <a:lnSpc>
                <a:spcPct val="100000"/>
              </a:lnSpc>
              <a:spcBef>
                <a:spcPts val="2275"/>
              </a:spcBef>
            </a:pPr>
            <a:r>
              <a:rPr dirty="0" sz="2800" spc="-5"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5029200" y="5298948"/>
            <a:ext cx="108203" cy="106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018532" y="5286755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76200" y="1524"/>
                </a:moveTo>
                <a:lnTo>
                  <a:pt x="53339" y="1524"/>
                </a:lnTo>
                <a:lnTo>
                  <a:pt x="64008" y="0"/>
                </a:lnTo>
                <a:lnTo>
                  <a:pt x="65532" y="0"/>
                </a:lnTo>
                <a:lnTo>
                  <a:pt x="76200" y="1524"/>
                </a:lnTo>
                <a:close/>
              </a:path>
              <a:path w="129539" h="129539">
                <a:moveTo>
                  <a:pt x="100584" y="10668"/>
                </a:moveTo>
                <a:lnTo>
                  <a:pt x="28956" y="10668"/>
                </a:lnTo>
                <a:lnTo>
                  <a:pt x="38100" y="6096"/>
                </a:lnTo>
                <a:lnTo>
                  <a:pt x="39624" y="4572"/>
                </a:lnTo>
                <a:lnTo>
                  <a:pt x="50292" y="1524"/>
                </a:lnTo>
                <a:lnTo>
                  <a:pt x="79248" y="1524"/>
                </a:lnTo>
                <a:lnTo>
                  <a:pt x="88391" y="4572"/>
                </a:lnTo>
                <a:lnTo>
                  <a:pt x="89916" y="4572"/>
                </a:lnTo>
                <a:lnTo>
                  <a:pt x="91439" y="6096"/>
                </a:lnTo>
                <a:lnTo>
                  <a:pt x="100584" y="10668"/>
                </a:lnTo>
                <a:close/>
              </a:path>
              <a:path w="129539" h="129539">
                <a:moveTo>
                  <a:pt x="111252" y="111252"/>
                </a:moveTo>
                <a:lnTo>
                  <a:pt x="18288" y="111252"/>
                </a:lnTo>
                <a:lnTo>
                  <a:pt x="18288" y="109728"/>
                </a:lnTo>
                <a:lnTo>
                  <a:pt x="10668" y="102108"/>
                </a:lnTo>
                <a:lnTo>
                  <a:pt x="10668" y="100584"/>
                </a:lnTo>
                <a:lnTo>
                  <a:pt x="4572" y="91440"/>
                </a:lnTo>
                <a:lnTo>
                  <a:pt x="4572" y="89916"/>
                </a:lnTo>
                <a:lnTo>
                  <a:pt x="1524" y="79248"/>
                </a:lnTo>
                <a:lnTo>
                  <a:pt x="1524" y="77724"/>
                </a:lnTo>
                <a:lnTo>
                  <a:pt x="0" y="77724"/>
                </a:lnTo>
                <a:lnTo>
                  <a:pt x="0" y="53340"/>
                </a:lnTo>
                <a:lnTo>
                  <a:pt x="1524" y="51816"/>
                </a:lnTo>
                <a:lnTo>
                  <a:pt x="1524" y="50292"/>
                </a:lnTo>
                <a:lnTo>
                  <a:pt x="4572" y="41148"/>
                </a:lnTo>
                <a:lnTo>
                  <a:pt x="4572" y="38100"/>
                </a:lnTo>
                <a:lnTo>
                  <a:pt x="10668" y="28956"/>
                </a:lnTo>
                <a:lnTo>
                  <a:pt x="10668" y="27432"/>
                </a:lnTo>
                <a:lnTo>
                  <a:pt x="18288" y="19812"/>
                </a:lnTo>
                <a:lnTo>
                  <a:pt x="18288" y="18288"/>
                </a:lnTo>
                <a:lnTo>
                  <a:pt x="19812" y="18288"/>
                </a:lnTo>
                <a:lnTo>
                  <a:pt x="27432" y="12192"/>
                </a:lnTo>
                <a:lnTo>
                  <a:pt x="27432" y="10668"/>
                </a:lnTo>
                <a:lnTo>
                  <a:pt x="102108" y="10668"/>
                </a:lnTo>
                <a:lnTo>
                  <a:pt x="102108" y="12192"/>
                </a:lnTo>
                <a:lnTo>
                  <a:pt x="109728" y="18288"/>
                </a:lnTo>
                <a:lnTo>
                  <a:pt x="111252" y="19812"/>
                </a:lnTo>
                <a:lnTo>
                  <a:pt x="112471" y="21336"/>
                </a:lnTo>
                <a:lnTo>
                  <a:pt x="64008" y="21336"/>
                </a:lnTo>
                <a:lnTo>
                  <a:pt x="64769" y="21444"/>
                </a:lnTo>
                <a:lnTo>
                  <a:pt x="54864" y="22860"/>
                </a:lnTo>
                <a:lnTo>
                  <a:pt x="56387" y="22860"/>
                </a:lnTo>
                <a:lnTo>
                  <a:pt x="51816" y="24384"/>
                </a:lnTo>
                <a:lnTo>
                  <a:pt x="48768" y="24384"/>
                </a:lnTo>
                <a:lnTo>
                  <a:pt x="41910" y="28956"/>
                </a:lnTo>
                <a:lnTo>
                  <a:pt x="41148" y="28956"/>
                </a:lnTo>
                <a:lnTo>
                  <a:pt x="35433" y="33528"/>
                </a:lnTo>
                <a:lnTo>
                  <a:pt x="35052" y="33528"/>
                </a:lnTo>
                <a:lnTo>
                  <a:pt x="33528" y="35052"/>
                </a:lnTo>
                <a:lnTo>
                  <a:pt x="33832" y="35052"/>
                </a:lnTo>
                <a:lnTo>
                  <a:pt x="30175" y="39624"/>
                </a:lnTo>
                <a:lnTo>
                  <a:pt x="28956" y="39624"/>
                </a:lnTo>
                <a:lnTo>
                  <a:pt x="24384" y="48768"/>
                </a:lnTo>
                <a:lnTo>
                  <a:pt x="25472" y="48768"/>
                </a:lnTo>
                <a:lnTo>
                  <a:pt x="23730" y="54864"/>
                </a:lnTo>
                <a:lnTo>
                  <a:pt x="22859" y="54864"/>
                </a:lnTo>
                <a:lnTo>
                  <a:pt x="21553" y="64008"/>
                </a:lnTo>
                <a:lnTo>
                  <a:pt x="21336" y="64008"/>
                </a:lnTo>
                <a:lnTo>
                  <a:pt x="21336" y="65532"/>
                </a:lnTo>
                <a:lnTo>
                  <a:pt x="21553" y="65532"/>
                </a:lnTo>
                <a:lnTo>
                  <a:pt x="22859" y="74676"/>
                </a:lnTo>
                <a:lnTo>
                  <a:pt x="23368" y="74676"/>
                </a:lnTo>
                <a:lnTo>
                  <a:pt x="25400" y="80772"/>
                </a:lnTo>
                <a:lnTo>
                  <a:pt x="24384" y="80772"/>
                </a:lnTo>
                <a:lnTo>
                  <a:pt x="28956" y="89916"/>
                </a:lnTo>
                <a:lnTo>
                  <a:pt x="30175" y="89916"/>
                </a:lnTo>
                <a:lnTo>
                  <a:pt x="33832" y="94488"/>
                </a:lnTo>
                <a:lnTo>
                  <a:pt x="33528" y="94488"/>
                </a:lnTo>
                <a:lnTo>
                  <a:pt x="35052" y="96012"/>
                </a:lnTo>
                <a:lnTo>
                  <a:pt x="35433" y="96012"/>
                </a:lnTo>
                <a:lnTo>
                  <a:pt x="41148" y="100584"/>
                </a:lnTo>
                <a:lnTo>
                  <a:pt x="39624" y="100584"/>
                </a:lnTo>
                <a:lnTo>
                  <a:pt x="48768" y="105156"/>
                </a:lnTo>
                <a:lnTo>
                  <a:pt x="51816" y="105156"/>
                </a:lnTo>
                <a:lnTo>
                  <a:pt x="56387" y="106680"/>
                </a:lnTo>
                <a:lnTo>
                  <a:pt x="54864" y="106680"/>
                </a:lnTo>
                <a:lnTo>
                  <a:pt x="64769" y="108095"/>
                </a:lnTo>
                <a:lnTo>
                  <a:pt x="64008" y="108204"/>
                </a:lnTo>
                <a:lnTo>
                  <a:pt x="112471" y="108204"/>
                </a:lnTo>
                <a:lnTo>
                  <a:pt x="111252" y="109728"/>
                </a:lnTo>
                <a:lnTo>
                  <a:pt x="111252" y="111252"/>
                </a:lnTo>
                <a:close/>
              </a:path>
              <a:path w="129539" h="129539">
                <a:moveTo>
                  <a:pt x="64769" y="21444"/>
                </a:moveTo>
                <a:lnTo>
                  <a:pt x="64008" y="21336"/>
                </a:lnTo>
                <a:lnTo>
                  <a:pt x="65532" y="21336"/>
                </a:lnTo>
                <a:lnTo>
                  <a:pt x="64769" y="21444"/>
                </a:lnTo>
                <a:close/>
              </a:path>
              <a:path w="129539" h="129539">
                <a:moveTo>
                  <a:pt x="82296" y="25908"/>
                </a:moveTo>
                <a:lnTo>
                  <a:pt x="71628" y="22860"/>
                </a:lnTo>
                <a:lnTo>
                  <a:pt x="74676" y="22860"/>
                </a:lnTo>
                <a:lnTo>
                  <a:pt x="64769" y="21444"/>
                </a:lnTo>
                <a:lnTo>
                  <a:pt x="65532" y="21336"/>
                </a:lnTo>
                <a:lnTo>
                  <a:pt x="112471" y="21336"/>
                </a:lnTo>
                <a:lnTo>
                  <a:pt x="114909" y="24384"/>
                </a:lnTo>
                <a:lnTo>
                  <a:pt x="80772" y="24384"/>
                </a:lnTo>
                <a:lnTo>
                  <a:pt x="82296" y="25908"/>
                </a:lnTo>
                <a:close/>
              </a:path>
              <a:path w="129539" h="129539">
                <a:moveTo>
                  <a:pt x="47244" y="25908"/>
                </a:moveTo>
                <a:lnTo>
                  <a:pt x="48768" y="24384"/>
                </a:lnTo>
                <a:lnTo>
                  <a:pt x="51816" y="24384"/>
                </a:lnTo>
                <a:lnTo>
                  <a:pt x="47244" y="25908"/>
                </a:lnTo>
                <a:close/>
              </a:path>
              <a:path w="129539" h="129539">
                <a:moveTo>
                  <a:pt x="89916" y="30480"/>
                </a:moveTo>
                <a:lnTo>
                  <a:pt x="80772" y="24384"/>
                </a:lnTo>
                <a:lnTo>
                  <a:pt x="114909" y="24384"/>
                </a:lnTo>
                <a:lnTo>
                  <a:pt x="117348" y="27432"/>
                </a:lnTo>
                <a:lnTo>
                  <a:pt x="118872" y="28956"/>
                </a:lnTo>
                <a:lnTo>
                  <a:pt x="88391" y="28956"/>
                </a:lnTo>
                <a:lnTo>
                  <a:pt x="89916" y="30480"/>
                </a:lnTo>
                <a:close/>
              </a:path>
              <a:path w="129539" h="129539">
                <a:moveTo>
                  <a:pt x="39624" y="30480"/>
                </a:moveTo>
                <a:lnTo>
                  <a:pt x="41148" y="28956"/>
                </a:lnTo>
                <a:lnTo>
                  <a:pt x="41910" y="28956"/>
                </a:lnTo>
                <a:lnTo>
                  <a:pt x="39624" y="30480"/>
                </a:lnTo>
                <a:close/>
              </a:path>
              <a:path w="129539" h="129539">
                <a:moveTo>
                  <a:pt x="95165" y="34374"/>
                </a:moveTo>
                <a:lnTo>
                  <a:pt x="88391" y="28956"/>
                </a:lnTo>
                <a:lnTo>
                  <a:pt x="118872" y="28956"/>
                </a:lnTo>
                <a:lnTo>
                  <a:pt x="121158" y="33528"/>
                </a:lnTo>
                <a:lnTo>
                  <a:pt x="94488" y="33528"/>
                </a:lnTo>
                <a:lnTo>
                  <a:pt x="95165" y="34374"/>
                </a:lnTo>
                <a:close/>
              </a:path>
              <a:path w="129539" h="129539">
                <a:moveTo>
                  <a:pt x="33528" y="35052"/>
                </a:moveTo>
                <a:lnTo>
                  <a:pt x="35052" y="33528"/>
                </a:lnTo>
                <a:lnTo>
                  <a:pt x="34374" y="34374"/>
                </a:lnTo>
                <a:lnTo>
                  <a:pt x="33528" y="35052"/>
                </a:lnTo>
                <a:close/>
              </a:path>
              <a:path w="129539" h="129539">
                <a:moveTo>
                  <a:pt x="34374" y="34374"/>
                </a:moveTo>
                <a:lnTo>
                  <a:pt x="35052" y="33528"/>
                </a:lnTo>
                <a:lnTo>
                  <a:pt x="35433" y="33528"/>
                </a:lnTo>
                <a:lnTo>
                  <a:pt x="34374" y="34374"/>
                </a:lnTo>
                <a:close/>
              </a:path>
              <a:path w="129539" h="129539">
                <a:moveTo>
                  <a:pt x="96012" y="35052"/>
                </a:moveTo>
                <a:lnTo>
                  <a:pt x="95165" y="34374"/>
                </a:lnTo>
                <a:lnTo>
                  <a:pt x="94488" y="33528"/>
                </a:lnTo>
                <a:lnTo>
                  <a:pt x="96012" y="35052"/>
                </a:lnTo>
                <a:close/>
              </a:path>
              <a:path w="129539" h="129539">
                <a:moveTo>
                  <a:pt x="121920" y="35052"/>
                </a:moveTo>
                <a:lnTo>
                  <a:pt x="96012" y="35052"/>
                </a:lnTo>
                <a:lnTo>
                  <a:pt x="94488" y="33528"/>
                </a:lnTo>
                <a:lnTo>
                  <a:pt x="121158" y="33528"/>
                </a:lnTo>
                <a:lnTo>
                  <a:pt x="121920" y="35052"/>
                </a:lnTo>
                <a:close/>
              </a:path>
              <a:path w="129539" h="129539">
                <a:moveTo>
                  <a:pt x="33832" y="35052"/>
                </a:moveTo>
                <a:lnTo>
                  <a:pt x="33528" y="35052"/>
                </a:lnTo>
                <a:lnTo>
                  <a:pt x="34374" y="34374"/>
                </a:lnTo>
                <a:lnTo>
                  <a:pt x="33832" y="35052"/>
                </a:lnTo>
                <a:close/>
              </a:path>
              <a:path w="129539" h="129539">
                <a:moveTo>
                  <a:pt x="124968" y="41148"/>
                </a:moveTo>
                <a:lnTo>
                  <a:pt x="100584" y="41148"/>
                </a:lnTo>
                <a:lnTo>
                  <a:pt x="95165" y="34374"/>
                </a:lnTo>
                <a:lnTo>
                  <a:pt x="96012" y="35052"/>
                </a:lnTo>
                <a:lnTo>
                  <a:pt x="121920" y="35052"/>
                </a:lnTo>
                <a:lnTo>
                  <a:pt x="123444" y="38100"/>
                </a:lnTo>
                <a:lnTo>
                  <a:pt x="124968" y="39624"/>
                </a:lnTo>
                <a:lnTo>
                  <a:pt x="124968" y="41148"/>
                </a:lnTo>
                <a:close/>
              </a:path>
              <a:path w="129539" h="129539">
                <a:moveTo>
                  <a:pt x="28956" y="41148"/>
                </a:moveTo>
                <a:lnTo>
                  <a:pt x="28956" y="39624"/>
                </a:lnTo>
                <a:lnTo>
                  <a:pt x="30175" y="39624"/>
                </a:lnTo>
                <a:lnTo>
                  <a:pt x="28956" y="41148"/>
                </a:lnTo>
                <a:close/>
              </a:path>
              <a:path w="129539" h="129539">
                <a:moveTo>
                  <a:pt x="127507" y="48768"/>
                </a:moveTo>
                <a:lnTo>
                  <a:pt x="105155" y="48768"/>
                </a:lnTo>
                <a:lnTo>
                  <a:pt x="99060" y="39624"/>
                </a:lnTo>
                <a:lnTo>
                  <a:pt x="100584" y="41148"/>
                </a:lnTo>
                <a:lnTo>
                  <a:pt x="124968" y="41148"/>
                </a:lnTo>
                <a:lnTo>
                  <a:pt x="127507" y="48768"/>
                </a:lnTo>
                <a:close/>
              </a:path>
              <a:path w="129539" h="129539">
                <a:moveTo>
                  <a:pt x="25472" y="48768"/>
                </a:moveTo>
                <a:lnTo>
                  <a:pt x="24384" y="48768"/>
                </a:lnTo>
                <a:lnTo>
                  <a:pt x="25908" y="47244"/>
                </a:lnTo>
                <a:lnTo>
                  <a:pt x="25472" y="48768"/>
                </a:lnTo>
                <a:close/>
              </a:path>
              <a:path w="129539" h="129539">
                <a:moveTo>
                  <a:pt x="106679" y="57912"/>
                </a:moveTo>
                <a:lnTo>
                  <a:pt x="103632" y="47244"/>
                </a:lnTo>
                <a:lnTo>
                  <a:pt x="105155" y="48768"/>
                </a:lnTo>
                <a:lnTo>
                  <a:pt x="127507" y="48768"/>
                </a:lnTo>
                <a:lnTo>
                  <a:pt x="128016" y="50292"/>
                </a:lnTo>
                <a:lnTo>
                  <a:pt x="128016" y="53340"/>
                </a:lnTo>
                <a:lnTo>
                  <a:pt x="128233" y="54864"/>
                </a:lnTo>
                <a:lnTo>
                  <a:pt x="106679" y="54864"/>
                </a:lnTo>
                <a:lnTo>
                  <a:pt x="106679" y="57912"/>
                </a:lnTo>
                <a:close/>
              </a:path>
              <a:path w="129539" h="129539">
                <a:moveTo>
                  <a:pt x="22859" y="57912"/>
                </a:moveTo>
                <a:lnTo>
                  <a:pt x="22859" y="54864"/>
                </a:lnTo>
                <a:lnTo>
                  <a:pt x="23730" y="54864"/>
                </a:lnTo>
                <a:lnTo>
                  <a:pt x="22859" y="57912"/>
                </a:lnTo>
                <a:close/>
              </a:path>
              <a:path w="129539" h="129539">
                <a:moveTo>
                  <a:pt x="108095" y="64770"/>
                </a:moveTo>
                <a:lnTo>
                  <a:pt x="106679" y="54864"/>
                </a:lnTo>
                <a:lnTo>
                  <a:pt x="128233" y="54864"/>
                </a:lnTo>
                <a:lnTo>
                  <a:pt x="129539" y="64008"/>
                </a:lnTo>
                <a:lnTo>
                  <a:pt x="108204" y="64008"/>
                </a:lnTo>
                <a:lnTo>
                  <a:pt x="108095" y="64770"/>
                </a:lnTo>
                <a:close/>
              </a:path>
              <a:path w="129539" h="129539">
                <a:moveTo>
                  <a:pt x="21336" y="65532"/>
                </a:moveTo>
                <a:lnTo>
                  <a:pt x="21336" y="64008"/>
                </a:lnTo>
                <a:lnTo>
                  <a:pt x="21444" y="64770"/>
                </a:lnTo>
                <a:lnTo>
                  <a:pt x="21336" y="65532"/>
                </a:lnTo>
                <a:close/>
              </a:path>
              <a:path w="129539" h="129539">
                <a:moveTo>
                  <a:pt x="21444" y="64770"/>
                </a:moveTo>
                <a:lnTo>
                  <a:pt x="21336" y="64008"/>
                </a:lnTo>
                <a:lnTo>
                  <a:pt x="21553" y="64008"/>
                </a:lnTo>
                <a:lnTo>
                  <a:pt x="21444" y="64770"/>
                </a:lnTo>
                <a:close/>
              </a:path>
              <a:path w="129539" h="129539">
                <a:moveTo>
                  <a:pt x="108204" y="65532"/>
                </a:moveTo>
                <a:lnTo>
                  <a:pt x="108095" y="64770"/>
                </a:lnTo>
                <a:lnTo>
                  <a:pt x="108204" y="64008"/>
                </a:lnTo>
                <a:lnTo>
                  <a:pt x="108204" y="65532"/>
                </a:lnTo>
                <a:close/>
              </a:path>
              <a:path w="129539" h="129539">
                <a:moveTo>
                  <a:pt x="129539" y="65532"/>
                </a:moveTo>
                <a:lnTo>
                  <a:pt x="108204" y="65532"/>
                </a:lnTo>
                <a:lnTo>
                  <a:pt x="108204" y="64008"/>
                </a:lnTo>
                <a:lnTo>
                  <a:pt x="129539" y="64008"/>
                </a:lnTo>
                <a:lnTo>
                  <a:pt x="129539" y="65532"/>
                </a:lnTo>
                <a:close/>
              </a:path>
              <a:path w="129539" h="129539">
                <a:moveTo>
                  <a:pt x="21553" y="65532"/>
                </a:moveTo>
                <a:lnTo>
                  <a:pt x="21336" y="65532"/>
                </a:lnTo>
                <a:lnTo>
                  <a:pt x="21444" y="64770"/>
                </a:lnTo>
                <a:lnTo>
                  <a:pt x="21553" y="65532"/>
                </a:lnTo>
                <a:close/>
              </a:path>
              <a:path w="129539" h="129539">
                <a:moveTo>
                  <a:pt x="128397" y="74676"/>
                </a:moveTo>
                <a:lnTo>
                  <a:pt x="106679" y="74676"/>
                </a:lnTo>
                <a:lnTo>
                  <a:pt x="108095" y="64770"/>
                </a:lnTo>
                <a:lnTo>
                  <a:pt x="108204" y="65532"/>
                </a:lnTo>
                <a:lnTo>
                  <a:pt x="129539" y="65532"/>
                </a:lnTo>
                <a:lnTo>
                  <a:pt x="128397" y="74676"/>
                </a:lnTo>
                <a:close/>
              </a:path>
              <a:path w="129539" h="129539">
                <a:moveTo>
                  <a:pt x="23368" y="74676"/>
                </a:moveTo>
                <a:lnTo>
                  <a:pt x="22859" y="74676"/>
                </a:lnTo>
                <a:lnTo>
                  <a:pt x="22859" y="73152"/>
                </a:lnTo>
                <a:lnTo>
                  <a:pt x="23368" y="74676"/>
                </a:lnTo>
                <a:close/>
              </a:path>
              <a:path w="129539" h="129539">
                <a:moveTo>
                  <a:pt x="103632" y="82296"/>
                </a:moveTo>
                <a:lnTo>
                  <a:pt x="106679" y="73152"/>
                </a:lnTo>
                <a:lnTo>
                  <a:pt x="106679" y="74676"/>
                </a:lnTo>
                <a:lnTo>
                  <a:pt x="128397" y="74676"/>
                </a:lnTo>
                <a:lnTo>
                  <a:pt x="128016" y="77724"/>
                </a:lnTo>
                <a:lnTo>
                  <a:pt x="128016" y="79248"/>
                </a:lnTo>
                <a:lnTo>
                  <a:pt x="127580" y="80772"/>
                </a:lnTo>
                <a:lnTo>
                  <a:pt x="105155" y="80772"/>
                </a:lnTo>
                <a:lnTo>
                  <a:pt x="103632" y="82296"/>
                </a:lnTo>
                <a:close/>
              </a:path>
              <a:path w="129539" h="129539">
                <a:moveTo>
                  <a:pt x="25908" y="82296"/>
                </a:moveTo>
                <a:lnTo>
                  <a:pt x="24384" y="80772"/>
                </a:lnTo>
                <a:lnTo>
                  <a:pt x="25400" y="80772"/>
                </a:lnTo>
                <a:lnTo>
                  <a:pt x="25908" y="82296"/>
                </a:lnTo>
                <a:close/>
              </a:path>
              <a:path w="129539" h="129539">
                <a:moveTo>
                  <a:pt x="99060" y="89916"/>
                </a:moveTo>
                <a:lnTo>
                  <a:pt x="105155" y="80772"/>
                </a:lnTo>
                <a:lnTo>
                  <a:pt x="127580" y="80772"/>
                </a:lnTo>
                <a:lnTo>
                  <a:pt x="125403" y="88392"/>
                </a:lnTo>
                <a:lnTo>
                  <a:pt x="100584" y="88392"/>
                </a:lnTo>
                <a:lnTo>
                  <a:pt x="99060" y="89916"/>
                </a:lnTo>
                <a:close/>
              </a:path>
              <a:path w="129539" h="129539">
                <a:moveTo>
                  <a:pt x="30175" y="89916"/>
                </a:moveTo>
                <a:lnTo>
                  <a:pt x="28956" y="89916"/>
                </a:lnTo>
                <a:lnTo>
                  <a:pt x="28956" y="88392"/>
                </a:lnTo>
                <a:lnTo>
                  <a:pt x="30175" y="89916"/>
                </a:lnTo>
                <a:close/>
              </a:path>
              <a:path w="129539" h="129539">
                <a:moveTo>
                  <a:pt x="95165" y="95165"/>
                </a:moveTo>
                <a:lnTo>
                  <a:pt x="100584" y="88392"/>
                </a:lnTo>
                <a:lnTo>
                  <a:pt x="125403" y="88392"/>
                </a:lnTo>
                <a:lnTo>
                  <a:pt x="124968" y="89916"/>
                </a:lnTo>
                <a:lnTo>
                  <a:pt x="124968" y="91440"/>
                </a:lnTo>
                <a:lnTo>
                  <a:pt x="123444" y="91440"/>
                </a:lnTo>
                <a:lnTo>
                  <a:pt x="121920" y="94488"/>
                </a:lnTo>
                <a:lnTo>
                  <a:pt x="96012" y="94488"/>
                </a:lnTo>
                <a:lnTo>
                  <a:pt x="95165" y="95165"/>
                </a:lnTo>
                <a:close/>
              </a:path>
              <a:path w="129539" h="129539">
                <a:moveTo>
                  <a:pt x="35052" y="96012"/>
                </a:moveTo>
                <a:lnTo>
                  <a:pt x="33528" y="94488"/>
                </a:lnTo>
                <a:lnTo>
                  <a:pt x="34374" y="95165"/>
                </a:lnTo>
                <a:lnTo>
                  <a:pt x="35052" y="96012"/>
                </a:lnTo>
                <a:close/>
              </a:path>
              <a:path w="129539" h="129539">
                <a:moveTo>
                  <a:pt x="34374" y="95165"/>
                </a:moveTo>
                <a:lnTo>
                  <a:pt x="33528" y="94488"/>
                </a:lnTo>
                <a:lnTo>
                  <a:pt x="33832" y="94488"/>
                </a:lnTo>
                <a:lnTo>
                  <a:pt x="34374" y="95165"/>
                </a:lnTo>
                <a:close/>
              </a:path>
              <a:path w="129539" h="129539">
                <a:moveTo>
                  <a:pt x="94488" y="96012"/>
                </a:moveTo>
                <a:lnTo>
                  <a:pt x="95165" y="95165"/>
                </a:lnTo>
                <a:lnTo>
                  <a:pt x="96012" y="94488"/>
                </a:lnTo>
                <a:lnTo>
                  <a:pt x="94488" y="96012"/>
                </a:lnTo>
                <a:close/>
              </a:path>
              <a:path w="129539" h="129539">
                <a:moveTo>
                  <a:pt x="121158" y="96012"/>
                </a:moveTo>
                <a:lnTo>
                  <a:pt x="94488" y="96012"/>
                </a:lnTo>
                <a:lnTo>
                  <a:pt x="96012" y="94488"/>
                </a:lnTo>
                <a:lnTo>
                  <a:pt x="121920" y="94488"/>
                </a:lnTo>
                <a:lnTo>
                  <a:pt x="121158" y="96012"/>
                </a:lnTo>
                <a:close/>
              </a:path>
              <a:path w="129539" h="129539">
                <a:moveTo>
                  <a:pt x="35433" y="96012"/>
                </a:moveTo>
                <a:lnTo>
                  <a:pt x="35052" y="96012"/>
                </a:lnTo>
                <a:lnTo>
                  <a:pt x="34374" y="95165"/>
                </a:lnTo>
                <a:lnTo>
                  <a:pt x="35433" y="96012"/>
                </a:lnTo>
                <a:close/>
              </a:path>
              <a:path w="129539" h="129539">
                <a:moveTo>
                  <a:pt x="114909" y="105156"/>
                </a:moveTo>
                <a:lnTo>
                  <a:pt x="80772" y="105156"/>
                </a:lnTo>
                <a:lnTo>
                  <a:pt x="89916" y="100584"/>
                </a:lnTo>
                <a:lnTo>
                  <a:pt x="88391" y="100584"/>
                </a:lnTo>
                <a:lnTo>
                  <a:pt x="95165" y="95165"/>
                </a:lnTo>
                <a:lnTo>
                  <a:pt x="94488" y="96012"/>
                </a:lnTo>
                <a:lnTo>
                  <a:pt x="121158" y="96012"/>
                </a:lnTo>
                <a:lnTo>
                  <a:pt x="118872" y="100584"/>
                </a:lnTo>
                <a:lnTo>
                  <a:pt x="118872" y="102108"/>
                </a:lnTo>
                <a:lnTo>
                  <a:pt x="117348" y="102108"/>
                </a:lnTo>
                <a:lnTo>
                  <a:pt x="114909" y="105156"/>
                </a:lnTo>
                <a:close/>
              </a:path>
              <a:path w="129539" h="129539">
                <a:moveTo>
                  <a:pt x="51816" y="105156"/>
                </a:moveTo>
                <a:lnTo>
                  <a:pt x="48768" y="105156"/>
                </a:lnTo>
                <a:lnTo>
                  <a:pt x="47244" y="103632"/>
                </a:lnTo>
                <a:lnTo>
                  <a:pt x="51816" y="105156"/>
                </a:lnTo>
                <a:close/>
              </a:path>
              <a:path w="129539" h="129539">
                <a:moveTo>
                  <a:pt x="112471" y="108204"/>
                </a:moveTo>
                <a:lnTo>
                  <a:pt x="65532" y="108204"/>
                </a:lnTo>
                <a:lnTo>
                  <a:pt x="64769" y="108095"/>
                </a:lnTo>
                <a:lnTo>
                  <a:pt x="74676" y="106680"/>
                </a:lnTo>
                <a:lnTo>
                  <a:pt x="71628" y="106680"/>
                </a:lnTo>
                <a:lnTo>
                  <a:pt x="82296" y="103632"/>
                </a:lnTo>
                <a:lnTo>
                  <a:pt x="80772" y="105156"/>
                </a:lnTo>
                <a:lnTo>
                  <a:pt x="114909" y="105156"/>
                </a:lnTo>
                <a:lnTo>
                  <a:pt x="112471" y="108204"/>
                </a:lnTo>
                <a:close/>
              </a:path>
              <a:path w="129539" h="129539">
                <a:moveTo>
                  <a:pt x="65532" y="108204"/>
                </a:moveTo>
                <a:lnTo>
                  <a:pt x="64008" y="108204"/>
                </a:lnTo>
                <a:lnTo>
                  <a:pt x="64769" y="108095"/>
                </a:lnTo>
                <a:lnTo>
                  <a:pt x="65532" y="108204"/>
                </a:lnTo>
                <a:close/>
              </a:path>
              <a:path w="129539" h="129539">
                <a:moveTo>
                  <a:pt x="102108" y="118872"/>
                </a:moveTo>
                <a:lnTo>
                  <a:pt x="27432" y="118872"/>
                </a:lnTo>
                <a:lnTo>
                  <a:pt x="19812" y="111252"/>
                </a:lnTo>
                <a:lnTo>
                  <a:pt x="109728" y="111252"/>
                </a:lnTo>
                <a:lnTo>
                  <a:pt x="102108" y="118872"/>
                </a:lnTo>
                <a:close/>
              </a:path>
              <a:path w="129539" h="129539">
                <a:moveTo>
                  <a:pt x="91439" y="124968"/>
                </a:moveTo>
                <a:lnTo>
                  <a:pt x="38100" y="124968"/>
                </a:lnTo>
                <a:lnTo>
                  <a:pt x="28956" y="118872"/>
                </a:lnTo>
                <a:lnTo>
                  <a:pt x="100584" y="118872"/>
                </a:lnTo>
                <a:lnTo>
                  <a:pt x="91439" y="124968"/>
                </a:lnTo>
                <a:close/>
              </a:path>
              <a:path w="129539" h="129539">
                <a:moveTo>
                  <a:pt x="79248" y="128016"/>
                </a:moveTo>
                <a:lnTo>
                  <a:pt x="50292" y="128016"/>
                </a:lnTo>
                <a:lnTo>
                  <a:pt x="39624" y="124968"/>
                </a:lnTo>
                <a:lnTo>
                  <a:pt x="88391" y="124968"/>
                </a:lnTo>
                <a:lnTo>
                  <a:pt x="79248" y="128016"/>
                </a:lnTo>
                <a:close/>
              </a:path>
              <a:path w="129539" h="129539">
                <a:moveTo>
                  <a:pt x="77724" y="129540"/>
                </a:moveTo>
                <a:lnTo>
                  <a:pt x="51816" y="129540"/>
                </a:lnTo>
                <a:lnTo>
                  <a:pt x="51816" y="128016"/>
                </a:lnTo>
                <a:lnTo>
                  <a:pt x="77724" y="128016"/>
                </a:lnTo>
                <a:lnTo>
                  <a:pt x="77724" y="1295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029200" y="3857244"/>
            <a:ext cx="108203" cy="106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018532" y="3845052"/>
            <a:ext cx="129539" cy="131445"/>
          </a:xfrm>
          <a:custGeom>
            <a:avLst/>
            <a:gdLst/>
            <a:ahLst/>
            <a:cxnLst/>
            <a:rect l="l" t="t" r="r" b="b"/>
            <a:pathLst>
              <a:path w="129539" h="131445">
                <a:moveTo>
                  <a:pt x="76200" y="1523"/>
                </a:moveTo>
                <a:lnTo>
                  <a:pt x="53339" y="1523"/>
                </a:lnTo>
                <a:lnTo>
                  <a:pt x="64008" y="0"/>
                </a:lnTo>
                <a:lnTo>
                  <a:pt x="65532" y="0"/>
                </a:lnTo>
                <a:lnTo>
                  <a:pt x="76200" y="1523"/>
                </a:lnTo>
                <a:close/>
              </a:path>
              <a:path w="129539" h="131445">
                <a:moveTo>
                  <a:pt x="89916" y="6095"/>
                </a:moveTo>
                <a:lnTo>
                  <a:pt x="39624" y="6095"/>
                </a:lnTo>
                <a:lnTo>
                  <a:pt x="39624" y="4571"/>
                </a:lnTo>
                <a:lnTo>
                  <a:pt x="50292" y="1523"/>
                </a:lnTo>
                <a:lnTo>
                  <a:pt x="79248" y="1523"/>
                </a:lnTo>
                <a:lnTo>
                  <a:pt x="88391" y="4571"/>
                </a:lnTo>
                <a:lnTo>
                  <a:pt x="89916" y="4571"/>
                </a:lnTo>
                <a:lnTo>
                  <a:pt x="89916" y="6095"/>
                </a:lnTo>
                <a:close/>
              </a:path>
              <a:path w="129539" h="131445">
                <a:moveTo>
                  <a:pt x="102108" y="118871"/>
                </a:moveTo>
                <a:lnTo>
                  <a:pt x="27432" y="118871"/>
                </a:lnTo>
                <a:lnTo>
                  <a:pt x="19812" y="112775"/>
                </a:lnTo>
                <a:lnTo>
                  <a:pt x="18288" y="111251"/>
                </a:lnTo>
                <a:lnTo>
                  <a:pt x="10668" y="102107"/>
                </a:lnTo>
                <a:lnTo>
                  <a:pt x="10668" y="100583"/>
                </a:lnTo>
                <a:lnTo>
                  <a:pt x="4572" y="91439"/>
                </a:lnTo>
                <a:lnTo>
                  <a:pt x="4572" y="89915"/>
                </a:lnTo>
                <a:lnTo>
                  <a:pt x="1524" y="79247"/>
                </a:lnTo>
                <a:lnTo>
                  <a:pt x="1524" y="77723"/>
                </a:lnTo>
                <a:lnTo>
                  <a:pt x="0" y="77723"/>
                </a:lnTo>
                <a:lnTo>
                  <a:pt x="0" y="53339"/>
                </a:lnTo>
                <a:lnTo>
                  <a:pt x="1524" y="51815"/>
                </a:lnTo>
                <a:lnTo>
                  <a:pt x="4572" y="41147"/>
                </a:lnTo>
                <a:lnTo>
                  <a:pt x="4572" y="39623"/>
                </a:lnTo>
                <a:lnTo>
                  <a:pt x="10668" y="30479"/>
                </a:lnTo>
                <a:lnTo>
                  <a:pt x="10668" y="27431"/>
                </a:lnTo>
                <a:lnTo>
                  <a:pt x="18288" y="19811"/>
                </a:lnTo>
                <a:lnTo>
                  <a:pt x="18288" y="18287"/>
                </a:lnTo>
                <a:lnTo>
                  <a:pt x="19812" y="18287"/>
                </a:lnTo>
                <a:lnTo>
                  <a:pt x="27432" y="12191"/>
                </a:lnTo>
                <a:lnTo>
                  <a:pt x="28956" y="10667"/>
                </a:lnTo>
                <a:lnTo>
                  <a:pt x="38100" y="6095"/>
                </a:lnTo>
                <a:lnTo>
                  <a:pt x="91439" y="6095"/>
                </a:lnTo>
                <a:lnTo>
                  <a:pt x="100584" y="10667"/>
                </a:lnTo>
                <a:lnTo>
                  <a:pt x="102108" y="12191"/>
                </a:lnTo>
                <a:lnTo>
                  <a:pt x="109728" y="18287"/>
                </a:lnTo>
                <a:lnTo>
                  <a:pt x="111252" y="19811"/>
                </a:lnTo>
                <a:lnTo>
                  <a:pt x="113690" y="22859"/>
                </a:lnTo>
                <a:lnTo>
                  <a:pt x="56387" y="22859"/>
                </a:lnTo>
                <a:lnTo>
                  <a:pt x="47244" y="25907"/>
                </a:lnTo>
                <a:lnTo>
                  <a:pt x="48768" y="25907"/>
                </a:lnTo>
                <a:lnTo>
                  <a:pt x="42672" y="28955"/>
                </a:lnTo>
                <a:lnTo>
                  <a:pt x="41148" y="28955"/>
                </a:lnTo>
                <a:lnTo>
                  <a:pt x="35433" y="33527"/>
                </a:lnTo>
                <a:lnTo>
                  <a:pt x="35052" y="33527"/>
                </a:lnTo>
                <a:lnTo>
                  <a:pt x="33528" y="35051"/>
                </a:lnTo>
                <a:lnTo>
                  <a:pt x="34036" y="35051"/>
                </a:lnTo>
                <a:lnTo>
                  <a:pt x="30988" y="39623"/>
                </a:lnTo>
                <a:lnTo>
                  <a:pt x="28956" y="39623"/>
                </a:lnTo>
                <a:lnTo>
                  <a:pt x="24384" y="48767"/>
                </a:lnTo>
                <a:lnTo>
                  <a:pt x="25472" y="48767"/>
                </a:lnTo>
                <a:lnTo>
                  <a:pt x="23730" y="54863"/>
                </a:lnTo>
                <a:lnTo>
                  <a:pt x="22859" y="54863"/>
                </a:lnTo>
                <a:lnTo>
                  <a:pt x="21717" y="64007"/>
                </a:lnTo>
                <a:lnTo>
                  <a:pt x="21336" y="64007"/>
                </a:lnTo>
                <a:lnTo>
                  <a:pt x="21336" y="67055"/>
                </a:lnTo>
                <a:lnTo>
                  <a:pt x="21771" y="67055"/>
                </a:lnTo>
                <a:lnTo>
                  <a:pt x="22859" y="74675"/>
                </a:lnTo>
                <a:lnTo>
                  <a:pt x="23368" y="74675"/>
                </a:lnTo>
                <a:lnTo>
                  <a:pt x="25399" y="80771"/>
                </a:lnTo>
                <a:lnTo>
                  <a:pt x="24384" y="80771"/>
                </a:lnTo>
                <a:lnTo>
                  <a:pt x="28956" y="89915"/>
                </a:lnTo>
                <a:lnTo>
                  <a:pt x="30175" y="89915"/>
                </a:lnTo>
                <a:lnTo>
                  <a:pt x="33832" y="94487"/>
                </a:lnTo>
                <a:lnTo>
                  <a:pt x="33528" y="94487"/>
                </a:lnTo>
                <a:lnTo>
                  <a:pt x="41148" y="102107"/>
                </a:lnTo>
                <a:lnTo>
                  <a:pt x="42672" y="102107"/>
                </a:lnTo>
                <a:lnTo>
                  <a:pt x="48768" y="105155"/>
                </a:lnTo>
                <a:lnTo>
                  <a:pt x="50292" y="105155"/>
                </a:lnTo>
                <a:lnTo>
                  <a:pt x="56387" y="108203"/>
                </a:lnTo>
                <a:lnTo>
                  <a:pt x="113283" y="108203"/>
                </a:lnTo>
                <a:lnTo>
                  <a:pt x="111252" y="111251"/>
                </a:lnTo>
                <a:lnTo>
                  <a:pt x="109728" y="111251"/>
                </a:lnTo>
                <a:lnTo>
                  <a:pt x="109728" y="112775"/>
                </a:lnTo>
                <a:lnTo>
                  <a:pt x="102108" y="118871"/>
                </a:lnTo>
                <a:close/>
              </a:path>
              <a:path w="129539" h="131445">
                <a:moveTo>
                  <a:pt x="89916" y="30479"/>
                </a:moveTo>
                <a:lnTo>
                  <a:pt x="80772" y="25907"/>
                </a:lnTo>
                <a:lnTo>
                  <a:pt x="82296" y="25907"/>
                </a:lnTo>
                <a:lnTo>
                  <a:pt x="71628" y="22859"/>
                </a:lnTo>
                <a:lnTo>
                  <a:pt x="113690" y="22859"/>
                </a:lnTo>
                <a:lnTo>
                  <a:pt x="117348" y="27431"/>
                </a:lnTo>
                <a:lnTo>
                  <a:pt x="118872" y="28955"/>
                </a:lnTo>
                <a:lnTo>
                  <a:pt x="88391" y="28955"/>
                </a:lnTo>
                <a:lnTo>
                  <a:pt x="89916" y="30479"/>
                </a:lnTo>
                <a:close/>
              </a:path>
              <a:path w="129539" h="131445">
                <a:moveTo>
                  <a:pt x="39624" y="30479"/>
                </a:moveTo>
                <a:lnTo>
                  <a:pt x="41148" y="28955"/>
                </a:lnTo>
                <a:lnTo>
                  <a:pt x="42672" y="28955"/>
                </a:lnTo>
                <a:lnTo>
                  <a:pt x="39624" y="30479"/>
                </a:lnTo>
                <a:close/>
              </a:path>
              <a:path w="129539" h="131445">
                <a:moveTo>
                  <a:pt x="94923" y="34181"/>
                </a:moveTo>
                <a:lnTo>
                  <a:pt x="88391" y="28955"/>
                </a:lnTo>
                <a:lnTo>
                  <a:pt x="118872" y="28955"/>
                </a:lnTo>
                <a:lnTo>
                  <a:pt x="118872" y="30479"/>
                </a:lnTo>
                <a:lnTo>
                  <a:pt x="120396" y="33527"/>
                </a:lnTo>
                <a:lnTo>
                  <a:pt x="94488" y="33527"/>
                </a:lnTo>
                <a:lnTo>
                  <a:pt x="94923" y="34181"/>
                </a:lnTo>
                <a:close/>
              </a:path>
              <a:path w="129539" h="131445">
                <a:moveTo>
                  <a:pt x="33528" y="35051"/>
                </a:moveTo>
                <a:lnTo>
                  <a:pt x="35052" y="33527"/>
                </a:lnTo>
                <a:lnTo>
                  <a:pt x="34616" y="34181"/>
                </a:lnTo>
                <a:lnTo>
                  <a:pt x="33528" y="35051"/>
                </a:lnTo>
                <a:close/>
              </a:path>
              <a:path w="129539" h="131445">
                <a:moveTo>
                  <a:pt x="34616" y="34181"/>
                </a:moveTo>
                <a:lnTo>
                  <a:pt x="35052" y="33527"/>
                </a:lnTo>
                <a:lnTo>
                  <a:pt x="35433" y="33527"/>
                </a:lnTo>
                <a:lnTo>
                  <a:pt x="34616" y="34181"/>
                </a:lnTo>
                <a:close/>
              </a:path>
              <a:path w="129539" h="131445">
                <a:moveTo>
                  <a:pt x="96012" y="35051"/>
                </a:moveTo>
                <a:lnTo>
                  <a:pt x="94923" y="34181"/>
                </a:lnTo>
                <a:lnTo>
                  <a:pt x="94488" y="33527"/>
                </a:lnTo>
                <a:lnTo>
                  <a:pt x="96012" y="35051"/>
                </a:lnTo>
                <a:close/>
              </a:path>
              <a:path w="129539" h="131445">
                <a:moveTo>
                  <a:pt x="121158" y="35051"/>
                </a:moveTo>
                <a:lnTo>
                  <a:pt x="96012" y="35051"/>
                </a:lnTo>
                <a:lnTo>
                  <a:pt x="94488" y="33527"/>
                </a:lnTo>
                <a:lnTo>
                  <a:pt x="120396" y="33527"/>
                </a:lnTo>
                <a:lnTo>
                  <a:pt x="121158" y="35051"/>
                </a:lnTo>
                <a:close/>
              </a:path>
              <a:path w="129539" h="131445">
                <a:moveTo>
                  <a:pt x="34036" y="35051"/>
                </a:moveTo>
                <a:lnTo>
                  <a:pt x="33528" y="35051"/>
                </a:lnTo>
                <a:lnTo>
                  <a:pt x="34616" y="34181"/>
                </a:lnTo>
                <a:lnTo>
                  <a:pt x="34036" y="35051"/>
                </a:lnTo>
                <a:close/>
              </a:path>
              <a:path w="129539" h="131445">
                <a:moveTo>
                  <a:pt x="100584" y="42671"/>
                </a:moveTo>
                <a:lnTo>
                  <a:pt x="94923" y="34181"/>
                </a:lnTo>
                <a:lnTo>
                  <a:pt x="96012" y="35051"/>
                </a:lnTo>
                <a:lnTo>
                  <a:pt x="121158" y="35051"/>
                </a:lnTo>
                <a:lnTo>
                  <a:pt x="123444" y="39623"/>
                </a:lnTo>
                <a:lnTo>
                  <a:pt x="99060" y="39623"/>
                </a:lnTo>
                <a:lnTo>
                  <a:pt x="100584" y="42671"/>
                </a:lnTo>
                <a:close/>
              </a:path>
              <a:path w="129539" h="131445">
                <a:moveTo>
                  <a:pt x="28956" y="42671"/>
                </a:moveTo>
                <a:lnTo>
                  <a:pt x="28956" y="39623"/>
                </a:lnTo>
                <a:lnTo>
                  <a:pt x="30988" y="39623"/>
                </a:lnTo>
                <a:lnTo>
                  <a:pt x="28956" y="42671"/>
                </a:lnTo>
                <a:close/>
              </a:path>
              <a:path w="129539" h="131445">
                <a:moveTo>
                  <a:pt x="127145" y="48767"/>
                </a:moveTo>
                <a:lnTo>
                  <a:pt x="105155" y="48767"/>
                </a:lnTo>
                <a:lnTo>
                  <a:pt x="99060" y="39623"/>
                </a:lnTo>
                <a:lnTo>
                  <a:pt x="124968" y="39623"/>
                </a:lnTo>
                <a:lnTo>
                  <a:pt x="124968" y="41147"/>
                </a:lnTo>
                <a:lnTo>
                  <a:pt x="127145" y="48767"/>
                </a:lnTo>
                <a:close/>
              </a:path>
              <a:path w="129539" h="131445">
                <a:moveTo>
                  <a:pt x="25472" y="48767"/>
                </a:moveTo>
                <a:lnTo>
                  <a:pt x="24384" y="48767"/>
                </a:lnTo>
                <a:lnTo>
                  <a:pt x="25908" y="47243"/>
                </a:lnTo>
                <a:lnTo>
                  <a:pt x="25472" y="48767"/>
                </a:lnTo>
                <a:close/>
              </a:path>
              <a:path w="129539" h="131445">
                <a:moveTo>
                  <a:pt x="106679" y="57911"/>
                </a:moveTo>
                <a:lnTo>
                  <a:pt x="103632" y="47243"/>
                </a:lnTo>
                <a:lnTo>
                  <a:pt x="105155" y="48767"/>
                </a:lnTo>
                <a:lnTo>
                  <a:pt x="127145" y="48767"/>
                </a:lnTo>
                <a:lnTo>
                  <a:pt x="128016" y="51815"/>
                </a:lnTo>
                <a:lnTo>
                  <a:pt x="128016" y="53339"/>
                </a:lnTo>
                <a:lnTo>
                  <a:pt x="128233" y="54863"/>
                </a:lnTo>
                <a:lnTo>
                  <a:pt x="106679" y="54863"/>
                </a:lnTo>
                <a:lnTo>
                  <a:pt x="106679" y="57911"/>
                </a:lnTo>
                <a:close/>
              </a:path>
              <a:path w="129539" h="131445">
                <a:moveTo>
                  <a:pt x="22859" y="57911"/>
                </a:moveTo>
                <a:lnTo>
                  <a:pt x="22859" y="54863"/>
                </a:lnTo>
                <a:lnTo>
                  <a:pt x="23730" y="54863"/>
                </a:lnTo>
                <a:lnTo>
                  <a:pt x="22859" y="57911"/>
                </a:lnTo>
                <a:close/>
              </a:path>
              <a:path w="129539" h="131445">
                <a:moveTo>
                  <a:pt x="108000" y="65430"/>
                </a:moveTo>
                <a:lnTo>
                  <a:pt x="106679" y="54863"/>
                </a:lnTo>
                <a:lnTo>
                  <a:pt x="128233" y="54863"/>
                </a:lnTo>
                <a:lnTo>
                  <a:pt x="129539" y="64007"/>
                </a:lnTo>
                <a:lnTo>
                  <a:pt x="108204" y="64007"/>
                </a:lnTo>
                <a:lnTo>
                  <a:pt x="108000" y="65430"/>
                </a:lnTo>
                <a:close/>
              </a:path>
              <a:path w="129539" h="131445">
                <a:moveTo>
                  <a:pt x="21336" y="67055"/>
                </a:moveTo>
                <a:lnTo>
                  <a:pt x="21336" y="64007"/>
                </a:lnTo>
                <a:lnTo>
                  <a:pt x="21539" y="65430"/>
                </a:lnTo>
                <a:lnTo>
                  <a:pt x="21336" y="67055"/>
                </a:lnTo>
                <a:close/>
              </a:path>
              <a:path w="129539" h="131445">
                <a:moveTo>
                  <a:pt x="21539" y="65430"/>
                </a:moveTo>
                <a:lnTo>
                  <a:pt x="21336" y="64007"/>
                </a:lnTo>
                <a:lnTo>
                  <a:pt x="21717" y="64007"/>
                </a:lnTo>
                <a:lnTo>
                  <a:pt x="21539" y="65430"/>
                </a:lnTo>
                <a:close/>
              </a:path>
              <a:path w="129539" h="131445">
                <a:moveTo>
                  <a:pt x="108204" y="67055"/>
                </a:moveTo>
                <a:lnTo>
                  <a:pt x="108000" y="65430"/>
                </a:lnTo>
                <a:lnTo>
                  <a:pt x="108204" y="64007"/>
                </a:lnTo>
                <a:lnTo>
                  <a:pt x="108204" y="67055"/>
                </a:lnTo>
                <a:close/>
              </a:path>
              <a:path w="129539" h="131445">
                <a:moveTo>
                  <a:pt x="129539" y="67055"/>
                </a:moveTo>
                <a:lnTo>
                  <a:pt x="108204" y="67055"/>
                </a:lnTo>
                <a:lnTo>
                  <a:pt x="108204" y="64007"/>
                </a:lnTo>
                <a:lnTo>
                  <a:pt x="129539" y="64007"/>
                </a:lnTo>
                <a:lnTo>
                  <a:pt x="129539" y="67055"/>
                </a:lnTo>
                <a:close/>
              </a:path>
              <a:path w="129539" h="131445">
                <a:moveTo>
                  <a:pt x="21771" y="67055"/>
                </a:moveTo>
                <a:lnTo>
                  <a:pt x="21336" y="67055"/>
                </a:lnTo>
                <a:lnTo>
                  <a:pt x="21539" y="65430"/>
                </a:lnTo>
                <a:lnTo>
                  <a:pt x="21771" y="67055"/>
                </a:lnTo>
                <a:close/>
              </a:path>
              <a:path w="129539" h="131445">
                <a:moveTo>
                  <a:pt x="128451" y="74675"/>
                </a:moveTo>
                <a:lnTo>
                  <a:pt x="106679" y="74675"/>
                </a:lnTo>
                <a:lnTo>
                  <a:pt x="108000" y="65430"/>
                </a:lnTo>
                <a:lnTo>
                  <a:pt x="108204" y="67055"/>
                </a:lnTo>
                <a:lnTo>
                  <a:pt x="129539" y="67055"/>
                </a:lnTo>
                <a:lnTo>
                  <a:pt x="128451" y="74675"/>
                </a:lnTo>
                <a:close/>
              </a:path>
              <a:path w="129539" h="131445">
                <a:moveTo>
                  <a:pt x="23368" y="74675"/>
                </a:moveTo>
                <a:lnTo>
                  <a:pt x="22859" y="74675"/>
                </a:lnTo>
                <a:lnTo>
                  <a:pt x="22859" y="73151"/>
                </a:lnTo>
                <a:lnTo>
                  <a:pt x="23368" y="74675"/>
                </a:lnTo>
                <a:close/>
              </a:path>
              <a:path w="129539" h="131445">
                <a:moveTo>
                  <a:pt x="103632" y="82295"/>
                </a:moveTo>
                <a:lnTo>
                  <a:pt x="106679" y="73151"/>
                </a:lnTo>
                <a:lnTo>
                  <a:pt x="106679" y="74675"/>
                </a:lnTo>
                <a:lnTo>
                  <a:pt x="128451" y="74675"/>
                </a:lnTo>
                <a:lnTo>
                  <a:pt x="128016" y="77723"/>
                </a:lnTo>
                <a:lnTo>
                  <a:pt x="128016" y="79247"/>
                </a:lnTo>
                <a:lnTo>
                  <a:pt x="127580" y="80771"/>
                </a:lnTo>
                <a:lnTo>
                  <a:pt x="105155" y="80771"/>
                </a:lnTo>
                <a:lnTo>
                  <a:pt x="103632" y="82295"/>
                </a:lnTo>
                <a:close/>
              </a:path>
              <a:path w="129539" h="131445">
                <a:moveTo>
                  <a:pt x="25908" y="82295"/>
                </a:moveTo>
                <a:lnTo>
                  <a:pt x="24384" y="80771"/>
                </a:lnTo>
                <a:lnTo>
                  <a:pt x="25399" y="80771"/>
                </a:lnTo>
                <a:lnTo>
                  <a:pt x="25908" y="82295"/>
                </a:lnTo>
                <a:close/>
              </a:path>
              <a:path w="129539" h="131445">
                <a:moveTo>
                  <a:pt x="99060" y="89915"/>
                </a:moveTo>
                <a:lnTo>
                  <a:pt x="105155" y="80771"/>
                </a:lnTo>
                <a:lnTo>
                  <a:pt x="127580" y="80771"/>
                </a:lnTo>
                <a:lnTo>
                  <a:pt x="125403" y="88391"/>
                </a:lnTo>
                <a:lnTo>
                  <a:pt x="100584" y="88391"/>
                </a:lnTo>
                <a:lnTo>
                  <a:pt x="99060" y="89915"/>
                </a:lnTo>
                <a:close/>
              </a:path>
              <a:path w="129539" h="131445">
                <a:moveTo>
                  <a:pt x="30175" y="89915"/>
                </a:moveTo>
                <a:lnTo>
                  <a:pt x="28956" y="89915"/>
                </a:lnTo>
                <a:lnTo>
                  <a:pt x="28956" y="88391"/>
                </a:lnTo>
                <a:lnTo>
                  <a:pt x="30175" y="89915"/>
                </a:lnTo>
                <a:close/>
              </a:path>
              <a:path w="129539" h="131445">
                <a:moveTo>
                  <a:pt x="94488" y="96011"/>
                </a:moveTo>
                <a:lnTo>
                  <a:pt x="100584" y="88391"/>
                </a:lnTo>
                <a:lnTo>
                  <a:pt x="125403" y="88391"/>
                </a:lnTo>
                <a:lnTo>
                  <a:pt x="124968" y="89915"/>
                </a:lnTo>
                <a:lnTo>
                  <a:pt x="124968" y="91439"/>
                </a:lnTo>
                <a:lnTo>
                  <a:pt x="123444" y="91439"/>
                </a:lnTo>
                <a:lnTo>
                  <a:pt x="121920" y="94487"/>
                </a:lnTo>
                <a:lnTo>
                  <a:pt x="96012" y="94487"/>
                </a:lnTo>
                <a:lnTo>
                  <a:pt x="94488" y="96011"/>
                </a:lnTo>
                <a:close/>
              </a:path>
              <a:path w="129539" h="131445">
                <a:moveTo>
                  <a:pt x="35052" y="96011"/>
                </a:moveTo>
                <a:lnTo>
                  <a:pt x="33528" y="94487"/>
                </a:lnTo>
                <a:lnTo>
                  <a:pt x="33832" y="94487"/>
                </a:lnTo>
                <a:lnTo>
                  <a:pt x="35052" y="96011"/>
                </a:lnTo>
                <a:close/>
              </a:path>
              <a:path w="129539" h="131445">
                <a:moveTo>
                  <a:pt x="118872" y="102107"/>
                </a:moveTo>
                <a:lnTo>
                  <a:pt x="88391" y="102107"/>
                </a:lnTo>
                <a:lnTo>
                  <a:pt x="96012" y="94487"/>
                </a:lnTo>
                <a:lnTo>
                  <a:pt x="121920" y="94487"/>
                </a:lnTo>
                <a:lnTo>
                  <a:pt x="118872" y="100583"/>
                </a:lnTo>
                <a:lnTo>
                  <a:pt x="118872" y="102107"/>
                </a:lnTo>
                <a:close/>
              </a:path>
              <a:path w="129539" h="131445">
                <a:moveTo>
                  <a:pt x="42672" y="102107"/>
                </a:moveTo>
                <a:lnTo>
                  <a:pt x="41148" y="102107"/>
                </a:lnTo>
                <a:lnTo>
                  <a:pt x="39624" y="100583"/>
                </a:lnTo>
                <a:lnTo>
                  <a:pt x="42672" y="102107"/>
                </a:lnTo>
                <a:close/>
              </a:path>
              <a:path w="129539" h="131445">
                <a:moveTo>
                  <a:pt x="115315" y="105155"/>
                </a:moveTo>
                <a:lnTo>
                  <a:pt x="80772" y="105155"/>
                </a:lnTo>
                <a:lnTo>
                  <a:pt x="89916" y="100583"/>
                </a:lnTo>
                <a:lnTo>
                  <a:pt x="88391" y="102107"/>
                </a:lnTo>
                <a:lnTo>
                  <a:pt x="117348" y="102107"/>
                </a:lnTo>
                <a:lnTo>
                  <a:pt x="115315" y="105155"/>
                </a:lnTo>
                <a:close/>
              </a:path>
              <a:path w="129539" h="131445">
                <a:moveTo>
                  <a:pt x="50292" y="105155"/>
                </a:moveTo>
                <a:lnTo>
                  <a:pt x="48768" y="105155"/>
                </a:lnTo>
                <a:lnTo>
                  <a:pt x="47244" y="103631"/>
                </a:lnTo>
                <a:lnTo>
                  <a:pt x="50292" y="105155"/>
                </a:lnTo>
                <a:close/>
              </a:path>
              <a:path w="129539" h="131445">
                <a:moveTo>
                  <a:pt x="113283" y="108203"/>
                </a:moveTo>
                <a:lnTo>
                  <a:pt x="71628" y="108203"/>
                </a:lnTo>
                <a:lnTo>
                  <a:pt x="82296" y="103631"/>
                </a:lnTo>
                <a:lnTo>
                  <a:pt x="80772" y="105155"/>
                </a:lnTo>
                <a:lnTo>
                  <a:pt x="115315" y="105155"/>
                </a:lnTo>
                <a:lnTo>
                  <a:pt x="113283" y="108203"/>
                </a:lnTo>
                <a:close/>
              </a:path>
              <a:path w="129539" h="131445">
                <a:moveTo>
                  <a:pt x="64008" y="108203"/>
                </a:moveTo>
                <a:lnTo>
                  <a:pt x="56387" y="108203"/>
                </a:lnTo>
                <a:lnTo>
                  <a:pt x="54864" y="106679"/>
                </a:lnTo>
                <a:lnTo>
                  <a:pt x="64769" y="108095"/>
                </a:lnTo>
                <a:lnTo>
                  <a:pt x="64008" y="108203"/>
                </a:lnTo>
                <a:close/>
              </a:path>
              <a:path w="129539" h="131445">
                <a:moveTo>
                  <a:pt x="71628" y="108203"/>
                </a:moveTo>
                <a:lnTo>
                  <a:pt x="65532" y="108203"/>
                </a:lnTo>
                <a:lnTo>
                  <a:pt x="64769" y="108095"/>
                </a:lnTo>
                <a:lnTo>
                  <a:pt x="74676" y="106679"/>
                </a:lnTo>
                <a:lnTo>
                  <a:pt x="71628" y="108203"/>
                </a:lnTo>
                <a:close/>
              </a:path>
              <a:path w="129539" h="131445">
                <a:moveTo>
                  <a:pt x="65532" y="108203"/>
                </a:moveTo>
                <a:lnTo>
                  <a:pt x="64008" y="108203"/>
                </a:lnTo>
                <a:lnTo>
                  <a:pt x="64769" y="108095"/>
                </a:lnTo>
                <a:lnTo>
                  <a:pt x="65532" y="108203"/>
                </a:lnTo>
                <a:close/>
              </a:path>
              <a:path w="129539" h="131445">
                <a:moveTo>
                  <a:pt x="91439" y="124967"/>
                </a:moveTo>
                <a:lnTo>
                  <a:pt x="38100" y="124967"/>
                </a:lnTo>
                <a:lnTo>
                  <a:pt x="28956" y="120395"/>
                </a:lnTo>
                <a:lnTo>
                  <a:pt x="28956" y="118871"/>
                </a:lnTo>
                <a:lnTo>
                  <a:pt x="100584" y="118871"/>
                </a:lnTo>
                <a:lnTo>
                  <a:pt x="100584" y="120395"/>
                </a:lnTo>
                <a:lnTo>
                  <a:pt x="91439" y="124967"/>
                </a:lnTo>
                <a:close/>
              </a:path>
              <a:path w="129539" h="131445">
                <a:moveTo>
                  <a:pt x="77724" y="129539"/>
                </a:moveTo>
                <a:lnTo>
                  <a:pt x="51816" y="129539"/>
                </a:lnTo>
                <a:lnTo>
                  <a:pt x="50292" y="128015"/>
                </a:lnTo>
                <a:lnTo>
                  <a:pt x="39624" y="124967"/>
                </a:lnTo>
                <a:lnTo>
                  <a:pt x="88391" y="124967"/>
                </a:lnTo>
                <a:lnTo>
                  <a:pt x="79248" y="128015"/>
                </a:lnTo>
                <a:lnTo>
                  <a:pt x="77724" y="129539"/>
                </a:lnTo>
                <a:close/>
              </a:path>
              <a:path w="129539" h="131445">
                <a:moveTo>
                  <a:pt x="65532" y="131063"/>
                </a:moveTo>
                <a:lnTo>
                  <a:pt x="64008" y="131063"/>
                </a:lnTo>
                <a:lnTo>
                  <a:pt x="53339" y="129539"/>
                </a:lnTo>
                <a:lnTo>
                  <a:pt x="76200" y="129539"/>
                </a:lnTo>
                <a:lnTo>
                  <a:pt x="65532" y="131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5677984" y="4972362"/>
            <a:ext cx="14414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310155" y="6811063"/>
            <a:ext cx="3733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18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: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07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8295" rIns="0" bIns="0" rtlCol="0" vert="horz">
            <a:spAutoFit/>
          </a:bodyPr>
          <a:lstStyle/>
          <a:p>
            <a:pPr marL="3502660">
              <a:lnSpc>
                <a:spcPts val="1370"/>
              </a:lnSpc>
            </a:pPr>
            <a:fld id="{81D60167-4931-47E6-BA6A-407CBD079E47}" type="slidenum">
              <a:rPr dirty="0" spc="-5">
                <a:latin typeface="Arial"/>
                <a:cs typeface="Arial"/>
              </a:rPr>
              <a:t>4</a:t>
            </a:fld>
          </a:p>
        </p:txBody>
      </p:sp>
      <p:sp>
        <p:nvSpPr>
          <p:cNvPr id="79" name="object 79"/>
          <p:cNvSpPr txBox="1"/>
          <p:nvPr/>
        </p:nvSpPr>
        <p:spPr>
          <a:xfrm>
            <a:off x="4487702" y="751281"/>
            <a:ext cx="385826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65">
                <a:solidFill>
                  <a:srgbClr val="0000FF"/>
                </a:solidFill>
                <a:latin typeface="Times New Roman"/>
                <a:cs typeface="Times New Roman"/>
              </a:rPr>
              <a:t>Common-Collector</a:t>
            </a:r>
            <a:r>
              <a:rPr dirty="0" sz="2400" spc="-22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55">
                <a:solidFill>
                  <a:srgbClr val="0000FF"/>
                </a:solidFill>
                <a:latin typeface="Times New Roman"/>
                <a:cs typeface="Times New Roman"/>
              </a:rPr>
              <a:t>Amplifier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2223" y="727885"/>
            <a:ext cx="2582545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40">
                <a:solidFill>
                  <a:srgbClr val="0000CC"/>
                </a:solidFill>
                <a:latin typeface="宋体"/>
                <a:cs typeface="宋体"/>
              </a:rPr>
              <a:t>2.</a:t>
            </a:r>
            <a:r>
              <a:rPr dirty="0" sz="2800" spc="-665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800" spc="-5">
                <a:solidFill>
                  <a:srgbClr val="0000CC"/>
                </a:solidFill>
                <a:latin typeface="宋体"/>
                <a:cs typeface="宋体"/>
              </a:rPr>
              <a:t>直流静态分析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7645">
              <a:lnSpc>
                <a:spcPct val="100000"/>
              </a:lnSpc>
            </a:pPr>
            <a:r>
              <a:rPr dirty="0" spc="-45"/>
              <a:t>4.5.1</a:t>
            </a:r>
            <a:r>
              <a:rPr dirty="0" spc="-680"/>
              <a:t> </a:t>
            </a:r>
            <a:r>
              <a:rPr dirty="0" spc="-5"/>
              <a:t>共集极电路</a:t>
            </a:r>
          </a:p>
        </p:txBody>
      </p:sp>
      <p:sp>
        <p:nvSpPr>
          <p:cNvPr id="4" name="object 4"/>
          <p:cNvSpPr/>
          <p:nvPr/>
        </p:nvSpPr>
        <p:spPr>
          <a:xfrm>
            <a:off x="1869186" y="2112263"/>
            <a:ext cx="0" cy="452755"/>
          </a:xfrm>
          <a:custGeom>
            <a:avLst/>
            <a:gdLst/>
            <a:ahLst/>
            <a:cxnLst/>
            <a:rect l="l" t="t" r="r" b="b"/>
            <a:pathLst>
              <a:path w="0" h="452755">
                <a:moveTo>
                  <a:pt x="0" y="0"/>
                </a:moveTo>
                <a:lnTo>
                  <a:pt x="0" y="45262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69186" y="3165348"/>
            <a:ext cx="0" cy="762000"/>
          </a:xfrm>
          <a:custGeom>
            <a:avLst/>
            <a:gdLst/>
            <a:ahLst/>
            <a:cxnLst/>
            <a:rect l="l" t="t" r="r" b="b"/>
            <a:pathLst>
              <a:path w="0"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74076" y="2523671"/>
            <a:ext cx="34099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92224" y="2564892"/>
            <a:ext cx="172720" cy="600710"/>
          </a:xfrm>
          <a:custGeom>
            <a:avLst/>
            <a:gdLst/>
            <a:ahLst/>
            <a:cxnLst/>
            <a:rect l="l" t="t" r="r" b="b"/>
            <a:pathLst>
              <a:path w="172719" h="600710">
                <a:moveTo>
                  <a:pt x="0" y="0"/>
                </a:moveTo>
                <a:lnTo>
                  <a:pt x="172212" y="0"/>
                </a:lnTo>
                <a:lnTo>
                  <a:pt x="172212" y="600456"/>
                </a:lnTo>
                <a:lnTo>
                  <a:pt x="0" y="60045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73936" y="2545080"/>
            <a:ext cx="210820" cy="638810"/>
          </a:xfrm>
          <a:custGeom>
            <a:avLst/>
            <a:gdLst/>
            <a:ahLst/>
            <a:cxnLst/>
            <a:rect l="l" t="t" r="r" b="b"/>
            <a:pathLst>
              <a:path w="210819" h="638810">
                <a:moveTo>
                  <a:pt x="210311" y="638556"/>
                </a:moveTo>
                <a:lnTo>
                  <a:pt x="0" y="638556"/>
                </a:lnTo>
                <a:lnTo>
                  <a:pt x="0" y="0"/>
                </a:lnTo>
                <a:lnTo>
                  <a:pt x="210311" y="0"/>
                </a:lnTo>
                <a:lnTo>
                  <a:pt x="210311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600456"/>
                </a:lnTo>
                <a:lnTo>
                  <a:pt x="18288" y="600456"/>
                </a:lnTo>
                <a:lnTo>
                  <a:pt x="38100" y="620268"/>
                </a:lnTo>
                <a:lnTo>
                  <a:pt x="210311" y="620268"/>
                </a:lnTo>
                <a:lnTo>
                  <a:pt x="210311" y="638556"/>
                </a:lnTo>
                <a:close/>
              </a:path>
              <a:path w="210819" h="638810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210819" h="638810">
                <a:moveTo>
                  <a:pt x="172211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72211" y="19812"/>
                </a:lnTo>
                <a:lnTo>
                  <a:pt x="172211" y="38100"/>
                </a:lnTo>
                <a:close/>
              </a:path>
              <a:path w="210819" h="638810">
                <a:moveTo>
                  <a:pt x="172211" y="620268"/>
                </a:moveTo>
                <a:lnTo>
                  <a:pt x="172211" y="19812"/>
                </a:lnTo>
                <a:lnTo>
                  <a:pt x="190500" y="38100"/>
                </a:lnTo>
                <a:lnTo>
                  <a:pt x="210311" y="38100"/>
                </a:lnTo>
                <a:lnTo>
                  <a:pt x="210311" y="600456"/>
                </a:lnTo>
                <a:lnTo>
                  <a:pt x="190500" y="600456"/>
                </a:lnTo>
                <a:lnTo>
                  <a:pt x="172211" y="620268"/>
                </a:lnTo>
                <a:close/>
              </a:path>
              <a:path w="210819" h="638810">
                <a:moveTo>
                  <a:pt x="210311" y="38100"/>
                </a:moveTo>
                <a:lnTo>
                  <a:pt x="190500" y="38100"/>
                </a:lnTo>
                <a:lnTo>
                  <a:pt x="172211" y="19812"/>
                </a:lnTo>
                <a:lnTo>
                  <a:pt x="210311" y="19812"/>
                </a:lnTo>
                <a:lnTo>
                  <a:pt x="210311" y="38100"/>
                </a:lnTo>
                <a:close/>
              </a:path>
              <a:path w="210819" h="638810">
                <a:moveTo>
                  <a:pt x="38100" y="620268"/>
                </a:moveTo>
                <a:lnTo>
                  <a:pt x="18288" y="600456"/>
                </a:lnTo>
                <a:lnTo>
                  <a:pt x="38100" y="600456"/>
                </a:lnTo>
                <a:lnTo>
                  <a:pt x="38100" y="620268"/>
                </a:lnTo>
                <a:close/>
              </a:path>
              <a:path w="210819" h="638810">
                <a:moveTo>
                  <a:pt x="172211" y="620268"/>
                </a:moveTo>
                <a:lnTo>
                  <a:pt x="38100" y="620268"/>
                </a:lnTo>
                <a:lnTo>
                  <a:pt x="38100" y="600456"/>
                </a:lnTo>
                <a:lnTo>
                  <a:pt x="172211" y="600456"/>
                </a:lnTo>
                <a:lnTo>
                  <a:pt x="172211" y="620268"/>
                </a:lnTo>
                <a:close/>
              </a:path>
              <a:path w="210819" h="638810">
                <a:moveTo>
                  <a:pt x="210311" y="620268"/>
                </a:moveTo>
                <a:lnTo>
                  <a:pt x="172211" y="620268"/>
                </a:lnTo>
                <a:lnTo>
                  <a:pt x="190500" y="600456"/>
                </a:lnTo>
                <a:lnTo>
                  <a:pt x="210311" y="600456"/>
                </a:lnTo>
                <a:lnTo>
                  <a:pt x="210311" y="6202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56510" y="3668267"/>
            <a:ext cx="0" cy="530860"/>
          </a:xfrm>
          <a:custGeom>
            <a:avLst/>
            <a:gdLst/>
            <a:ahLst/>
            <a:cxnLst/>
            <a:rect l="l" t="t" r="r" b="b"/>
            <a:pathLst>
              <a:path w="0" h="530860">
                <a:moveTo>
                  <a:pt x="0" y="0"/>
                </a:moveTo>
                <a:lnTo>
                  <a:pt x="0" y="53035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540508" y="3924300"/>
            <a:ext cx="215265" cy="285115"/>
          </a:xfrm>
          <a:custGeom>
            <a:avLst/>
            <a:gdLst/>
            <a:ahLst/>
            <a:cxnLst/>
            <a:rect l="l" t="t" r="r" b="b"/>
            <a:pathLst>
              <a:path w="215264" h="285114">
                <a:moveTo>
                  <a:pt x="87338" y="142266"/>
                </a:moveTo>
                <a:lnTo>
                  <a:pt x="0" y="21336"/>
                </a:lnTo>
                <a:lnTo>
                  <a:pt x="30480" y="0"/>
                </a:lnTo>
                <a:lnTo>
                  <a:pt x="118150" y="120041"/>
                </a:lnTo>
                <a:lnTo>
                  <a:pt x="87338" y="142266"/>
                </a:lnTo>
                <a:close/>
              </a:path>
              <a:path w="215264" h="285114">
                <a:moveTo>
                  <a:pt x="170663" y="158495"/>
                </a:moveTo>
                <a:lnTo>
                  <a:pt x="99060" y="158495"/>
                </a:lnTo>
                <a:lnTo>
                  <a:pt x="129540" y="135636"/>
                </a:lnTo>
                <a:lnTo>
                  <a:pt x="118150" y="120041"/>
                </a:lnTo>
                <a:lnTo>
                  <a:pt x="149352" y="97536"/>
                </a:lnTo>
                <a:lnTo>
                  <a:pt x="170663" y="158495"/>
                </a:lnTo>
                <a:close/>
              </a:path>
              <a:path w="215264" h="285114">
                <a:moveTo>
                  <a:pt x="99060" y="158495"/>
                </a:moveTo>
                <a:lnTo>
                  <a:pt x="87338" y="142266"/>
                </a:lnTo>
                <a:lnTo>
                  <a:pt x="118150" y="120041"/>
                </a:lnTo>
                <a:lnTo>
                  <a:pt x="129540" y="135636"/>
                </a:lnTo>
                <a:lnTo>
                  <a:pt x="99060" y="158495"/>
                </a:lnTo>
                <a:close/>
              </a:path>
              <a:path w="215264" h="285114">
                <a:moveTo>
                  <a:pt x="214884" y="284988"/>
                </a:moveTo>
                <a:lnTo>
                  <a:pt x="56388" y="164592"/>
                </a:lnTo>
                <a:lnTo>
                  <a:pt x="87338" y="142266"/>
                </a:lnTo>
                <a:lnTo>
                  <a:pt x="99060" y="158495"/>
                </a:lnTo>
                <a:lnTo>
                  <a:pt x="170663" y="158495"/>
                </a:lnTo>
                <a:lnTo>
                  <a:pt x="214884" y="284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40507" y="3665220"/>
            <a:ext cx="230504" cy="264160"/>
          </a:xfrm>
          <a:custGeom>
            <a:avLst/>
            <a:gdLst/>
            <a:ahLst/>
            <a:cxnLst/>
            <a:rect l="l" t="t" r="r" b="b"/>
            <a:pathLst>
              <a:path w="230505" h="264160">
                <a:moveTo>
                  <a:pt x="30480" y="263652"/>
                </a:moveTo>
                <a:lnTo>
                  <a:pt x="0" y="239268"/>
                </a:lnTo>
                <a:lnTo>
                  <a:pt x="201167" y="0"/>
                </a:lnTo>
                <a:lnTo>
                  <a:pt x="230124" y="24383"/>
                </a:lnTo>
                <a:lnTo>
                  <a:pt x="30480" y="2636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743961" y="4191000"/>
            <a:ext cx="0" cy="494030"/>
          </a:xfrm>
          <a:custGeom>
            <a:avLst/>
            <a:gdLst/>
            <a:ahLst/>
            <a:cxnLst/>
            <a:rect l="l" t="t" r="r" b="b"/>
            <a:pathLst>
              <a:path w="0" h="494029">
                <a:moveTo>
                  <a:pt x="0" y="0"/>
                </a:moveTo>
                <a:lnTo>
                  <a:pt x="0" y="4937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43961" y="5309615"/>
            <a:ext cx="0" cy="554990"/>
          </a:xfrm>
          <a:custGeom>
            <a:avLst/>
            <a:gdLst/>
            <a:ahLst/>
            <a:cxnLst/>
            <a:rect l="l" t="t" r="r" b="b"/>
            <a:pathLst>
              <a:path w="0" h="554989">
                <a:moveTo>
                  <a:pt x="0" y="0"/>
                </a:moveTo>
                <a:lnTo>
                  <a:pt x="0" y="55473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862327" y="3929634"/>
            <a:ext cx="683260" cy="0"/>
          </a:xfrm>
          <a:custGeom>
            <a:avLst/>
            <a:gdLst/>
            <a:ahLst/>
            <a:cxnLst/>
            <a:rect l="l" t="t" r="r" b="b"/>
            <a:pathLst>
              <a:path w="683260" h="0">
                <a:moveTo>
                  <a:pt x="0" y="0"/>
                </a:moveTo>
                <a:lnTo>
                  <a:pt x="68275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026213" y="1688556"/>
            <a:ext cx="52070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85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81527" y="2031491"/>
            <a:ext cx="144780" cy="146685"/>
          </a:xfrm>
          <a:custGeom>
            <a:avLst/>
            <a:gdLst/>
            <a:ahLst/>
            <a:cxnLst/>
            <a:rect l="l" t="t" r="r" b="b"/>
            <a:pathLst>
              <a:path w="144780" h="146685">
                <a:moveTo>
                  <a:pt x="86868" y="1523"/>
                </a:moveTo>
                <a:lnTo>
                  <a:pt x="57912" y="1523"/>
                </a:lnTo>
                <a:lnTo>
                  <a:pt x="59436" y="0"/>
                </a:lnTo>
                <a:lnTo>
                  <a:pt x="85344" y="0"/>
                </a:lnTo>
                <a:lnTo>
                  <a:pt x="86868" y="1523"/>
                </a:lnTo>
                <a:close/>
              </a:path>
              <a:path w="144780" h="146685">
                <a:moveTo>
                  <a:pt x="99060" y="4571"/>
                </a:moveTo>
                <a:lnTo>
                  <a:pt x="45719" y="4571"/>
                </a:lnTo>
                <a:lnTo>
                  <a:pt x="56387" y="1523"/>
                </a:lnTo>
                <a:lnTo>
                  <a:pt x="88391" y="1523"/>
                </a:lnTo>
                <a:lnTo>
                  <a:pt x="99060" y="4571"/>
                </a:lnTo>
                <a:close/>
              </a:path>
              <a:path w="144780" h="146685">
                <a:moveTo>
                  <a:pt x="112775" y="12191"/>
                </a:moveTo>
                <a:lnTo>
                  <a:pt x="32004" y="12191"/>
                </a:lnTo>
                <a:lnTo>
                  <a:pt x="33528" y="10667"/>
                </a:lnTo>
                <a:lnTo>
                  <a:pt x="42672" y="6095"/>
                </a:lnTo>
                <a:lnTo>
                  <a:pt x="44195" y="4571"/>
                </a:lnTo>
                <a:lnTo>
                  <a:pt x="100584" y="4571"/>
                </a:lnTo>
                <a:lnTo>
                  <a:pt x="102108" y="6095"/>
                </a:lnTo>
                <a:lnTo>
                  <a:pt x="111252" y="10667"/>
                </a:lnTo>
                <a:lnTo>
                  <a:pt x="112775" y="12191"/>
                </a:lnTo>
                <a:close/>
              </a:path>
              <a:path w="144780" h="146685">
                <a:moveTo>
                  <a:pt x="123444" y="21335"/>
                </a:moveTo>
                <a:lnTo>
                  <a:pt x="21336" y="21335"/>
                </a:lnTo>
                <a:lnTo>
                  <a:pt x="21336" y="19811"/>
                </a:lnTo>
                <a:lnTo>
                  <a:pt x="30480" y="13715"/>
                </a:lnTo>
                <a:lnTo>
                  <a:pt x="30480" y="12191"/>
                </a:lnTo>
                <a:lnTo>
                  <a:pt x="114300" y="12191"/>
                </a:lnTo>
                <a:lnTo>
                  <a:pt x="114300" y="13715"/>
                </a:lnTo>
                <a:lnTo>
                  <a:pt x="123444" y="19811"/>
                </a:lnTo>
                <a:lnTo>
                  <a:pt x="123444" y="21335"/>
                </a:lnTo>
                <a:close/>
              </a:path>
              <a:path w="144780" h="146685">
                <a:moveTo>
                  <a:pt x="124968" y="124967"/>
                </a:moveTo>
                <a:lnTo>
                  <a:pt x="19812" y="124967"/>
                </a:lnTo>
                <a:lnTo>
                  <a:pt x="19812" y="123443"/>
                </a:lnTo>
                <a:lnTo>
                  <a:pt x="12192" y="115823"/>
                </a:lnTo>
                <a:lnTo>
                  <a:pt x="12192" y="114299"/>
                </a:lnTo>
                <a:lnTo>
                  <a:pt x="10668" y="112775"/>
                </a:lnTo>
                <a:lnTo>
                  <a:pt x="6096" y="103631"/>
                </a:lnTo>
                <a:lnTo>
                  <a:pt x="4572" y="102107"/>
                </a:lnTo>
                <a:lnTo>
                  <a:pt x="4572" y="99059"/>
                </a:lnTo>
                <a:lnTo>
                  <a:pt x="1524" y="89915"/>
                </a:lnTo>
                <a:lnTo>
                  <a:pt x="1524" y="88391"/>
                </a:lnTo>
                <a:lnTo>
                  <a:pt x="0" y="86867"/>
                </a:lnTo>
                <a:lnTo>
                  <a:pt x="0" y="59435"/>
                </a:lnTo>
                <a:lnTo>
                  <a:pt x="1524" y="57911"/>
                </a:lnTo>
                <a:lnTo>
                  <a:pt x="1524" y="56387"/>
                </a:lnTo>
                <a:lnTo>
                  <a:pt x="4572" y="45719"/>
                </a:lnTo>
                <a:lnTo>
                  <a:pt x="4572" y="44195"/>
                </a:lnTo>
                <a:lnTo>
                  <a:pt x="6096" y="42671"/>
                </a:lnTo>
                <a:lnTo>
                  <a:pt x="10668" y="33527"/>
                </a:lnTo>
                <a:lnTo>
                  <a:pt x="12192" y="32003"/>
                </a:lnTo>
                <a:lnTo>
                  <a:pt x="12192" y="30479"/>
                </a:lnTo>
                <a:lnTo>
                  <a:pt x="19812" y="22859"/>
                </a:lnTo>
                <a:lnTo>
                  <a:pt x="19812" y="21335"/>
                </a:lnTo>
                <a:lnTo>
                  <a:pt x="124968" y="21335"/>
                </a:lnTo>
                <a:lnTo>
                  <a:pt x="124968" y="22859"/>
                </a:lnTo>
                <a:lnTo>
                  <a:pt x="131064" y="30479"/>
                </a:lnTo>
                <a:lnTo>
                  <a:pt x="134112" y="33527"/>
                </a:lnTo>
                <a:lnTo>
                  <a:pt x="136398" y="38099"/>
                </a:lnTo>
                <a:lnTo>
                  <a:pt x="67056" y="38099"/>
                </a:lnTo>
                <a:lnTo>
                  <a:pt x="61722" y="39623"/>
                </a:lnTo>
                <a:lnTo>
                  <a:pt x="60960" y="39623"/>
                </a:lnTo>
                <a:lnTo>
                  <a:pt x="56387" y="41147"/>
                </a:lnTo>
                <a:lnTo>
                  <a:pt x="57912" y="41147"/>
                </a:lnTo>
                <a:lnTo>
                  <a:pt x="51816" y="44195"/>
                </a:lnTo>
                <a:lnTo>
                  <a:pt x="52578" y="44195"/>
                </a:lnTo>
                <a:lnTo>
                  <a:pt x="45719" y="48767"/>
                </a:lnTo>
                <a:lnTo>
                  <a:pt x="47548" y="48767"/>
                </a:lnTo>
                <a:lnTo>
                  <a:pt x="45110" y="51815"/>
                </a:lnTo>
                <a:lnTo>
                  <a:pt x="44195" y="51815"/>
                </a:lnTo>
                <a:lnTo>
                  <a:pt x="39624" y="60959"/>
                </a:lnTo>
                <a:lnTo>
                  <a:pt x="40131" y="60959"/>
                </a:lnTo>
                <a:lnTo>
                  <a:pt x="39116" y="64007"/>
                </a:lnTo>
                <a:lnTo>
                  <a:pt x="38100" y="64007"/>
                </a:lnTo>
                <a:lnTo>
                  <a:pt x="38100" y="82295"/>
                </a:lnTo>
                <a:lnTo>
                  <a:pt x="39406" y="82295"/>
                </a:lnTo>
                <a:lnTo>
                  <a:pt x="40277" y="85343"/>
                </a:lnTo>
                <a:lnTo>
                  <a:pt x="39624" y="85343"/>
                </a:lnTo>
                <a:lnTo>
                  <a:pt x="44195" y="94487"/>
                </a:lnTo>
                <a:lnTo>
                  <a:pt x="45110" y="94487"/>
                </a:lnTo>
                <a:lnTo>
                  <a:pt x="47548" y="97535"/>
                </a:lnTo>
                <a:lnTo>
                  <a:pt x="45719" y="97535"/>
                </a:lnTo>
                <a:lnTo>
                  <a:pt x="52577" y="102107"/>
                </a:lnTo>
                <a:lnTo>
                  <a:pt x="51816" y="102107"/>
                </a:lnTo>
                <a:lnTo>
                  <a:pt x="57912" y="105155"/>
                </a:lnTo>
                <a:lnTo>
                  <a:pt x="56387" y="105155"/>
                </a:lnTo>
                <a:lnTo>
                  <a:pt x="60960" y="106679"/>
                </a:lnTo>
                <a:lnTo>
                  <a:pt x="61721" y="106679"/>
                </a:lnTo>
                <a:lnTo>
                  <a:pt x="67056" y="108203"/>
                </a:lnTo>
                <a:lnTo>
                  <a:pt x="136398" y="108203"/>
                </a:lnTo>
                <a:lnTo>
                  <a:pt x="134112" y="112775"/>
                </a:lnTo>
                <a:lnTo>
                  <a:pt x="131064" y="115823"/>
                </a:lnTo>
                <a:lnTo>
                  <a:pt x="124968" y="123443"/>
                </a:lnTo>
                <a:lnTo>
                  <a:pt x="124968" y="124967"/>
                </a:lnTo>
                <a:close/>
              </a:path>
              <a:path w="144780" h="146685">
                <a:moveTo>
                  <a:pt x="84836" y="40131"/>
                </a:moveTo>
                <a:lnTo>
                  <a:pt x="77724" y="38099"/>
                </a:lnTo>
                <a:lnTo>
                  <a:pt x="136398" y="38099"/>
                </a:lnTo>
                <a:lnTo>
                  <a:pt x="137160" y="39623"/>
                </a:lnTo>
                <a:lnTo>
                  <a:pt x="83820" y="39623"/>
                </a:lnTo>
                <a:lnTo>
                  <a:pt x="84836" y="40131"/>
                </a:lnTo>
                <a:close/>
              </a:path>
              <a:path w="144780" h="146685">
                <a:moveTo>
                  <a:pt x="56387" y="41147"/>
                </a:moveTo>
                <a:lnTo>
                  <a:pt x="60960" y="39623"/>
                </a:lnTo>
                <a:lnTo>
                  <a:pt x="59944" y="40131"/>
                </a:lnTo>
                <a:lnTo>
                  <a:pt x="56387" y="41147"/>
                </a:lnTo>
                <a:close/>
              </a:path>
              <a:path w="144780" h="146685">
                <a:moveTo>
                  <a:pt x="59944" y="40131"/>
                </a:moveTo>
                <a:lnTo>
                  <a:pt x="60960" y="39623"/>
                </a:lnTo>
                <a:lnTo>
                  <a:pt x="61722" y="39623"/>
                </a:lnTo>
                <a:lnTo>
                  <a:pt x="59944" y="40131"/>
                </a:lnTo>
                <a:close/>
              </a:path>
              <a:path w="144780" h="146685">
                <a:moveTo>
                  <a:pt x="88391" y="41147"/>
                </a:moveTo>
                <a:lnTo>
                  <a:pt x="84836" y="40131"/>
                </a:lnTo>
                <a:lnTo>
                  <a:pt x="83820" y="39623"/>
                </a:lnTo>
                <a:lnTo>
                  <a:pt x="88391" y="41147"/>
                </a:lnTo>
                <a:close/>
              </a:path>
              <a:path w="144780" h="146685">
                <a:moveTo>
                  <a:pt x="137922" y="41147"/>
                </a:moveTo>
                <a:lnTo>
                  <a:pt x="88391" y="41147"/>
                </a:lnTo>
                <a:lnTo>
                  <a:pt x="83820" y="39623"/>
                </a:lnTo>
                <a:lnTo>
                  <a:pt x="137160" y="39623"/>
                </a:lnTo>
                <a:lnTo>
                  <a:pt x="137922" y="41147"/>
                </a:lnTo>
                <a:close/>
              </a:path>
              <a:path w="144780" h="146685">
                <a:moveTo>
                  <a:pt x="57912" y="41147"/>
                </a:moveTo>
                <a:lnTo>
                  <a:pt x="56387" y="41147"/>
                </a:lnTo>
                <a:lnTo>
                  <a:pt x="59944" y="40131"/>
                </a:lnTo>
                <a:lnTo>
                  <a:pt x="57912" y="41147"/>
                </a:lnTo>
                <a:close/>
              </a:path>
              <a:path w="144780" h="146685">
                <a:moveTo>
                  <a:pt x="140208" y="44195"/>
                </a:moveTo>
                <a:lnTo>
                  <a:pt x="92964" y="44195"/>
                </a:lnTo>
                <a:lnTo>
                  <a:pt x="84836" y="40131"/>
                </a:lnTo>
                <a:lnTo>
                  <a:pt x="88391" y="41147"/>
                </a:lnTo>
                <a:lnTo>
                  <a:pt x="137922" y="41147"/>
                </a:lnTo>
                <a:lnTo>
                  <a:pt x="138684" y="42671"/>
                </a:lnTo>
                <a:lnTo>
                  <a:pt x="140208" y="44195"/>
                </a:lnTo>
                <a:close/>
              </a:path>
              <a:path w="144780" h="146685">
                <a:moveTo>
                  <a:pt x="52578" y="44195"/>
                </a:moveTo>
                <a:lnTo>
                  <a:pt x="51816" y="44195"/>
                </a:lnTo>
                <a:lnTo>
                  <a:pt x="54864" y="42671"/>
                </a:lnTo>
                <a:lnTo>
                  <a:pt x="52578" y="44195"/>
                </a:lnTo>
                <a:close/>
              </a:path>
              <a:path w="144780" h="146685">
                <a:moveTo>
                  <a:pt x="96689" y="48090"/>
                </a:moveTo>
                <a:lnTo>
                  <a:pt x="89916" y="42671"/>
                </a:lnTo>
                <a:lnTo>
                  <a:pt x="92964" y="44195"/>
                </a:lnTo>
                <a:lnTo>
                  <a:pt x="140208" y="44195"/>
                </a:lnTo>
                <a:lnTo>
                  <a:pt x="140208" y="45719"/>
                </a:lnTo>
                <a:lnTo>
                  <a:pt x="140643" y="47243"/>
                </a:lnTo>
                <a:lnTo>
                  <a:pt x="96012" y="47243"/>
                </a:lnTo>
                <a:lnTo>
                  <a:pt x="96689" y="48090"/>
                </a:lnTo>
                <a:close/>
              </a:path>
              <a:path w="144780" h="146685">
                <a:moveTo>
                  <a:pt x="47548" y="48767"/>
                </a:moveTo>
                <a:lnTo>
                  <a:pt x="45719" y="48767"/>
                </a:lnTo>
                <a:lnTo>
                  <a:pt x="48768" y="47243"/>
                </a:lnTo>
                <a:lnTo>
                  <a:pt x="47548" y="48767"/>
                </a:lnTo>
                <a:close/>
              </a:path>
              <a:path w="144780" h="146685">
                <a:moveTo>
                  <a:pt x="97536" y="48767"/>
                </a:moveTo>
                <a:lnTo>
                  <a:pt x="96689" y="48090"/>
                </a:lnTo>
                <a:lnTo>
                  <a:pt x="96012" y="47243"/>
                </a:lnTo>
                <a:lnTo>
                  <a:pt x="97536" y="48767"/>
                </a:lnTo>
                <a:close/>
              </a:path>
              <a:path w="144780" h="146685">
                <a:moveTo>
                  <a:pt x="141078" y="48767"/>
                </a:moveTo>
                <a:lnTo>
                  <a:pt x="97536" y="48767"/>
                </a:lnTo>
                <a:lnTo>
                  <a:pt x="96012" y="47243"/>
                </a:lnTo>
                <a:lnTo>
                  <a:pt x="140643" y="47243"/>
                </a:lnTo>
                <a:lnTo>
                  <a:pt x="141078" y="48767"/>
                </a:lnTo>
                <a:close/>
              </a:path>
              <a:path w="144780" h="146685">
                <a:moveTo>
                  <a:pt x="102107" y="54863"/>
                </a:moveTo>
                <a:lnTo>
                  <a:pt x="96689" y="48090"/>
                </a:lnTo>
                <a:lnTo>
                  <a:pt x="97536" y="48767"/>
                </a:lnTo>
                <a:lnTo>
                  <a:pt x="141078" y="48767"/>
                </a:lnTo>
                <a:lnTo>
                  <a:pt x="141949" y="51815"/>
                </a:lnTo>
                <a:lnTo>
                  <a:pt x="100584" y="51815"/>
                </a:lnTo>
                <a:lnTo>
                  <a:pt x="102107" y="54863"/>
                </a:lnTo>
                <a:close/>
              </a:path>
              <a:path w="144780" h="146685">
                <a:moveTo>
                  <a:pt x="42672" y="54863"/>
                </a:moveTo>
                <a:lnTo>
                  <a:pt x="44195" y="51815"/>
                </a:lnTo>
                <a:lnTo>
                  <a:pt x="45110" y="51815"/>
                </a:lnTo>
                <a:lnTo>
                  <a:pt x="42672" y="54863"/>
                </a:lnTo>
                <a:close/>
              </a:path>
              <a:path w="144780" h="146685">
                <a:moveTo>
                  <a:pt x="144779" y="60959"/>
                </a:moveTo>
                <a:lnTo>
                  <a:pt x="105155" y="60959"/>
                </a:lnTo>
                <a:lnTo>
                  <a:pt x="100584" y="51815"/>
                </a:lnTo>
                <a:lnTo>
                  <a:pt x="141949" y="51815"/>
                </a:lnTo>
                <a:lnTo>
                  <a:pt x="143256" y="56387"/>
                </a:lnTo>
                <a:lnTo>
                  <a:pt x="143256" y="57911"/>
                </a:lnTo>
                <a:lnTo>
                  <a:pt x="144779" y="59435"/>
                </a:lnTo>
                <a:lnTo>
                  <a:pt x="144779" y="60959"/>
                </a:lnTo>
                <a:close/>
              </a:path>
              <a:path w="144780" h="146685">
                <a:moveTo>
                  <a:pt x="40131" y="60959"/>
                </a:moveTo>
                <a:lnTo>
                  <a:pt x="39624" y="60959"/>
                </a:lnTo>
                <a:lnTo>
                  <a:pt x="41148" y="57911"/>
                </a:lnTo>
                <a:lnTo>
                  <a:pt x="40131" y="60959"/>
                </a:lnTo>
                <a:close/>
              </a:path>
              <a:path w="144780" h="146685">
                <a:moveTo>
                  <a:pt x="106679" y="67055"/>
                </a:moveTo>
                <a:lnTo>
                  <a:pt x="103632" y="57911"/>
                </a:lnTo>
                <a:lnTo>
                  <a:pt x="105155" y="60959"/>
                </a:lnTo>
                <a:lnTo>
                  <a:pt x="144779" y="60959"/>
                </a:lnTo>
                <a:lnTo>
                  <a:pt x="144779" y="64007"/>
                </a:lnTo>
                <a:lnTo>
                  <a:pt x="106679" y="64007"/>
                </a:lnTo>
                <a:lnTo>
                  <a:pt x="106679" y="67055"/>
                </a:lnTo>
                <a:close/>
              </a:path>
              <a:path w="144780" h="146685">
                <a:moveTo>
                  <a:pt x="38100" y="67055"/>
                </a:moveTo>
                <a:lnTo>
                  <a:pt x="38100" y="64007"/>
                </a:lnTo>
                <a:lnTo>
                  <a:pt x="39116" y="64007"/>
                </a:lnTo>
                <a:lnTo>
                  <a:pt x="38100" y="67055"/>
                </a:lnTo>
                <a:close/>
              </a:path>
              <a:path w="144780" h="146685">
                <a:moveTo>
                  <a:pt x="144779" y="82295"/>
                </a:moveTo>
                <a:lnTo>
                  <a:pt x="106679" y="82295"/>
                </a:lnTo>
                <a:lnTo>
                  <a:pt x="106679" y="64007"/>
                </a:lnTo>
                <a:lnTo>
                  <a:pt x="144779" y="64007"/>
                </a:lnTo>
                <a:lnTo>
                  <a:pt x="144779" y="82295"/>
                </a:lnTo>
                <a:close/>
              </a:path>
              <a:path w="144780" h="146685">
                <a:moveTo>
                  <a:pt x="39406" y="82295"/>
                </a:moveTo>
                <a:lnTo>
                  <a:pt x="38100" y="82295"/>
                </a:lnTo>
                <a:lnTo>
                  <a:pt x="38100" y="77723"/>
                </a:lnTo>
                <a:lnTo>
                  <a:pt x="39406" y="82295"/>
                </a:lnTo>
                <a:close/>
              </a:path>
              <a:path w="144780" h="146685">
                <a:moveTo>
                  <a:pt x="103632" y="88391"/>
                </a:moveTo>
                <a:lnTo>
                  <a:pt x="106679" y="77723"/>
                </a:lnTo>
                <a:lnTo>
                  <a:pt x="106679" y="82295"/>
                </a:lnTo>
                <a:lnTo>
                  <a:pt x="144779" y="82295"/>
                </a:lnTo>
                <a:lnTo>
                  <a:pt x="144779" y="85343"/>
                </a:lnTo>
                <a:lnTo>
                  <a:pt x="105155" y="85343"/>
                </a:lnTo>
                <a:lnTo>
                  <a:pt x="103632" y="88391"/>
                </a:lnTo>
                <a:close/>
              </a:path>
              <a:path w="144780" h="146685">
                <a:moveTo>
                  <a:pt x="41148" y="88391"/>
                </a:moveTo>
                <a:lnTo>
                  <a:pt x="39624" y="85343"/>
                </a:lnTo>
                <a:lnTo>
                  <a:pt x="40277" y="85343"/>
                </a:lnTo>
                <a:lnTo>
                  <a:pt x="41148" y="88391"/>
                </a:lnTo>
                <a:close/>
              </a:path>
              <a:path w="144780" h="146685">
                <a:moveTo>
                  <a:pt x="141732" y="94487"/>
                </a:moveTo>
                <a:lnTo>
                  <a:pt x="100584" y="94487"/>
                </a:lnTo>
                <a:lnTo>
                  <a:pt x="105155" y="85343"/>
                </a:lnTo>
                <a:lnTo>
                  <a:pt x="144779" y="85343"/>
                </a:lnTo>
                <a:lnTo>
                  <a:pt x="144779" y="86867"/>
                </a:lnTo>
                <a:lnTo>
                  <a:pt x="143256" y="88391"/>
                </a:lnTo>
                <a:lnTo>
                  <a:pt x="143256" y="89915"/>
                </a:lnTo>
                <a:lnTo>
                  <a:pt x="141732" y="94487"/>
                </a:lnTo>
                <a:close/>
              </a:path>
              <a:path w="144780" h="146685">
                <a:moveTo>
                  <a:pt x="45110" y="94487"/>
                </a:moveTo>
                <a:lnTo>
                  <a:pt x="44195" y="94487"/>
                </a:lnTo>
                <a:lnTo>
                  <a:pt x="42671" y="91439"/>
                </a:lnTo>
                <a:lnTo>
                  <a:pt x="45110" y="94487"/>
                </a:lnTo>
                <a:close/>
              </a:path>
              <a:path w="144780" h="146685">
                <a:moveTo>
                  <a:pt x="96689" y="98213"/>
                </a:moveTo>
                <a:lnTo>
                  <a:pt x="102108" y="91439"/>
                </a:lnTo>
                <a:lnTo>
                  <a:pt x="100584" y="94487"/>
                </a:lnTo>
                <a:lnTo>
                  <a:pt x="141732" y="94487"/>
                </a:lnTo>
                <a:lnTo>
                  <a:pt x="140716" y="97535"/>
                </a:lnTo>
                <a:lnTo>
                  <a:pt x="97536" y="97535"/>
                </a:lnTo>
                <a:lnTo>
                  <a:pt x="96689" y="98213"/>
                </a:lnTo>
                <a:close/>
              </a:path>
              <a:path w="144780" h="146685">
                <a:moveTo>
                  <a:pt x="48768" y="99059"/>
                </a:moveTo>
                <a:lnTo>
                  <a:pt x="45719" y="97535"/>
                </a:lnTo>
                <a:lnTo>
                  <a:pt x="47548" y="97535"/>
                </a:lnTo>
                <a:lnTo>
                  <a:pt x="48768" y="99059"/>
                </a:lnTo>
                <a:close/>
              </a:path>
              <a:path w="144780" h="146685">
                <a:moveTo>
                  <a:pt x="96012" y="99059"/>
                </a:moveTo>
                <a:lnTo>
                  <a:pt x="96689" y="98213"/>
                </a:lnTo>
                <a:lnTo>
                  <a:pt x="97536" y="97535"/>
                </a:lnTo>
                <a:lnTo>
                  <a:pt x="96012" y="99059"/>
                </a:lnTo>
                <a:close/>
              </a:path>
              <a:path w="144780" h="146685">
                <a:moveTo>
                  <a:pt x="140208" y="99059"/>
                </a:moveTo>
                <a:lnTo>
                  <a:pt x="96012" y="99059"/>
                </a:lnTo>
                <a:lnTo>
                  <a:pt x="97536" y="97535"/>
                </a:lnTo>
                <a:lnTo>
                  <a:pt x="140716" y="97535"/>
                </a:lnTo>
                <a:lnTo>
                  <a:pt x="140208" y="99059"/>
                </a:lnTo>
                <a:close/>
              </a:path>
              <a:path w="144780" h="146685">
                <a:moveTo>
                  <a:pt x="89916" y="103631"/>
                </a:moveTo>
                <a:lnTo>
                  <a:pt x="96689" y="98213"/>
                </a:lnTo>
                <a:lnTo>
                  <a:pt x="96012" y="99059"/>
                </a:lnTo>
                <a:lnTo>
                  <a:pt x="140208" y="99059"/>
                </a:lnTo>
                <a:lnTo>
                  <a:pt x="140208" y="102107"/>
                </a:lnTo>
                <a:lnTo>
                  <a:pt x="92964" y="102107"/>
                </a:lnTo>
                <a:lnTo>
                  <a:pt x="89916" y="103631"/>
                </a:lnTo>
                <a:close/>
              </a:path>
              <a:path w="144780" h="146685">
                <a:moveTo>
                  <a:pt x="54864" y="103631"/>
                </a:moveTo>
                <a:lnTo>
                  <a:pt x="51816" y="102107"/>
                </a:lnTo>
                <a:lnTo>
                  <a:pt x="52577" y="102107"/>
                </a:lnTo>
                <a:lnTo>
                  <a:pt x="54864" y="103631"/>
                </a:lnTo>
                <a:close/>
              </a:path>
              <a:path w="144780" h="146685">
                <a:moveTo>
                  <a:pt x="84836" y="106171"/>
                </a:moveTo>
                <a:lnTo>
                  <a:pt x="92964" y="102107"/>
                </a:lnTo>
                <a:lnTo>
                  <a:pt x="140208" y="102107"/>
                </a:lnTo>
                <a:lnTo>
                  <a:pt x="138684" y="103631"/>
                </a:lnTo>
                <a:lnTo>
                  <a:pt x="137922" y="105155"/>
                </a:lnTo>
                <a:lnTo>
                  <a:pt x="88391" y="105155"/>
                </a:lnTo>
                <a:lnTo>
                  <a:pt x="84836" y="106171"/>
                </a:lnTo>
                <a:close/>
              </a:path>
              <a:path w="144780" h="146685">
                <a:moveTo>
                  <a:pt x="60960" y="106679"/>
                </a:moveTo>
                <a:lnTo>
                  <a:pt x="56387" y="105155"/>
                </a:lnTo>
                <a:lnTo>
                  <a:pt x="59944" y="106171"/>
                </a:lnTo>
                <a:lnTo>
                  <a:pt x="60960" y="106679"/>
                </a:lnTo>
                <a:close/>
              </a:path>
              <a:path w="144780" h="146685">
                <a:moveTo>
                  <a:pt x="59944" y="106171"/>
                </a:moveTo>
                <a:lnTo>
                  <a:pt x="56387" y="105155"/>
                </a:lnTo>
                <a:lnTo>
                  <a:pt x="57912" y="105155"/>
                </a:lnTo>
                <a:lnTo>
                  <a:pt x="59944" y="106171"/>
                </a:lnTo>
                <a:close/>
              </a:path>
              <a:path w="144780" h="146685">
                <a:moveTo>
                  <a:pt x="83820" y="106679"/>
                </a:moveTo>
                <a:lnTo>
                  <a:pt x="84836" y="106171"/>
                </a:lnTo>
                <a:lnTo>
                  <a:pt x="88391" y="105155"/>
                </a:lnTo>
                <a:lnTo>
                  <a:pt x="83820" y="106679"/>
                </a:lnTo>
                <a:close/>
              </a:path>
              <a:path w="144780" h="146685">
                <a:moveTo>
                  <a:pt x="137160" y="106679"/>
                </a:moveTo>
                <a:lnTo>
                  <a:pt x="83820" y="106679"/>
                </a:lnTo>
                <a:lnTo>
                  <a:pt x="88391" y="105155"/>
                </a:lnTo>
                <a:lnTo>
                  <a:pt x="137922" y="105155"/>
                </a:lnTo>
                <a:lnTo>
                  <a:pt x="137160" y="106679"/>
                </a:lnTo>
                <a:close/>
              </a:path>
              <a:path w="144780" h="146685">
                <a:moveTo>
                  <a:pt x="61721" y="106679"/>
                </a:moveTo>
                <a:lnTo>
                  <a:pt x="60960" y="106679"/>
                </a:lnTo>
                <a:lnTo>
                  <a:pt x="59944" y="106171"/>
                </a:lnTo>
                <a:lnTo>
                  <a:pt x="61721" y="106679"/>
                </a:lnTo>
                <a:close/>
              </a:path>
              <a:path w="144780" h="146685">
                <a:moveTo>
                  <a:pt x="136398" y="108203"/>
                </a:moveTo>
                <a:lnTo>
                  <a:pt x="77724" y="108203"/>
                </a:lnTo>
                <a:lnTo>
                  <a:pt x="84836" y="106171"/>
                </a:lnTo>
                <a:lnTo>
                  <a:pt x="83820" y="106679"/>
                </a:lnTo>
                <a:lnTo>
                  <a:pt x="137160" y="106679"/>
                </a:lnTo>
                <a:lnTo>
                  <a:pt x="136398" y="108203"/>
                </a:lnTo>
                <a:close/>
              </a:path>
              <a:path w="144780" h="146685">
                <a:moveTo>
                  <a:pt x="70104" y="108203"/>
                </a:moveTo>
                <a:lnTo>
                  <a:pt x="67056" y="108203"/>
                </a:lnTo>
                <a:lnTo>
                  <a:pt x="64008" y="106679"/>
                </a:lnTo>
                <a:lnTo>
                  <a:pt x="72389" y="107877"/>
                </a:lnTo>
                <a:lnTo>
                  <a:pt x="70104" y="108203"/>
                </a:lnTo>
                <a:close/>
              </a:path>
              <a:path w="144780" h="146685">
                <a:moveTo>
                  <a:pt x="77724" y="108203"/>
                </a:moveTo>
                <a:lnTo>
                  <a:pt x="74676" y="108203"/>
                </a:lnTo>
                <a:lnTo>
                  <a:pt x="72389" y="107877"/>
                </a:lnTo>
                <a:lnTo>
                  <a:pt x="80772" y="106679"/>
                </a:lnTo>
                <a:lnTo>
                  <a:pt x="77724" y="108203"/>
                </a:lnTo>
                <a:close/>
              </a:path>
              <a:path w="144780" h="146685">
                <a:moveTo>
                  <a:pt x="74676" y="108203"/>
                </a:moveTo>
                <a:lnTo>
                  <a:pt x="70104" y="108203"/>
                </a:lnTo>
                <a:lnTo>
                  <a:pt x="72389" y="107877"/>
                </a:lnTo>
                <a:lnTo>
                  <a:pt x="74676" y="108203"/>
                </a:lnTo>
                <a:close/>
              </a:path>
              <a:path w="144780" h="146685">
                <a:moveTo>
                  <a:pt x="114300" y="134111"/>
                </a:moveTo>
                <a:lnTo>
                  <a:pt x="30480" y="134111"/>
                </a:lnTo>
                <a:lnTo>
                  <a:pt x="30480" y="132587"/>
                </a:lnTo>
                <a:lnTo>
                  <a:pt x="21336" y="126491"/>
                </a:lnTo>
                <a:lnTo>
                  <a:pt x="21336" y="124967"/>
                </a:lnTo>
                <a:lnTo>
                  <a:pt x="123444" y="124967"/>
                </a:lnTo>
                <a:lnTo>
                  <a:pt x="123444" y="126491"/>
                </a:lnTo>
                <a:lnTo>
                  <a:pt x="114300" y="132587"/>
                </a:lnTo>
                <a:lnTo>
                  <a:pt x="114300" y="134111"/>
                </a:lnTo>
                <a:close/>
              </a:path>
              <a:path w="144780" h="146685">
                <a:moveTo>
                  <a:pt x="102108" y="140207"/>
                </a:moveTo>
                <a:lnTo>
                  <a:pt x="42672" y="140207"/>
                </a:lnTo>
                <a:lnTo>
                  <a:pt x="33528" y="135635"/>
                </a:lnTo>
                <a:lnTo>
                  <a:pt x="32004" y="134111"/>
                </a:lnTo>
                <a:lnTo>
                  <a:pt x="112775" y="134111"/>
                </a:lnTo>
                <a:lnTo>
                  <a:pt x="111252" y="135635"/>
                </a:lnTo>
                <a:lnTo>
                  <a:pt x="102108" y="140207"/>
                </a:lnTo>
                <a:close/>
              </a:path>
              <a:path w="144780" h="146685">
                <a:moveTo>
                  <a:pt x="88391" y="144779"/>
                </a:moveTo>
                <a:lnTo>
                  <a:pt x="56387" y="144779"/>
                </a:lnTo>
                <a:lnTo>
                  <a:pt x="45719" y="141731"/>
                </a:lnTo>
                <a:lnTo>
                  <a:pt x="44195" y="140207"/>
                </a:lnTo>
                <a:lnTo>
                  <a:pt x="100584" y="140207"/>
                </a:lnTo>
                <a:lnTo>
                  <a:pt x="99060" y="141731"/>
                </a:lnTo>
                <a:lnTo>
                  <a:pt x="88391" y="144779"/>
                </a:lnTo>
                <a:close/>
              </a:path>
              <a:path w="144780" h="146685">
                <a:moveTo>
                  <a:pt x="74676" y="146303"/>
                </a:moveTo>
                <a:lnTo>
                  <a:pt x="70104" y="146303"/>
                </a:lnTo>
                <a:lnTo>
                  <a:pt x="59436" y="144779"/>
                </a:lnTo>
                <a:lnTo>
                  <a:pt x="85344" y="144779"/>
                </a:lnTo>
                <a:lnTo>
                  <a:pt x="74676" y="146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657856" y="4684776"/>
            <a:ext cx="172720" cy="624840"/>
          </a:xfrm>
          <a:custGeom>
            <a:avLst/>
            <a:gdLst/>
            <a:ahLst/>
            <a:cxnLst/>
            <a:rect l="l" t="t" r="r" b="b"/>
            <a:pathLst>
              <a:path w="172719" h="624839">
                <a:moveTo>
                  <a:pt x="0" y="0"/>
                </a:moveTo>
                <a:lnTo>
                  <a:pt x="172211" y="0"/>
                </a:lnTo>
                <a:lnTo>
                  <a:pt x="172211" y="624840"/>
                </a:lnTo>
                <a:lnTo>
                  <a:pt x="0" y="6248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638043" y="4666488"/>
            <a:ext cx="210820" cy="662940"/>
          </a:xfrm>
          <a:custGeom>
            <a:avLst/>
            <a:gdLst/>
            <a:ahLst/>
            <a:cxnLst/>
            <a:rect l="l" t="t" r="r" b="b"/>
            <a:pathLst>
              <a:path w="210819" h="662939">
                <a:moveTo>
                  <a:pt x="210311" y="662939"/>
                </a:moveTo>
                <a:lnTo>
                  <a:pt x="0" y="662939"/>
                </a:lnTo>
                <a:lnTo>
                  <a:pt x="0" y="0"/>
                </a:lnTo>
                <a:lnTo>
                  <a:pt x="210311" y="0"/>
                </a:lnTo>
                <a:lnTo>
                  <a:pt x="210311" y="18287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099"/>
                </a:lnTo>
                <a:lnTo>
                  <a:pt x="38100" y="624839"/>
                </a:lnTo>
                <a:lnTo>
                  <a:pt x="19812" y="624839"/>
                </a:lnTo>
                <a:lnTo>
                  <a:pt x="38100" y="643127"/>
                </a:lnTo>
                <a:lnTo>
                  <a:pt x="210311" y="643127"/>
                </a:lnTo>
                <a:lnTo>
                  <a:pt x="210311" y="662939"/>
                </a:lnTo>
                <a:close/>
              </a:path>
              <a:path w="210819" h="662939">
                <a:moveTo>
                  <a:pt x="38100" y="38099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099"/>
                </a:lnTo>
                <a:close/>
              </a:path>
              <a:path w="210819" h="662939">
                <a:moveTo>
                  <a:pt x="172211" y="38099"/>
                </a:moveTo>
                <a:lnTo>
                  <a:pt x="38100" y="38099"/>
                </a:lnTo>
                <a:lnTo>
                  <a:pt x="38100" y="18288"/>
                </a:lnTo>
                <a:lnTo>
                  <a:pt x="172211" y="18288"/>
                </a:lnTo>
                <a:lnTo>
                  <a:pt x="172211" y="38099"/>
                </a:lnTo>
                <a:close/>
              </a:path>
              <a:path w="210819" h="662939">
                <a:moveTo>
                  <a:pt x="172211" y="643127"/>
                </a:moveTo>
                <a:lnTo>
                  <a:pt x="172211" y="18288"/>
                </a:lnTo>
                <a:lnTo>
                  <a:pt x="192024" y="38100"/>
                </a:lnTo>
                <a:lnTo>
                  <a:pt x="210311" y="38099"/>
                </a:lnTo>
                <a:lnTo>
                  <a:pt x="210311" y="624839"/>
                </a:lnTo>
                <a:lnTo>
                  <a:pt x="192024" y="624839"/>
                </a:lnTo>
                <a:lnTo>
                  <a:pt x="172211" y="643127"/>
                </a:lnTo>
                <a:close/>
              </a:path>
              <a:path w="210819" h="662939">
                <a:moveTo>
                  <a:pt x="210311" y="38099"/>
                </a:moveTo>
                <a:lnTo>
                  <a:pt x="192024" y="38100"/>
                </a:lnTo>
                <a:lnTo>
                  <a:pt x="172211" y="18288"/>
                </a:lnTo>
                <a:lnTo>
                  <a:pt x="210311" y="18287"/>
                </a:lnTo>
                <a:lnTo>
                  <a:pt x="210311" y="38099"/>
                </a:lnTo>
                <a:close/>
              </a:path>
              <a:path w="210819" h="662939">
                <a:moveTo>
                  <a:pt x="38100" y="643127"/>
                </a:moveTo>
                <a:lnTo>
                  <a:pt x="19812" y="624839"/>
                </a:lnTo>
                <a:lnTo>
                  <a:pt x="38100" y="624839"/>
                </a:lnTo>
                <a:lnTo>
                  <a:pt x="38100" y="643127"/>
                </a:lnTo>
                <a:close/>
              </a:path>
              <a:path w="210819" h="662939">
                <a:moveTo>
                  <a:pt x="172211" y="643127"/>
                </a:moveTo>
                <a:lnTo>
                  <a:pt x="38100" y="643127"/>
                </a:lnTo>
                <a:lnTo>
                  <a:pt x="38100" y="624839"/>
                </a:lnTo>
                <a:lnTo>
                  <a:pt x="172211" y="624839"/>
                </a:lnTo>
                <a:lnTo>
                  <a:pt x="172211" y="643127"/>
                </a:lnTo>
                <a:close/>
              </a:path>
              <a:path w="210819" h="662939">
                <a:moveTo>
                  <a:pt x="210311" y="643127"/>
                </a:moveTo>
                <a:lnTo>
                  <a:pt x="172211" y="643127"/>
                </a:lnTo>
                <a:lnTo>
                  <a:pt x="192024" y="624839"/>
                </a:lnTo>
                <a:lnTo>
                  <a:pt x="210311" y="624839"/>
                </a:lnTo>
                <a:lnTo>
                  <a:pt x="210311" y="643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939298" y="4768589"/>
            <a:ext cx="3181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10611" y="5872734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 h="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869948" y="2113026"/>
            <a:ext cx="1242060" cy="0"/>
          </a:xfrm>
          <a:custGeom>
            <a:avLst/>
            <a:gdLst/>
            <a:ahLst/>
            <a:cxnLst/>
            <a:rect l="l" t="t" r="r" b="b"/>
            <a:pathLst>
              <a:path w="1242060" h="0">
                <a:moveTo>
                  <a:pt x="0" y="0"/>
                </a:moveTo>
                <a:lnTo>
                  <a:pt x="124205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699003" y="2055875"/>
            <a:ext cx="114300" cy="1641475"/>
          </a:xfrm>
          <a:custGeom>
            <a:avLst/>
            <a:gdLst/>
            <a:ahLst/>
            <a:cxnLst/>
            <a:rect l="l" t="t" r="r" b="b"/>
            <a:pathLst>
              <a:path w="114300" h="1641475">
                <a:moveTo>
                  <a:pt x="38100" y="110461"/>
                </a:moveTo>
                <a:lnTo>
                  <a:pt x="34718" y="109751"/>
                </a:lnTo>
                <a:lnTo>
                  <a:pt x="16764" y="97345"/>
                </a:lnTo>
                <a:lnTo>
                  <a:pt x="4524" y="78938"/>
                </a:lnTo>
                <a:lnTo>
                  <a:pt x="0" y="56387"/>
                </a:lnTo>
                <a:lnTo>
                  <a:pt x="4524" y="34075"/>
                </a:lnTo>
                <a:lnTo>
                  <a:pt x="16764" y="16192"/>
                </a:lnTo>
                <a:lnTo>
                  <a:pt x="34718" y="4310"/>
                </a:lnTo>
                <a:lnTo>
                  <a:pt x="56387" y="0"/>
                </a:lnTo>
                <a:lnTo>
                  <a:pt x="78938" y="4310"/>
                </a:lnTo>
                <a:lnTo>
                  <a:pt x="97345" y="16192"/>
                </a:lnTo>
                <a:lnTo>
                  <a:pt x="109751" y="34075"/>
                </a:lnTo>
                <a:lnTo>
                  <a:pt x="114300" y="56387"/>
                </a:lnTo>
                <a:lnTo>
                  <a:pt x="38100" y="56387"/>
                </a:lnTo>
                <a:lnTo>
                  <a:pt x="38100" y="110461"/>
                </a:lnTo>
                <a:close/>
              </a:path>
              <a:path w="114300" h="1641475">
                <a:moveTo>
                  <a:pt x="56387" y="114299"/>
                </a:moveTo>
                <a:lnTo>
                  <a:pt x="38100" y="110461"/>
                </a:lnTo>
                <a:lnTo>
                  <a:pt x="38100" y="56387"/>
                </a:lnTo>
                <a:lnTo>
                  <a:pt x="76200" y="56387"/>
                </a:lnTo>
                <a:lnTo>
                  <a:pt x="76200" y="110304"/>
                </a:lnTo>
                <a:lnTo>
                  <a:pt x="56387" y="114299"/>
                </a:lnTo>
                <a:close/>
              </a:path>
              <a:path w="114300" h="1641475">
                <a:moveTo>
                  <a:pt x="76200" y="110304"/>
                </a:moveTo>
                <a:lnTo>
                  <a:pt x="76200" y="56387"/>
                </a:lnTo>
                <a:lnTo>
                  <a:pt x="114300" y="56387"/>
                </a:lnTo>
                <a:lnTo>
                  <a:pt x="109751" y="78938"/>
                </a:lnTo>
                <a:lnTo>
                  <a:pt x="97345" y="97345"/>
                </a:lnTo>
                <a:lnTo>
                  <a:pt x="78938" y="109751"/>
                </a:lnTo>
                <a:lnTo>
                  <a:pt x="76200" y="110304"/>
                </a:lnTo>
                <a:close/>
              </a:path>
              <a:path w="114300" h="1641475">
                <a:moveTo>
                  <a:pt x="76200" y="114299"/>
                </a:moveTo>
                <a:lnTo>
                  <a:pt x="56387" y="114299"/>
                </a:lnTo>
                <a:lnTo>
                  <a:pt x="76200" y="110304"/>
                </a:lnTo>
                <a:lnTo>
                  <a:pt x="76200" y="114299"/>
                </a:lnTo>
                <a:close/>
              </a:path>
              <a:path w="114300" h="1641475">
                <a:moveTo>
                  <a:pt x="76200" y="1641347"/>
                </a:moveTo>
                <a:lnTo>
                  <a:pt x="38100" y="1641347"/>
                </a:lnTo>
                <a:lnTo>
                  <a:pt x="38100" y="110461"/>
                </a:lnTo>
                <a:lnTo>
                  <a:pt x="56387" y="114299"/>
                </a:lnTo>
                <a:lnTo>
                  <a:pt x="76200" y="114299"/>
                </a:lnTo>
                <a:lnTo>
                  <a:pt x="76200" y="16413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237735" y="1608582"/>
            <a:ext cx="2600960" cy="4578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604"/>
              </a:lnSpc>
            </a:pPr>
            <a:r>
              <a:rPr dirty="0" baseline="8818" sz="4725" spc="-37">
                <a:latin typeface="Trebuchet MS"/>
                <a:cs typeface="Trebuchet MS"/>
              </a:rPr>
              <a:t>V</a:t>
            </a:r>
            <a:r>
              <a:rPr dirty="0" sz="1800" spc="-25">
                <a:latin typeface="Times New Roman"/>
                <a:cs typeface="Times New Roman"/>
              </a:rPr>
              <a:t>CC</a:t>
            </a:r>
            <a:r>
              <a:rPr dirty="0" sz="1800" spc="-125">
                <a:latin typeface="Times New Roman"/>
                <a:cs typeface="Times New Roman"/>
              </a:rPr>
              <a:t> </a:t>
            </a:r>
            <a:r>
              <a:rPr dirty="0" baseline="8818" sz="4725" spc="75">
                <a:latin typeface="Times New Roman"/>
                <a:cs typeface="Times New Roman"/>
              </a:rPr>
              <a:t>=</a:t>
            </a:r>
            <a:r>
              <a:rPr dirty="0" baseline="8818" sz="4725" spc="75">
                <a:latin typeface="Trebuchet MS"/>
                <a:cs typeface="Trebuchet MS"/>
              </a:rPr>
              <a:t>I</a:t>
            </a:r>
            <a:r>
              <a:rPr dirty="0" sz="1800" spc="50">
                <a:latin typeface="Times New Roman"/>
                <a:cs typeface="Times New Roman"/>
              </a:rPr>
              <a:t>BQ</a:t>
            </a:r>
            <a:r>
              <a:rPr dirty="0" sz="1800" spc="-240">
                <a:latin typeface="Times New Roman"/>
                <a:cs typeface="Times New Roman"/>
              </a:rPr>
              <a:t> </a:t>
            </a:r>
            <a:r>
              <a:rPr dirty="0" baseline="8818" sz="4725" spc="-22">
                <a:latin typeface="Trebuchet MS"/>
                <a:cs typeface="Trebuchet MS"/>
              </a:rPr>
              <a:t>R</a:t>
            </a:r>
            <a:r>
              <a:rPr dirty="0" sz="1800" spc="-15">
                <a:latin typeface="Times New Roman"/>
                <a:cs typeface="Times New Roman"/>
              </a:rPr>
              <a:t>b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baseline="8818" sz="4725" spc="-60">
                <a:latin typeface="Times New Roman"/>
                <a:cs typeface="Times New Roman"/>
              </a:rPr>
              <a:t>+</a:t>
            </a:r>
            <a:r>
              <a:rPr dirty="0" baseline="8818" sz="4725" spc="-60">
                <a:latin typeface="Trebuchet MS"/>
                <a:cs typeface="Trebuchet MS"/>
              </a:rPr>
              <a:t>V</a:t>
            </a:r>
            <a:r>
              <a:rPr dirty="0" sz="1800" spc="-40">
                <a:latin typeface="Times New Roman"/>
                <a:cs typeface="Times New Roman"/>
              </a:rPr>
              <a:t>BEQ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08325" y="1608582"/>
            <a:ext cx="840105" cy="4578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604"/>
              </a:lnSpc>
            </a:pPr>
            <a:r>
              <a:rPr dirty="0" baseline="8818" sz="4725" spc="142">
                <a:latin typeface="Trebuchet MS"/>
                <a:cs typeface="Trebuchet MS"/>
              </a:rPr>
              <a:t>I</a:t>
            </a:r>
            <a:r>
              <a:rPr dirty="0" sz="1800" spc="95">
                <a:latin typeface="Times New Roman"/>
                <a:cs typeface="Times New Roman"/>
              </a:rPr>
              <a:t>EQ</a:t>
            </a:r>
            <a:r>
              <a:rPr dirty="0" sz="1800" spc="-320">
                <a:latin typeface="Times New Roman"/>
                <a:cs typeface="Times New Roman"/>
              </a:rPr>
              <a:t> </a:t>
            </a:r>
            <a:r>
              <a:rPr dirty="0" baseline="8818" sz="4725" spc="-22">
                <a:latin typeface="Trebuchet MS"/>
                <a:cs typeface="Trebuchet MS"/>
              </a:rPr>
              <a:t>R</a:t>
            </a:r>
            <a:r>
              <a:rPr dirty="0" sz="1800" spc="-15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87188" y="2482596"/>
            <a:ext cx="338455" cy="287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60">
                <a:latin typeface="Times New Roman"/>
                <a:cs typeface="Times New Roman"/>
              </a:rPr>
              <a:t>B</a:t>
            </a:r>
            <a:r>
              <a:rPr dirty="0" sz="1800" spc="10">
                <a:latin typeface="Times New Roman"/>
                <a:cs typeface="Times New Roman"/>
              </a:rPr>
              <a:t>Q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85917" y="2482596"/>
            <a:ext cx="128270" cy="287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5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541172" y="2482596"/>
            <a:ext cx="472440" cy="287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60">
                <a:latin typeface="Times New Roman"/>
                <a:cs typeface="Times New Roman"/>
              </a:rPr>
              <a:t>B</a:t>
            </a:r>
            <a:r>
              <a:rPr dirty="0" sz="1800" spc="-45">
                <a:latin typeface="Times New Roman"/>
                <a:cs typeface="Times New Roman"/>
              </a:rPr>
              <a:t>E</a:t>
            </a:r>
            <a:r>
              <a:rPr dirty="0" sz="1800" spc="10">
                <a:latin typeface="Times New Roman"/>
                <a:cs typeface="Times New Roman"/>
              </a:rPr>
              <a:t>Q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13808" y="2248661"/>
            <a:ext cx="375285" cy="490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150" spc="-75">
                <a:latin typeface="Times New Roman"/>
                <a:cs typeface="Times New Roman"/>
              </a:rPr>
              <a:t>=</a:t>
            </a:r>
            <a:r>
              <a:rPr dirty="0" sz="3150" spc="170">
                <a:latin typeface="Trebuchet MS"/>
                <a:cs typeface="Trebuchet MS"/>
              </a:rPr>
              <a:t>I</a:t>
            </a:r>
            <a:endParaRPr sz="315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69896" y="2248661"/>
            <a:ext cx="2812415" cy="520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843280" algn="l"/>
                <a:tab pos="1699895" algn="l"/>
                <a:tab pos="2555240" algn="l"/>
              </a:tabLst>
            </a:pPr>
            <a:r>
              <a:rPr dirty="0" sz="3150" spc="-40">
                <a:latin typeface="Trebuchet MS"/>
                <a:cs typeface="Trebuchet MS"/>
              </a:rPr>
              <a:t>R</a:t>
            </a:r>
            <a:r>
              <a:rPr dirty="0" baseline="-15432" sz="2700" spc="15">
                <a:latin typeface="Times New Roman"/>
                <a:cs typeface="Times New Roman"/>
              </a:rPr>
              <a:t>b</a:t>
            </a:r>
            <a:r>
              <a:rPr dirty="0" baseline="-15432" sz="2700">
                <a:latin typeface="Times New Roman"/>
                <a:cs typeface="Times New Roman"/>
              </a:rPr>
              <a:t>	</a:t>
            </a:r>
            <a:r>
              <a:rPr dirty="0" sz="3150" spc="-229">
                <a:latin typeface="Times New Roman"/>
                <a:cs typeface="Times New Roman"/>
              </a:rPr>
              <a:t>1</a:t>
            </a:r>
            <a:r>
              <a:rPr dirty="0" sz="3150" spc="-5">
                <a:latin typeface="Times New Roman"/>
                <a:cs typeface="Times New Roman"/>
              </a:rPr>
              <a:t>+</a:t>
            </a:r>
            <a:r>
              <a:rPr dirty="0" sz="3150">
                <a:latin typeface="Times New Roman"/>
                <a:cs typeface="Times New Roman"/>
              </a:rPr>
              <a:t>	</a:t>
            </a:r>
            <a:r>
              <a:rPr dirty="0" sz="3150" spc="85">
                <a:latin typeface="Trebuchet MS"/>
                <a:cs typeface="Trebuchet MS"/>
              </a:rPr>
              <a:t>R</a:t>
            </a:r>
            <a:r>
              <a:rPr dirty="0" sz="3150">
                <a:latin typeface="Trebuchet MS"/>
                <a:cs typeface="Trebuchet MS"/>
              </a:rPr>
              <a:t>	</a:t>
            </a:r>
            <a:r>
              <a:rPr dirty="0" sz="3150" spc="70">
                <a:latin typeface="Trebuchet MS"/>
                <a:cs typeface="Trebuchet MS"/>
              </a:rPr>
              <a:t>V</a:t>
            </a:r>
            <a:endParaRPr sz="3150"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146547" y="3651027"/>
            <a:ext cx="2043430" cy="0"/>
          </a:xfrm>
          <a:custGeom>
            <a:avLst/>
            <a:gdLst/>
            <a:ahLst/>
            <a:cxnLst/>
            <a:rect l="l" t="t" r="r" b="b"/>
            <a:pathLst>
              <a:path w="2043429" h="0">
                <a:moveTo>
                  <a:pt x="0" y="0"/>
                </a:moveTo>
                <a:lnTo>
                  <a:pt x="2043207" y="0"/>
                </a:lnTo>
              </a:path>
            </a:pathLst>
          </a:custGeom>
          <a:ln w="190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5350255" y="3158490"/>
            <a:ext cx="1572895" cy="458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604"/>
              </a:lnSpc>
              <a:tabLst>
                <a:tab pos="879475" algn="l"/>
              </a:tabLst>
            </a:pPr>
            <a:r>
              <a:rPr dirty="0" baseline="8818" sz="4725" spc="-104">
                <a:latin typeface="Trebuchet MS"/>
                <a:cs typeface="Trebuchet MS"/>
              </a:rPr>
              <a:t>V</a:t>
            </a:r>
            <a:r>
              <a:rPr dirty="0" sz="1800" spc="-20">
                <a:latin typeface="Times New Roman"/>
                <a:cs typeface="Times New Roman"/>
              </a:rPr>
              <a:t>C</a:t>
            </a:r>
            <a:r>
              <a:rPr dirty="0" sz="1800" spc="10">
                <a:latin typeface="Times New Roman"/>
                <a:cs typeface="Times New Roman"/>
              </a:rPr>
              <a:t>C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baseline="8818" sz="4725" spc="-60">
                <a:latin typeface="Trebuchet MS"/>
                <a:cs typeface="Trebuchet MS"/>
              </a:rPr>
              <a:t>V</a:t>
            </a:r>
            <a:r>
              <a:rPr dirty="0" sz="1800" spc="-60">
                <a:latin typeface="Times New Roman"/>
                <a:cs typeface="Times New Roman"/>
              </a:rPr>
              <a:t>B</a:t>
            </a:r>
            <a:r>
              <a:rPr dirty="0" sz="1800" spc="-30">
                <a:latin typeface="Times New Roman"/>
                <a:cs typeface="Times New Roman"/>
              </a:rPr>
              <a:t>E</a:t>
            </a:r>
            <a:r>
              <a:rPr dirty="0" sz="1800" spc="10">
                <a:latin typeface="Times New Roman"/>
                <a:cs typeface="Times New Roman"/>
              </a:rPr>
              <a:t>Q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10155" y="6811063"/>
            <a:ext cx="3733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18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: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07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8295" rIns="0" bIns="0" rtlCol="0" vert="horz">
            <a:spAutoFit/>
          </a:bodyPr>
          <a:lstStyle/>
          <a:p>
            <a:pPr marL="3502660">
              <a:lnSpc>
                <a:spcPts val="1370"/>
              </a:lnSpc>
            </a:pPr>
            <a:fld id="{81D60167-4931-47E6-BA6A-407CBD079E47}" type="slidenum">
              <a:rPr dirty="0" spc="-5">
                <a:latin typeface="Arial"/>
                <a:cs typeface="Arial"/>
              </a:rPr>
              <a:t>4</a:t>
            </a:fld>
          </a:p>
        </p:txBody>
      </p:sp>
      <p:sp>
        <p:nvSpPr>
          <p:cNvPr id="32" name="object 32"/>
          <p:cNvSpPr txBox="1"/>
          <p:nvPr/>
        </p:nvSpPr>
        <p:spPr>
          <a:xfrm>
            <a:off x="4336796" y="3350514"/>
            <a:ext cx="765810" cy="520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150" spc="95">
                <a:latin typeface="Trebuchet MS"/>
                <a:cs typeface="Trebuchet MS"/>
              </a:rPr>
              <a:t>I</a:t>
            </a:r>
            <a:r>
              <a:rPr dirty="0" baseline="-15432" sz="2700" spc="142">
                <a:latin typeface="Times New Roman"/>
                <a:cs typeface="Times New Roman"/>
              </a:rPr>
              <a:t>BQ</a:t>
            </a:r>
            <a:r>
              <a:rPr dirty="0" baseline="-15432" sz="2700" spc="-247">
                <a:latin typeface="Times New Roman"/>
                <a:cs typeface="Times New Roman"/>
              </a:rPr>
              <a:t> </a:t>
            </a:r>
            <a:r>
              <a:rPr dirty="0" sz="3150" spc="-5">
                <a:latin typeface="Times New Roman"/>
                <a:cs typeface="Times New Roman"/>
              </a:rPr>
              <a:t>=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36796" y="4331969"/>
            <a:ext cx="767080" cy="520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150" spc="100">
                <a:latin typeface="Trebuchet MS"/>
                <a:cs typeface="Trebuchet MS"/>
              </a:rPr>
              <a:t>I</a:t>
            </a:r>
            <a:r>
              <a:rPr dirty="0" baseline="-15432" sz="2700" spc="150">
                <a:latin typeface="Times New Roman"/>
                <a:cs typeface="Times New Roman"/>
              </a:rPr>
              <a:t>CQ</a:t>
            </a:r>
            <a:r>
              <a:rPr dirty="0" baseline="-15432" sz="2700" spc="-240">
                <a:latin typeface="Times New Roman"/>
                <a:cs typeface="Times New Roman"/>
              </a:rPr>
              <a:t> </a:t>
            </a:r>
            <a:r>
              <a:rPr dirty="0" sz="3150" spc="-10">
                <a:latin typeface="Times New Roman"/>
                <a:cs typeface="Times New Roman"/>
              </a:rPr>
              <a:t>=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170423" y="3662934"/>
            <a:ext cx="1978025" cy="1189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781050" algn="l"/>
                <a:tab pos="1635125" algn="l"/>
              </a:tabLst>
            </a:pPr>
            <a:r>
              <a:rPr dirty="0" sz="3150" spc="-25">
                <a:latin typeface="Trebuchet MS"/>
                <a:cs typeface="Trebuchet MS"/>
              </a:rPr>
              <a:t>R</a:t>
            </a:r>
            <a:r>
              <a:rPr dirty="0" baseline="-15432" sz="2700" spc="7">
                <a:latin typeface="Times New Roman"/>
                <a:cs typeface="Times New Roman"/>
              </a:rPr>
              <a:t>b</a:t>
            </a:r>
            <a:r>
              <a:rPr dirty="0" baseline="-15432" sz="2700" spc="-120">
                <a:latin typeface="Times New Roman"/>
                <a:cs typeface="Times New Roman"/>
              </a:rPr>
              <a:t> </a:t>
            </a:r>
            <a:r>
              <a:rPr dirty="0" sz="3150" spc="-5">
                <a:latin typeface="Times New Roman"/>
                <a:cs typeface="Times New Roman"/>
              </a:rPr>
              <a:t>+</a:t>
            </a:r>
            <a:r>
              <a:rPr dirty="0" sz="3150">
                <a:latin typeface="Times New Roman"/>
                <a:cs typeface="Times New Roman"/>
              </a:rPr>
              <a:t>	</a:t>
            </a:r>
            <a:r>
              <a:rPr dirty="0" sz="3150" spc="-260">
                <a:latin typeface="Times New Roman"/>
                <a:cs typeface="Times New Roman"/>
              </a:rPr>
              <a:t>1</a:t>
            </a:r>
            <a:r>
              <a:rPr dirty="0" sz="3150" spc="-5">
                <a:latin typeface="Times New Roman"/>
                <a:cs typeface="Times New Roman"/>
              </a:rPr>
              <a:t>+</a:t>
            </a:r>
            <a:r>
              <a:rPr dirty="0" sz="3150">
                <a:latin typeface="Times New Roman"/>
                <a:cs typeface="Times New Roman"/>
              </a:rPr>
              <a:t>	</a:t>
            </a:r>
            <a:r>
              <a:rPr dirty="0" sz="3150" spc="-50">
                <a:latin typeface="Trebuchet MS"/>
                <a:cs typeface="Trebuchet MS"/>
              </a:rPr>
              <a:t>R</a:t>
            </a:r>
            <a:r>
              <a:rPr dirty="0" baseline="-15432" sz="2700" spc="7">
                <a:latin typeface="Times New Roman"/>
                <a:cs typeface="Times New Roman"/>
              </a:rPr>
              <a:t>e</a:t>
            </a:r>
            <a:endParaRPr baseline="-15432" sz="2700">
              <a:latin typeface="Times New Roman"/>
              <a:cs typeface="Times New Roman"/>
            </a:endParaRPr>
          </a:p>
          <a:p>
            <a:pPr marL="180975">
              <a:lnSpc>
                <a:spcPts val="3604"/>
              </a:lnSpc>
              <a:spcBef>
                <a:spcPts val="1980"/>
              </a:spcBef>
            </a:pPr>
            <a:r>
              <a:rPr dirty="0" baseline="8818" sz="4725" spc="135">
                <a:latin typeface="Trebuchet MS"/>
                <a:cs typeface="Trebuchet MS"/>
              </a:rPr>
              <a:t>I</a:t>
            </a:r>
            <a:r>
              <a:rPr dirty="0" sz="1800" spc="90">
                <a:latin typeface="Times New Roman"/>
                <a:cs typeface="Times New Roman"/>
              </a:rPr>
              <a:t>BQ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153915" y="5258561"/>
            <a:ext cx="1493520" cy="4578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604"/>
              </a:lnSpc>
            </a:pPr>
            <a:r>
              <a:rPr dirty="0" baseline="8818" sz="4725" spc="-44">
                <a:latin typeface="Trebuchet MS"/>
                <a:cs typeface="Trebuchet MS"/>
              </a:rPr>
              <a:t>V</a:t>
            </a:r>
            <a:r>
              <a:rPr dirty="0" sz="1800" spc="-30">
                <a:latin typeface="Times New Roman"/>
                <a:cs typeface="Times New Roman"/>
              </a:rPr>
              <a:t>CEQ</a:t>
            </a:r>
            <a:r>
              <a:rPr dirty="0" sz="1800" spc="-170">
                <a:latin typeface="Times New Roman"/>
                <a:cs typeface="Times New Roman"/>
              </a:rPr>
              <a:t> </a:t>
            </a:r>
            <a:r>
              <a:rPr dirty="0" baseline="8818" sz="4725" spc="-75">
                <a:latin typeface="Times New Roman"/>
                <a:cs typeface="Times New Roman"/>
              </a:rPr>
              <a:t>=</a:t>
            </a:r>
            <a:r>
              <a:rPr dirty="0" baseline="8818" sz="4725" spc="-75">
                <a:latin typeface="Trebuchet MS"/>
                <a:cs typeface="Trebuchet MS"/>
              </a:rPr>
              <a:t>V</a:t>
            </a:r>
            <a:r>
              <a:rPr dirty="0" sz="1800" spc="-50">
                <a:latin typeface="Times New Roman"/>
                <a:cs typeface="Times New Roman"/>
              </a:rPr>
              <a:t>CC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010534" y="5258561"/>
            <a:ext cx="850265" cy="4578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604"/>
              </a:lnSpc>
            </a:pPr>
            <a:r>
              <a:rPr dirty="0" baseline="8818" sz="4725" spc="142">
                <a:latin typeface="Trebuchet MS"/>
                <a:cs typeface="Trebuchet MS"/>
              </a:rPr>
              <a:t>I</a:t>
            </a:r>
            <a:r>
              <a:rPr dirty="0" sz="1800" spc="95">
                <a:latin typeface="Times New Roman"/>
                <a:cs typeface="Times New Roman"/>
              </a:rPr>
              <a:t>CQ</a:t>
            </a:r>
            <a:r>
              <a:rPr dirty="0" sz="1800" spc="-325">
                <a:latin typeface="Times New Roman"/>
                <a:cs typeface="Times New Roman"/>
              </a:rPr>
              <a:t> </a:t>
            </a:r>
            <a:r>
              <a:rPr dirty="0" baseline="8818" sz="4725" spc="-30">
                <a:latin typeface="Trebuchet MS"/>
                <a:cs typeface="Trebuchet MS"/>
              </a:rPr>
              <a:t>R</a:t>
            </a:r>
            <a:r>
              <a:rPr dirty="0" sz="1800" spc="-2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433445">
              <a:lnSpc>
                <a:spcPct val="100000"/>
              </a:lnSpc>
            </a:pPr>
            <a:r>
              <a:rPr dirty="0" spc="-140">
                <a:solidFill>
                  <a:srgbClr val="0000CC"/>
                </a:solidFill>
              </a:rPr>
              <a:t>3.</a:t>
            </a:r>
            <a:r>
              <a:rPr dirty="0" spc="-670">
                <a:solidFill>
                  <a:srgbClr val="0000CC"/>
                </a:solidFill>
              </a:rPr>
              <a:t> </a:t>
            </a:r>
            <a:r>
              <a:rPr dirty="0" spc="-5">
                <a:solidFill>
                  <a:srgbClr val="0000CC"/>
                </a:solidFill>
              </a:rPr>
              <a:t>动态分析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53058" y="1464612"/>
            <a:ext cx="1949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46064" y="1834133"/>
            <a:ext cx="1493520" cy="0"/>
          </a:xfrm>
          <a:custGeom>
            <a:avLst/>
            <a:gdLst/>
            <a:ahLst/>
            <a:cxnLst/>
            <a:rect l="l" t="t" r="r" b="b"/>
            <a:pathLst>
              <a:path w="1493520" h="0">
                <a:moveTo>
                  <a:pt x="0" y="0"/>
                </a:moveTo>
                <a:lnTo>
                  <a:pt x="149351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694676" y="1824989"/>
            <a:ext cx="1338580" cy="0"/>
          </a:xfrm>
          <a:custGeom>
            <a:avLst/>
            <a:gdLst/>
            <a:ahLst/>
            <a:cxnLst/>
            <a:rect l="l" t="t" r="r" b="b"/>
            <a:pathLst>
              <a:path w="1338579" h="0">
                <a:moveTo>
                  <a:pt x="0" y="0"/>
                </a:moveTo>
                <a:lnTo>
                  <a:pt x="1338071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028938" y="1827276"/>
            <a:ext cx="0" cy="2341245"/>
          </a:xfrm>
          <a:custGeom>
            <a:avLst/>
            <a:gdLst/>
            <a:ahLst/>
            <a:cxnLst/>
            <a:rect l="l" t="t" r="r" b="b"/>
            <a:pathLst>
              <a:path w="0" h="2341245">
                <a:moveTo>
                  <a:pt x="0" y="0"/>
                </a:moveTo>
                <a:lnTo>
                  <a:pt x="0" y="2340864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81316" y="2825495"/>
            <a:ext cx="85725" cy="1381125"/>
          </a:xfrm>
          <a:custGeom>
            <a:avLst/>
            <a:gdLst/>
            <a:ahLst/>
            <a:cxnLst/>
            <a:rect l="l" t="t" r="r" b="b"/>
            <a:pathLst>
              <a:path w="85725" h="1381125">
                <a:moveTo>
                  <a:pt x="28955" y="82440"/>
                </a:moveTo>
                <a:lnTo>
                  <a:pt x="26360" y="81891"/>
                </a:lnTo>
                <a:lnTo>
                  <a:pt x="12763" y="72580"/>
                </a:lnTo>
                <a:lnTo>
                  <a:pt x="3452" y="58983"/>
                </a:lnTo>
                <a:lnTo>
                  <a:pt x="0" y="42672"/>
                </a:lnTo>
                <a:lnTo>
                  <a:pt x="3452" y="25717"/>
                </a:lnTo>
                <a:lnTo>
                  <a:pt x="12763" y="12192"/>
                </a:lnTo>
                <a:lnTo>
                  <a:pt x="26360" y="3238"/>
                </a:lnTo>
                <a:lnTo>
                  <a:pt x="42671" y="0"/>
                </a:lnTo>
                <a:lnTo>
                  <a:pt x="59626" y="3238"/>
                </a:lnTo>
                <a:lnTo>
                  <a:pt x="73151" y="12192"/>
                </a:lnTo>
                <a:lnTo>
                  <a:pt x="82105" y="25717"/>
                </a:lnTo>
                <a:lnTo>
                  <a:pt x="85343" y="42672"/>
                </a:lnTo>
                <a:lnTo>
                  <a:pt x="28955" y="42672"/>
                </a:lnTo>
                <a:lnTo>
                  <a:pt x="28955" y="82440"/>
                </a:lnTo>
                <a:close/>
              </a:path>
              <a:path w="85725" h="1381125">
                <a:moveTo>
                  <a:pt x="42671" y="85344"/>
                </a:moveTo>
                <a:lnTo>
                  <a:pt x="28955" y="82440"/>
                </a:lnTo>
                <a:lnTo>
                  <a:pt x="28955" y="42672"/>
                </a:lnTo>
                <a:lnTo>
                  <a:pt x="57911" y="42672"/>
                </a:lnTo>
                <a:lnTo>
                  <a:pt x="57911" y="82240"/>
                </a:lnTo>
                <a:lnTo>
                  <a:pt x="42671" y="85344"/>
                </a:lnTo>
                <a:close/>
              </a:path>
              <a:path w="85725" h="1381125">
                <a:moveTo>
                  <a:pt x="57911" y="82240"/>
                </a:moveTo>
                <a:lnTo>
                  <a:pt x="57911" y="42672"/>
                </a:lnTo>
                <a:lnTo>
                  <a:pt x="85343" y="42672"/>
                </a:lnTo>
                <a:lnTo>
                  <a:pt x="82105" y="58983"/>
                </a:lnTo>
                <a:lnTo>
                  <a:pt x="73151" y="72580"/>
                </a:lnTo>
                <a:lnTo>
                  <a:pt x="59626" y="81891"/>
                </a:lnTo>
                <a:lnTo>
                  <a:pt x="57911" y="82240"/>
                </a:lnTo>
                <a:close/>
              </a:path>
              <a:path w="85725" h="1381125">
                <a:moveTo>
                  <a:pt x="57911" y="85344"/>
                </a:moveTo>
                <a:lnTo>
                  <a:pt x="42671" y="85344"/>
                </a:lnTo>
                <a:lnTo>
                  <a:pt x="57911" y="82240"/>
                </a:lnTo>
                <a:lnTo>
                  <a:pt x="57911" y="85344"/>
                </a:lnTo>
                <a:close/>
              </a:path>
              <a:path w="85725" h="1381125">
                <a:moveTo>
                  <a:pt x="28955" y="1298123"/>
                </a:moveTo>
                <a:lnTo>
                  <a:pt x="28955" y="82440"/>
                </a:lnTo>
                <a:lnTo>
                  <a:pt x="42671" y="85344"/>
                </a:lnTo>
                <a:lnTo>
                  <a:pt x="57911" y="85344"/>
                </a:lnTo>
                <a:lnTo>
                  <a:pt x="57911" y="1295400"/>
                </a:lnTo>
                <a:lnTo>
                  <a:pt x="42671" y="1295400"/>
                </a:lnTo>
                <a:lnTo>
                  <a:pt x="28955" y="1298123"/>
                </a:lnTo>
                <a:close/>
              </a:path>
              <a:path w="85725" h="1381125">
                <a:moveTo>
                  <a:pt x="57911" y="1338072"/>
                </a:moveTo>
                <a:lnTo>
                  <a:pt x="28955" y="1338072"/>
                </a:lnTo>
                <a:lnTo>
                  <a:pt x="28955" y="1298123"/>
                </a:lnTo>
                <a:lnTo>
                  <a:pt x="42671" y="1295400"/>
                </a:lnTo>
                <a:lnTo>
                  <a:pt x="57911" y="1298311"/>
                </a:lnTo>
                <a:lnTo>
                  <a:pt x="57911" y="1338072"/>
                </a:lnTo>
                <a:close/>
              </a:path>
              <a:path w="85725" h="1381125">
                <a:moveTo>
                  <a:pt x="57911" y="1298311"/>
                </a:moveTo>
                <a:lnTo>
                  <a:pt x="42671" y="1295400"/>
                </a:lnTo>
                <a:lnTo>
                  <a:pt x="57911" y="1295400"/>
                </a:lnTo>
                <a:lnTo>
                  <a:pt x="57911" y="1298311"/>
                </a:lnTo>
                <a:close/>
              </a:path>
              <a:path w="85725" h="1381125">
                <a:moveTo>
                  <a:pt x="42671" y="1380743"/>
                </a:moveTo>
                <a:lnTo>
                  <a:pt x="26360" y="1377291"/>
                </a:lnTo>
                <a:lnTo>
                  <a:pt x="12763" y="1367980"/>
                </a:lnTo>
                <a:lnTo>
                  <a:pt x="3452" y="1354383"/>
                </a:lnTo>
                <a:lnTo>
                  <a:pt x="0" y="1338072"/>
                </a:lnTo>
                <a:lnTo>
                  <a:pt x="3452" y="1321117"/>
                </a:lnTo>
                <a:lnTo>
                  <a:pt x="12763" y="1307592"/>
                </a:lnTo>
                <a:lnTo>
                  <a:pt x="26360" y="1298638"/>
                </a:lnTo>
                <a:lnTo>
                  <a:pt x="28955" y="1298123"/>
                </a:lnTo>
                <a:lnTo>
                  <a:pt x="28955" y="1338072"/>
                </a:lnTo>
                <a:lnTo>
                  <a:pt x="85343" y="1338072"/>
                </a:lnTo>
                <a:lnTo>
                  <a:pt x="82105" y="1354383"/>
                </a:lnTo>
                <a:lnTo>
                  <a:pt x="73151" y="1367980"/>
                </a:lnTo>
                <a:lnTo>
                  <a:pt x="59626" y="1377291"/>
                </a:lnTo>
                <a:lnTo>
                  <a:pt x="42671" y="1380743"/>
                </a:lnTo>
                <a:close/>
              </a:path>
              <a:path w="85725" h="1381125">
                <a:moveTo>
                  <a:pt x="85343" y="1338072"/>
                </a:moveTo>
                <a:lnTo>
                  <a:pt x="57911" y="1338072"/>
                </a:lnTo>
                <a:lnTo>
                  <a:pt x="57911" y="1298311"/>
                </a:lnTo>
                <a:lnTo>
                  <a:pt x="59626" y="1298638"/>
                </a:lnTo>
                <a:lnTo>
                  <a:pt x="73151" y="1307592"/>
                </a:lnTo>
                <a:lnTo>
                  <a:pt x="82105" y="1321117"/>
                </a:lnTo>
                <a:lnTo>
                  <a:pt x="85343" y="1338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449311" y="3515867"/>
            <a:ext cx="135890" cy="394970"/>
          </a:xfrm>
          <a:custGeom>
            <a:avLst/>
            <a:gdLst/>
            <a:ahLst/>
            <a:cxnLst/>
            <a:rect l="l" t="t" r="r" b="b"/>
            <a:pathLst>
              <a:path w="135890" h="394970">
                <a:moveTo>
                  <a:pt x="0" y="0"/>
                </a:moveTo>
                <a:lnTo>
                  <a:pt x="135635" y="0"/>
                </a:lnTo>
                <a:lnTo>
                  <a:pt x="135635" y="394716"/>
                </a:lnTo>
                <a:lnTo>
                  <a:pt x="0" y="3947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31023" y="3496055"/>
            <a:ext cx="172720" cy="434340"/>
          </a:xfrm>
          <a:custGeom>
            <a:avLst/>
            <a:gdLst/>
            <a:ahLst/>
            <a:cxnLst/>
            <a:rect l="l" t="t" r="r" b="b"/>
            <a:pathLst>
              <a:path w="172720" h="434339">
                <a:moveTo>
                  <a:pt x="172211" y="434339"/>
                </a:moveTo>
                <a:lnTo>
                  <a:pt x="0" y="434339"/>
                </a:lnTo>
                <a:lnTo>
                  <a:pt x="0" y="0"/>
                </a:lnTo>
                <a:lnTo>
                  <a:pt x="172211" y="0"/>
                </a:lnTo>
                <a:lnTo>
                  <a:pt x="172211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396239"/>
                </a:lnTo>
                <a:lnTo>
                  <a:pt x="18288" y="396239"/>
                </a:lnTo>
                <a:lnTo>
                  <a:pt x="38100" y="414528"/>
                </a:lnTo>
                <a:lnTo>
                  <a:pt x="172211" y="414528"/>
                </a:lnTo>
                <a:lnTo>
                  <a:pt x="172211" y="434339"/>
                </a:lnTo>
                <a:close/>
              </a:path>
              <a:path w="172720" h="434339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72720" h="434339">
                <a:moveTo>
                  <a:pt x="134112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34112" y="19812"/>
                </a:lnTo>
                <a:lnTo>
                  <a:pt x="134112" y="38100"/>
                </a:lnTo>
                <a:close/>
              </a:path>
              <a:path w="172720" h="434339">
                <a:moveTo>
                  <a:pt x="134112" y="414528"/>
                </a:moveTo>
                <a:lnTo>
                  <a:pt x="134112" y="19812"/>
                </a:lnTo>
                <a:lnTo>
                  <a:pt x="153924" y="38100"/>
                </a:lnTo>
                <a:lnTo>
                  <a:pt x="172211" y="38100"/>
                </a:lnTo>
                <a:lnTo>
                  <a:pt x="172211" y="396239"/>
                </a:lnTo>
                <a:lnTo>
                  <a:pt x="153924" y="396239"/>
                </a:lnTo>
                <a:lnTo>
                  <a:pt x="134112" y="414528"/>
                </a:lnTo>
                <a:close/>
              </a:path>
              <a:path w="172720" h="434339">
                <a:moveTo>
                  <a:pt x="172211" y="38100"/>
                </a:moveTo>
                <a:lnTo>
                  <a:pt x="153924" y="38100"/>
                </a:lnTo>
                <a:lnTo>
                  <a:pt x="134112" y="19812"/>
                </a:lnTo>
                <a:lnTo>
                  <a:pt x="172211" y="19812"/>
                </a:lnTo>
                <a:lnTo>
                  <a:pt x="172211" y="38100"/>
                </a:lnTo>
                <a:close/>
              </a:path>
              <a:path w="172720" h="434339">
                <a:moveTo>
                  <a:pt x="38100" y="414528"/>
                </a:moveTo>
                <a:lnTo>
                  <a:pt x="18288" y="396239"/>
                </a:lnTo>
                <a:lnTo>
                  <a:pt x="38100" y="396239"/>
                </a:lnTo>
                <a:lnTo>
                  <a:pt x="38100" y="414528"/>
                </a:lnTo>
                <a:close/>
              </a:path>
              <a:path w="172720" h="434339">
                <a:moveTo>
                  <a:pt x="134112" y="414528"/>
                </a:moveTo>
                <a:lnTo>
                  <a:pt x="38100" y="414528"/>
                </a:lnTo>
                <a:lnTo>
                  <a:pt x="38100" y="396239"/>
                </a:lnTo>
                <a:lnTo>
                  <a:pt x="134112" y="396239"/>
                </a:lnTo>
                <a:lnTo>
                  <a:pt x="134112" y="414528"/>
                </a:lnTo>
                <a:close/>
              </a:path>
              <a:path w="172720" h="434339">
                <a:moveTo>
                  <a:pt x="172211" y="414528"/>
                </a:moveTo>
                <a:lnTo>
                  <a:pt x="134112" y="414528"/>
                </a:lnTo>
                <a:lnTo>
                  <a:pt x="153924" y="396239"/>
                </a:lnTo>
                <a:lnTo>
                  <a:pt x="172211" y="396239"/>
                </a:lnTo>
                <a:lnTo>
                  <a:pt x="172211" y="414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485888" y="3209544"/>
            <a:ext cx="980440" cy="85725"/>
          </a:xfrm>
          <a:custGeom>
            <a:avLst/>
            <a:gdLst/>
            <a:ahLst/>
            <a:cxnLst/>
            <a:rect l="l" t="t" r="r" b="b"/>
            <a:pathLst>
              <a:path w="980440" h="85725">
                <a:moveTo>
                  <a:pt x="42672" y="85344"/>
                </a:moveTo>
                <a:lnTo>
                  <a:pt x="26360" y="81891"/>
                </a:lnTo>
                <a:lnTo>
                  <a:pt x="12763" y="72580"/>
                </a:lnTo>
                <a:lnTo>
                  <a:pt x="3452" y="58983"/>
                </a:lnTo>
                <a:lnTo>
                  <a:pt x="0" y="42672"/>
                </a:lnTo>
                <a:lnTo>
                  <a:pt x="3452" y="25717"/>
                </a:lnTo>
                <a:lnTo>
                  <a:pt x="12763" y="12192"/>
                </a:lnTo>
                <a:lnTo>
                  <a:pt x="26360" y="3238"/>
                </a:lnTo>
                <a:lnTo>
                  <a:pt x="42672" y="0"/>
                </a:lnTo>
                <a:lnTo>
                  <a:pt x="59626" y="3238"/>
                </a:lnTo>
                <a:lnTo>
                  <a:pt x="73152" y="12192"/>
                </a:lnTo>
                <a:lnTo>
                  <a:pt x="82105" y="25717"/>
                </a:lnTo>
                <a:lnTo>
                  <a:pt x="82432" y="27432"/>
                </a:lnTo>
                <a:lnTo>
                  <a:pt x="42672" y="27432"/>
                </a:lnTo>
                <a:lnTo>
                  <a:pt x="42672" y="56388"/>
                </a:lnTo>
                <a:lnTo>
                  <a:pt x="82620" y="56388"/>
                </a:lnTo>
                <a:lnTo>
                  <a:pt x="82105" y="58983"/>
                </a:lnTo>
                <a:lnTo>
                  <a:pt x="73152" y="72580"/>
                </a:lnTo>
                <a:lnTo>
                  <a:pt x="59626" y="81891"/>
                </a:lnTo>
                <a:lnTo>
                  <a:pt x="42672" y="85344"/>
                </a:lnTo>
                <a:close/>
              </a:path>
              <a:path w="980440" h="85725">
                <a:moveTo>
                  <a:pt x="82620" y="56388"/>
                </a:moveTo>
                <a:lnTo>
                  <a:pt x="42672" y="56388"/>
                </a:lnTo>
                <a:lnTo>
                  <a:pt x="42672" y="27432"/>
                </a:lnTo>
                <a:lnTo>
                  <a:pt x="82432" y="27432"/>
                </a:lnTo>
                <a:lnTo>
                  <a:pt x="85344" y="42672"/>
                </a:lnTo>
                <a:lnTo>
                  <a:pt x="82620" y="56388"/>
                </a:lnTo>
                <a:close/>
              </a:path>
              <a:path w="980440" h="85725">
                <a:moveTo>
                  <a:pt x="979932" y="56388"/>
                </a:moveTo>
                <a:lnTo>
                  <a:pt x="82620" y="56388"/>
                </a:lnTo>
                <a:lnTo>
                  <a:pt x="85344" y="42672"/>
                </a:lnTo>
                <a:lnTo>
                  <a:pt x="82432" y="27432"/>
                </a:lnTo>
                <a:lnTo>
                  <a:pt x="979932" y="27432"/>
                </a:lnTo>
                <a:lnTo>
                  <a:pt x="979932" y="56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417052" y="3253740"/>
            <a:ext cx="85725" cy="960119"/>
          </a:xfrm>
          <a:custGeom>
            <a:avLst/>
            <a:gdLst/>
            <a:ahLst/>
            <a:cxnLst/>
            <a:rect l="l" t="t" r="r" b="b"/>
            <a:pathLst>
              <a:path w="85725" h="960120">
                <a:moveTo>
                  <a:pt x="27432" y="877686"/>
                </a:moveTo>
                <a:lnTo>
                  <a:pt x="27432" y="0"/>
                </a:lnTo>
                <a:lnTo>
                  <a:pt x="56388" y="0"/>
                </a:lnTo>
                <a:lnTo>
                  <a:pt x="56388" y="874775"/>
                </a:lnTo>
                <a:lnTo>
                  <a:pt x="42672" y="874775"/>
                </a:lnTo>
                <a:lnTo>
                  <a:pt x="27432" y="877686"/>
                </a:lnTo>
                <a:close/>
              </a:path>
              <a:path w="85725" h="960120">
                <a:moveTo>
                  <a:pt x="56388" y="917447"/>
                </a:moveTo>
                <a:lnTo>
                  <a:pt x="27432" y="917447"/>
                </a:lnTo>
                <a:lnTo>
                  <a:pt x="27432" y="877686"/>
                </a:lnTo>
                <a:lnTo>
                  <a:pt x="42672" y="874775"/>
                </a:lnTo>
                <a:lnTo>
                  <a:pt x="56388" y="877499"/>
                </a:lnTo>
                <a:lnTo>
                  <a:pt x="56388" y="917447"/>
                </a:lnTo>
                <a:close/>
              </a:path>
              <a:path w="85725" h="960120">
                <a:moveTo>
                  <a:pt x="56388" y="877499"/>
                </a:moveTo>
                <a:lnTo>
                  <a:pt x="42672" y="874775"/>
                </a:lnTo>
                <a:lnTo>
                  <a:pt x="56388" y="874775"/>
                </a:lnTo>
                <a:lnTo>
                  <a:pt x="56388" y="877499"/>
                </a:lnTo>
                <a:close/>
              </a:path>
              <a:path w="85725" h="960120">
                <a:moveTo>
                  <a:pt x="85344" y="917447"/>
                </a:moveTo>
                <a:lnTo>
                  <a:pt x="56388" y="917447"/>
                </a:lnTo>
                <a:lnTo>
                  <a:pt x="56388" y="877499"/>
                </a:lnTo>
                <a:lnTo>
                  <a:pt x="58983" y="878014"/>
                </a:lnTo>
                <a:lnTo>
                  <a:pt x="72580" y="886967"/>
                </a:lnTo>
                <a:lnTo>
                  <a:pt x="81891" y="900493"/>
                </a:lnTo>
                <a:lnTo>
                  <a:pt x="85344" y="917447"/>
                </a:lnTo>
                <a:close/>
              </a:path>
              <a:path w="85725" h="960120">
                <a:moveTo>
                  <a:pt x="42672" y="960120"/>
                </a:moveTo>
                <a:lnTo>
                  <a:pt x="25717" y="956667"/>
                </a:lnTo>
                <a:lnTo>
                  <a:pt x="12192" y="947356"/>
                </a:lnTo>
                <a:lnTo>
                  <a:pt x="3238" y="933759"/>
                </a:lnTo>
                <a:lnTo>
                  <a:pt x="0" y="917447"/>
                </a:lnTo>
                <a:lnTo>
                  <a:pt x="3238" y="900493"/>
                </a:lnTo>
                <a:lnTo>
                  <a:pt x="12192" y="886967"/>
                </a:lnTo>
                <a:lnTo>
                  <a:pt x="25717" y="878014"/>
                </a:lnTo>
                <a:lnTo>
                  <a:pt x="27432" y="877686"/>
                </a:lnTo>
                <a:lnTo>
                  <a:pt x="27432" y="917447"/>
                </a:lnTo>
                <a:lnTo>
                  <a:pt x="85344" y="917447"/>
                </a:lnTo>
                <a:lnTo>
                  <a:pt x="81891" y="933759"/>
                </a:lnTo>
                <a:lnTo>
                  <a:pt x="72580" y="947356"/>
                </a:lnTo>
                <a:lnTo>
                  <a:pt x="58983" y="956667"/>
                </a:lnTo>
                <a:lnTo>
                  <a:pt x="42672" y="960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392667" y="3517391"/>
            <a:ext cx="134620" cy="394970"/>
          </a:xfrm>
          <a:custGeom>
            <a:avLst/>
            <a:gdLst/>
            <a:ahLst/>
            <a:cxnLst/>
            <a:rect l="l" t="t" r="r" b="b"/>
            <a:pathLst>
              <a:path w="134620" h="394970">
                <a:moveTo>
                  <a:pt x="0" y="0"/>
                </a:moveTo>
                <a:lnTo>
                  <a:pt x="134112" y="0"/>
                </a:lnTo>
                <a:lnTo>
                  <a:pt x="134112" y="394716"/>
                </a:lnTo>
                <a:lnTo>
                  <a:pt x="0" y="3947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372855" y="3497580"/>
            <a:ext cx="173990" cy="434340"/>
          </a:xfrm>
          <a:custGeom>
            <a:avLst/>
            <a:gdLst/>
            <a:ahLst/>
            <a:cxnLst/>
            <a:rect l="l" t="t" r="r" b="b"/>
            <a:pathLst>
              <a:path w="173990" h="434339">
                <a:moveTo>
                  <a:pt x="173736" y="434339"/>
                </a:moveTo>
                <a:lnTo>
                  <a:pt x="0" y="434339"/>
                </a:lnTo>
                <a:lnTo>
                  <a:pt x="0" y="0"/>
                </a:lnTo>
                <a:lnTo>
                  <a:pt x="173736" y="0"/>
                </a:lnTo>
                <a:lnTo>
                  <a:pt x="173736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396239"/>
                </a:lnTo>
                <a:lnTo>
                  <a:pt x="19812" y="396239"/>
                </a:lnTo>
                <a:lnTo>
                  <a:pt x="38100" y="414528"/>
                </a:lnTo>
                <a:lnTo>
                  <a:pt x="173736" y="414528"/>
                </a:lnTo>
                <a:lnTo>
                  <a:pt x="173736" y="434339"/>
                </a:lnTo>
                <a:close/>
              </a:path>
              <a:path w="173990" h="434339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73990" h="434339">
                <a:moveTo>
                  <a:pt x="135636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35636" y="19812"/>
                </a:lnTo>
                <a:lnTo>
                  <a:pt x="135636" y="38100"/>
                </a:lnTo>
                <a:close/>
              </a:path>
              <a:path w="173990" h="434339">
                <a:moveTo>
                  <a:pt x="135636" y="414528"/>
                </a:moveTo>
                <a:lnTo>
                  <a:pt x="135636" y="19812"/>
                </a:lnTo>
                <a:lnTo>
                  <a:pt x="153924" y="38100"/>
                </a:lnTo>
                <a:lnTo>
                  <a:pt x="173736" y="38100"/>
                </a:lnTo>
                <a:lnTo>
                  <a:pt x="173736" y="396239"/>
                </a:lnTo>
                <a:lnTo>
                  <a:pt x="153924" y="396239"/>
                </a:lnTo>
                <a:lnTo>
                  <a:pt x="135636" y="414528"/>
                </a:lnTo>
                <a:close/>
              </a:path>
              <a:path w="173990" h="434339">
                <a:moveTo>
                  <a:pt x="173736" y="38100"/>
                </a:moveTo>
                <a:lnTo>
                  <a:pt x="153924" y="38100"/>
                </a:lnTo>
                <a:lnTo>
                  <a:pt x="135636" y="19812"/>
                </a:lnTo>
                <a:lnTo>
                  <a:pt x="173736" y="19812"/>
                </a:lnTo>
                <a:lnTo>
                  <a:pt x="173736" y="38100"/>
                </a:lnTo>
                <a:close/>
              </a:path>
              <a:path w="173990" h="434339">
                <a:moveTo>
                  <a:pt x="38100" y="414528"/>
                </a:moveTo>
                <a:lnTo>
                  <a:pt x="19812" y="396239"/>
                </a:lnTo>
                <a:lnTo>
                  <a:pt x="38100" y="396239"/>
                </a:lnTo>
                <a:lnTo>
                  <a:pt x="38100" y="414528"/>
                </a:lnTo>
                <a:close/>
              </a:path>
              <a:path w="173990" h="434339">
                <a:moveTo>
                  <a:pt x="135636" y="414528"/>
                </a:moveTo>
                <a:lnTo>
                  <a:pt x="38100" y="414528"/>
                </a:lnTo>
                <a:lnTo>
                  <a:pt x="38100" y="396239"/>
                </a:lnTo>
                <a:lnTo>
                  <a:pt x="135636" y="396239"/>
                </a:lnTo>
                <a:lnTo>
                  <a:pt x="135636" y="414528"/>
                </a:lnTo>
                <a:close/>
              </a:path>
              <a:path w="173990" h="434339">
                <a:moveTo>
                  <a:pt x="173736" y="414528"/>
                </a:moveTo>
                <a:lnTo>
                  <a:pt x="135636" y="414528"/>
                </a:lnTo>
                <a:lnTo>
                  <a:pt x="153924" y="396239"/>
                </a:lnTo>
                <a:lnTo>
                  <a:pt x="173736" y="396239"/>
                </a:lnTo>
                <a:lnTo>
                  <a:pt x="173736" y="414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596390" y="3535699"/>
            <a:ext cx="3632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620255" y="1790700"/>
            <a:ext cx="86995" cy="2409825"/>
          </a:xfrm>
          <a:custGeom>
            <a:avLst/>
            <a:gdLst/>
            <a:ahLst/>
            <a:cxnLst/>
            <a:rect l="l" t="t" r="r" b="b"/>
            <a:pathLst>
              <a:path w="86995" h="2409825">
                <a:moveTo>
                  <a:pt x="28955" y="83807"/>
                </a:moveTo>
                <a:lnTo>
                  <a:pt x="27003" y="83415"/>
                </a:lnTo>
                <a:lnTo>
                  <a:pt x="12953" y="74104"/>
                </a:lnTo>
                <a:lnTo>
                  <a:pt x="3476" y="60507"/>
                </a:lnTo>
                <a:lnTo>
                  <a:pt x="0" y="44196"/>
                </a:lnTo>
                <a:lnTo>
                  <a:pt x="3476" y="27003"/>
                </a:lnTo>
                <a:lnTo>
                  <a:pt x="12953" y="12954"/>
                </a:lnTo>
                <a:lnTo>
                  <a:pt x="27003" y="3476"/>
                </a:lnTo>
                <a:lnTo>
                  <a:pt x="44195" y="0"/>
                </a:lnTo>
                <a:lnTo>
                  <a:pt x="60507" y="3476"/>
                </a:lnTo>
                <a:lnTo>
                  <a:pt x="74104" y="12954"/>
                </a:lnTo>
                <a:lnTo>
                  <a:pt x="83415" y="27003"/>
                </a:lnTo>
                <a:lnTo>
                  <a:pt x="86867" y="44196"/>
                </a:lnTo>
                <a:lnTo>
                  <a:pt x="28955" y="44196"/>
                </a:lnTo>
                <a:lnTo>
                  <a:pt x="28955" y="83807"/>
                </a:lnTo>
                <a:close/>
              </a:path>
              <a:path w="86995" h="2409825">
                <a:moveTo>
                  <a:pt x="44195" y="86867"/>
                </a:moveTo>
                <a:lnTo>
                  <a:pt x="28955" y="83807"/>
                </a:lnTo>
                <a:lnTo>
                  <a:pt x="28955" y="44196"/>
                </a:lnTo>
                <a:lnTo>
                  <a:pt x="57911" y="44196"/>
                </a:lnTo>
                <a:lnTo>
                  <a:pt x="57911" y="83964"/>
                </a:lnTo>
                <a:lnTo>
                  <a:pt x="44195" y="86867"/>
                </a:lnTo>
                <a:close/>
              </a:path>
              <a:path w="86995" h="2409825">
                <a:moveTo>
                  <a:pt x="57912" y="83964"/>
                </a:moveTo>
                <a:lnTo>
                  <a:pt x="57911" y="44196"/>
                </a:lnTo>
                <a:lnTo>
                  <a:pt x="86867" y="44196"/>
                </a:lnTo>
                <a:lnTo>
                  <a:pt x="83415" y="60507"/>
                </a:lnTo>
                <a:lnTo>
                  <a:pt x="74104" y="74104"/>
                </a:lnTo>
                <a:lnTo>
                  <a:pt x="60507" y="83415"/>
                </a:lnTo>
                <a:lnTo>
                  <a:pt x="57912" y="83964"/>
                </a:lnTo>
                <a:close/>
              </a:path>
              <a:path w="86995" h="2409825">
                <a:moveTo>
                  <a:pt x="28955" y="2325657"/>
                </a:moveTo>
                <a:lnTo>
                  <a:pt x="28955" y="83807"/>
                </a:lnTo>
                <a:lnTo>
                  <a:pt x="44195" y="86867"/>
                </a:lnTo>
                <a:lnTo>
                  <a:pt x="57911" y="86867"/>
                </a:lnTo>
                <a:lnTo>
                  <a:pt x="57911" y="2322575"/>
                </a:lnTo>
                <a:lnTo>
                  <a:pt x="44195" y="2322575"/>
                </a:lnTo>
                <a:lnTo>
                  <a:pt x="28955" y="2325657"/>
                </a:lnTo>
                <a:close/>
              </a:path>
              <a:path w="86995" h="2409825">
                <a:moveTo>
                  <a:pt x="57911" y="86867"/>
                </a:moveTo>
                <a:lnTo>
                  <a:pt x="44195" y="86867"/>
                </a:lnTo>
                <a:lnTo>
                  <a:pt x="57912" y="83964"/>
                </a:lnTo>
                <a:lnTo>
                  <a:pt x="57911" y="86867"/>
                </a:lnTo>
                <a:close/>
              </a:path>
              <a:path w="86995" h="2409825">
                <a:moveTo>
                  <a:pt x="57911" y="2366771"/>
                </a:moveTo>
                <a:lnTo>
                  <a:pt x="28955" y="2366771"/>
                </a:lnTo>
                <a:lnTo>
                  <a:pt x="28955" y="2325657"/>
                </a:lnTo>
                <a:lnTo>
                  <a:pt x="44195" y="2322575"/>
                </a:lnTo>
                <a:lnTo>
                  <a:pt x="57911" y="2325499"/>
                </a:lnTo>
                <a:lnTo>
                  <a:pt x="57911" y="2366771"/>
                </a:lnTo>
                <a:close/>
              </a:path>
              <a:path w="86995" h="2409825">
                <a:moveTo>
                  <a:pt x="57911" y="2325499"/>
                </a:moveTo>
                <a:lnTo>
                  <a:pt x="44195" y="2322575"/>
                </a:lnTo>
                <a:lnTo>
                  <a:pt x="57911" y="2322575"/>
                </a:lnTo>
                <a:lnTo>
                  <a:pt x="57911" y="2325499"/>
                </a:lnTo>
                <a:close/>
              </a:path>
              <a:path w="86995" h="2409825">
                <a:moveTo>
                  <a:pt x="86867" y="2366771"/>
                </a:moveTo>
                <a:lnTo>
                  <a:pt x="57911" y="2366771"/>
                </a:lnTo>
                <a:lnTo>
                  <a:pt x="57911" y="2325499"/>
                </a:lnTo>
                <a:lnTo>
                  <a:pt x="60507" y="2326052"/>
                </a:lnTo>
                <a:lnTo>
                  <a:pt x="74104" y="2335529"/>
                </a:lnTo>
                <a:lnTo>
                  <a:pt x="83415" y="2349579"/>
                </a:lnTo>
                <a:lnTo>
                  <a:pt x="86867" y="2366771"/>
                </a:lnTo>
                <a:close/>
              </a:path>
              <a:path w="86995" h="2409825">
                <a:moveTo>
                  <a:pt x="44195" y="2409443"/>
                </a:moveTo>
                <a:lnTo>
                  <a:pt x="27003" y="2405991"/>
                </a:lnTo>
                <a:lnTo>
                  <a:pt x="12953" y="2396680"/>
                </a:lnTo>
                <a:lnTo>
                  <a:pt x="3476" y="2383083"/>
                </a:lnTo>
                <a:lnTo>
                  <a:pt x="0" y="2366771"/>
                </a:lnTo>
                <a:lnTo>
                  <a:pt x="3476" y="2349579"/>
                </a:lnTo>
                <a:lnTo>
                  <a:pt x="12953" y="2335529"/>
                </a:lnTo>
                <a:lnTo>
                  <a:pt x="27003" y="2326052"/>
                </a:lnTo>
                <a:lnTo>
                  <a:pt x="28955" y="2325657"/>
                </a:lnTo>
                <a:lnTo>
                  <a:pt x="28955" y="2366771"/>
                </a:lnTo>
                <a:lnTo>
                  <a:pt x="86867" y="2366771"/>
                </a:lnTo>
                <a:lnTo>
                  <a:pt x="83415" y="2383083"/>
                </a:lnTo>
                <a:lnTo>
                  <a:pt x="74104" y="2396680"/>
                </a:lnTo>
                <a:lnTo>
                  <a:pt x="60507" y="2405991"/>
                </a:lnTo>
                <a:lnTo>
                  <a:pt x="44195" y="2409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601967" y="2828543"/>
            <a:ext cx="134620" cy="431800"/>
          </a:xfrm>
          <a:custGeom>
            <a:avLst/>
            <a:gdLst/>
            <a:ahLst/>
            <a:cxnLst/>
            <a:rect l="l" t="t" r="r" b="b"/>
            <a:pathLst>
              <a:path w="134620" h="431800">
                <a:moveTo>
                  <a:pt x="0" y="0"/>
                </a:moveTo>
                <a:lnTo>
                  <a:pt x="134112" y="0"/>
                </a:lnTo>
                <a:lnTo>
                  <a:pt x="134112" y="431291"/>
                </a:lnTo>
                <a:lnTo>
                  <a:pt x="0" y="4312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582155" y="2808732"/>
            <a:ext cx="173990" cy="469900"/>
          </a:xfrm>
          <a:custGeom>
            <a:avLst/>
            <a:gdLst/>
            <a:ahLst/>
            <a:cxnLst/>
            <a:rect l="l" t="t" r="r" b="b"/>
            <a:pathLst>
              <a:path w="173990" h="469900">
                <a:moveTo>
                  <a:pt x="173736" y="469391"/>
                </a:moveTo>
                <a:lnTo>
                  <a:pt x="0" y="469391"/>
                </a:lnTo>
                <a:lnTo>
                  <a:pt x="0" y="0"/>
                </a:lnTo>
                <a:lnTo>
                  <a:pt x="173736" y="0"/>
                </a:lnTo>
                <a:lnTo>
                  <a:pt x="173736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431291"/>
                </a:lnTo>
                <a:lnTo>
                  <a:pt x="19812" y="431291"/>
                </a:lnTo>
                <a:lnTo>
                  <a:pt x="38100" y="451104"/>
                </a:lnTo>
                <a:lnTo>
                  <a:pt x="173736" y="451104"/>
                </a:lnTo>
                <a:lnTo>
                  <a:pt x="173736" y="469391"/>
                </a:lnTo>
                <a:close/>
              </a:path>
              <a:path w="173990" h="469900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73990" h="469900">
                <a:moveTo>
                  <a:pt x="135636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35636" y="19812"/>
                </a:lnTo>
                <a:lnTo>
                  <a:pt x="135636" y="38100"/>
                </a:lnTo>
                <a:close/>
              </a:path>
              <a:path w="173990" h="469900">
                <a:moveTo>
                  <a:pt x="135636" y="451104"/>
                </a:moveTo>
                <a:lnTo>
                  <a:pt x="135636" y="19812"/>
                </a:lnTo>
                <a:lnTo>
                  <a:pt x="153924" y="38100"/>
                </a:lnTo>
                <a:lnTo>
                  <a:pt x="173736" y="38100"/>
                </a:lnTo>
                <a:lnTo>
                  <a:pt x="173736" y="431291"/>
                </a:lnTo>
                <a:lnTo>
                  <a:pt x="153924" y="431291"/>
                </a:lnTo>
                <a:lnTo>
                  <a:pt x="135636" y="451104"/>
                </a:lnTo>
                <a:close/>
              </a:path>
              <a:path w="173990" h="469900">
                <a:moveTo>
                  <a:pt x="173736" y="38100"/>
                </a:moveTo>
                <a:lnTo>
                  <a:pt x="153924" y="38100"/>
                </a:lnTo>
                <a:lnTo>
                  <a:pt x="135636" y="19812"/>
                </a:lnTo>
                <a:lnTo>
                  <a:pt x="173736" y="19812"/>
                </a:lnTo>
                <a:lnTo>
                  <a:pt x="173736" y="38100"/>
                </a:lnTo>
                <a:close/>
              </a:path>
              <a:path w="173990" h="469900">
                <a:moveTo>
                  <a:pt x="38100" y="451104"/>
                </a:moveTo>
                <a:lnTo>
                  <a:pt x="19812" y="431291"/>
                </a:lnTo>
                <a:lnTo>
                  <a:pt x="38100" y="431291"/>
                </a:lnTo>
                <a:lnTo>
                  <a:pt x="38100" y="451104"/>
                </a:lnTo>
                <a:close/>
              </a:path>
              <a:path w="173990" h="469900">
                <a:moveTo>
                  <a:pt x="135636" y="451104"/>
                </a:moveTo>
                <a:lnTo>
                  <a:pt x="38100" y="451104"/>
                </a:lnTo>
                <a:lnTo>
                  <a:pt x="38100" y="431291"/>
                </a:lnTo>
                <a:lnTo>
                  <a:pt x="135636" y="431291"/>
                </a:lnTo>
                <a:lnTo>
                  <a:pt x="135636" y="451104"/>
                </a:lnTo>
                <a:close/>
              </a:path>
              <a:path w="173990" h="469900">
                <a:moveTo>
                  <a:pt x="173736" y="451104"/>
                </a:moveTo>
                <a:lnTo>
                  <a:pt x="135636" y="451104"/>
                </a:lnTo>
                <a:lnTo>
                  <a:pt x="153924" y="431291"/>
                </a:lnTo>
                <a:lnTo>
                  <a:pt x="173736" y="431291"/>
                </a:lnTo>
                <a:lnTo>
                  <a:pt x="173736" y="451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810159" y="3025071"/>
            <a:ext cx="543560" cy="942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40">
                <a:latin typeface="Times New Roman"/>
                <a:cs typeface="Times New Roman"/>
              </a:rPr>
              <a:t>R</a:t>
            </a:r>
            <a:r>
              <a:rPr dirty="0" baseline="-20833" sz="2400" spc="60"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  <a:p>
            <a:pPr marL="238125">
              <a:lnSpc>
                <a:spcPct val="100000"/>
              </a:lnSpc>
              <a:spcBef>
                <a:spcPts val="1140"/>
              </a:spcBef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25859" y="2481106"/>
            <a:ext cx="1606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337297" y="1845563"/>
            <a:ext cx="0" cy="424180"/>
          </a:xfrm>
          <a:custGeom>
            <a:avLst/>
            <a:gdLst/>
            <a:ahLst/>
            <a:cxnLst/>
            <a:rect l="l" t="t" r="r" b="b"/>
            <a:pathLst>
              <a:path w="0" h="424180">
                <a:moveTo>
                  <a:pt x="0" y="0"/>
                </a:moveTo>
                <a:lnTo>
                  <a:pt x="0" y="42367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337297" y="2592324"/>
            <a:ext cx="0" cy="262255"/>
          </a:xfrm>
          <a:custGeom>
            <a:avLst/>
            <a:gdLst/>
            <a:ahLst/>
            <a:cxnLst/>
            <a:rect l="l" t="t" r="r" b="b"/>
            <a:pathLst>
              <a:path w="0" h="262255">
                <a:moveTo>
                  <a:pt x="0" y="0"/>
                </a:moveTo>
                <a:lnTo>
                  <a:pt x="0" y="26212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278623" y="2269236"/>
            <a:ext cx="134620" cy="323215"/>
          </a:xfrm>
          <a:custGeom>
            <a:avLst/>
            <a:gdLst/>
            <a:ahLst/>
            <a:cxnLst/>
            <a:rect l="l" t="t" r="r" b="b"/>
            <a:pathLst>
              <a:path w="134620" h="323214">
                <a:moveTo>
                  <a:pt x="0" y="0"/>
                </a:moveTo>
                <a:lnTo>
                  <a:pt x="134112" y="0"/>
                </a:lnTo>
                <a:lnTo>
                  <a:pt x="134112" y="323087"/>
                </a:lnTo>
                <a:lnTo>
                  <a:pt x="0" y="3230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258811" y="2249424"/>
            <a:ext cx="173990" cy="363220"/>
          </a:xfrm>
          <a:custGeom>
            <a:avLst/>
            <a:gdLst/>
            <a:ahLst/>
            <a:cxnLst/>
            <a:rect l="l" t="t" r="r" b="b"/>
            <a:pathLst>
              <a:path w="173990" h="363219">
                <a:moveTo>
                  <a:pt x="173736" y="362712"/>
                </a:moveTo>
                <a:lnTo>
                  <a:pt x="0" y="362712"/>
                </a:lnTo>
                <a:lnTo>
                  <a:pt x="0" y="0"/>
                </a:lnTo>
                <a:lnTo>
                  <a:pt x="173736" y="0"/>
                </a:lnTo>
                <a:lnTo>
                  <a:pt x="173736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324612"/>
                </a:lnTo>
                <a:lnTo>
                  <a:pt x="19812" y="324612"/>
                </a:lnTo>
                <a:lnTo>
                  <a:pt x="38100" y="342900"/>
                </a:lnTo>
                <a:lnTo>
                  <a:pt x="173736" y="342900"/>
                </a:lnTo>
                <a:lnTo>
                  <a:pt x="173736" y="362712"/>
                </a:lnTo>
                <a:close/>
              </a:path>
              <a:path w="173990" h="363219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73990" h="363219">
                <a:moveTo>
                  <a:pt x="135636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35636" y="19812"/>
                </a:lnTo>
                <a:lnTo>
                  <a:pt x="135636" y="38100"/>
                </a:lnTo>
                <a:close/>
              </a:path>
              <a:path w="173990" h="363219">
                <a:moveTo>
                  <a:pt x="135636" y="342900"/>
                </a:moveTo>
                <a:lnTo>
                  <a:pt x="135636" y="19812"/>
                </a:lnTo>
                <a:lnTo>
                  <a:pt x="153924" y="38100"/>
                </a:lnTo>
                <a:lnTo>
                  <a:pt x="173736" y="38100"/>
                </a:lnTo>
                <a:lnTo>
                  <a:pt x="173736" y="324612"/>
                </a:lnTo>
                <a:lnTo>
                  <a:pt x="153924" y="324612"/>
                </a:lnTo>
                <a:lnTo>
                  <a:pt x="135636" y="342900"/>
                </a:lnTo>
                <a:close/>
              </a:path>
              <a:path w="173990" h="363219">
                <a:moveTo>
                  <a:pt x="173736" y="38100"/>
                </a:moveTo>
                <a:lnTo>
                  <a:pt x="153924" y="38100"/>
                </a:lnTo>
                <a:lnTo>
                  <a:pt x="135636" y="19812"/>
                </a:lnTo>
                <a:lnTo>
                  <a:pt x="173736" y="19812"/>
                </a:lnTo>
                <a:lnTo>
                  <a:pt x="173736" y="38100"/>
                </a:lnTo>
                <a:close/>
              </a:path>
              <a:path w="173990" h="363219">
                <a:moveTo>
                  <a:pt x="38100" y="342900"/>
                </a:moveTo>
                <a:lnTo>
                  <a:pt x="19812" y="324612"/>
                </a:lnTo>
                <a:lnTo>
                  <a:pt x="38100" y="324612"/>
                </a:lnTo>
                <a:lnTo>
                  <a:pt x="38100" y="342900"/>
                </a:lnTo>
                <a:close/>
              </a:path>
              <a:path w="173990" h="363219">
                <a:moveTo>
                  <a:pt x="135636" y="342900"/>
                </a:moveTo>
                <a:lnTo>
                  <a:pt x="38100" y="342900"/>
                </a:lnTo>
                <a:lnTo>
                  <a:pt x="38100" y="324612"/>
                </a:lnTo>
                <a:lnTo>
                  <a:pt x="135636" y="324612"/>
                </a:lnTo>
                <a:lnTo>
                  <a:pt x="135636" y="342900"/>
                </a:lnTo>
                <a:close/>
              </a:path>
              <a:path w="173990" h="363219">
                <a:moveTo>
                  <a:pt x="173736" y="342900"/>
                </a:moveTo>
                <a:lnTo>
                  <a:pt x="135636" y="342900"/>
                </a:lnTo>
                <a:lnTo>
                  <a:pt x="153924" y="324612"/>
                </a:lnTo>
                <a:lnTo>
                  <a:pt x="173736" y="324612"/>
                </a:lnTo>
                <a:lnTo>
                  <a:pt x="173736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890972" y="2345420"/>
            <a:ext cx="34798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19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327392" y="2855213"/>
            <a:ext cx="394970" cy="0"/>
          </a:xfrm>
          <a:custGeom>
            <a:avLst/>
            <a:gdLst/>
            <a:ahLst/>
            <a:cxnLst/>
            <a:rect l="l" t="t" r="r" b="b"/>
            <a:pathLst>
              <a:path w="394970" h="0">
                <a:moveTo>
                  <a:pt x="0" y="0"/>
                </a:moveTo>
                <a:lnTo>
                  <a:pt x="394715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127747" y="1944624"/>
            <a:ext cx="85725" cy="325120"/>
          </a:xfrm>
          <a:custGeom>
            <a:avLst/>
            <a:gdLst/>
            <a:ahLst/>
            <a:cxnLst/>
            <a:rect l="l" t="t" r="r" b="b"/>
            <a:pathLst>
              <a:path w="85725" h="325119">
                <a:moveTo>
                  <a:pt x="56388" y="252983"/>
                </a:moveTo>
                <a:lnTo>
                  <a:pt x="27432" y="252983"/>
                </a:lnTo>
                <a:lnTo>
                  <a:pt x="27432" y="0"/>
                </a:lnTo>
                <a:lnTo>
                  <a:pt x="56388" y="0"/>
                </a:lnTo>
                <a:lnTo>
                  <a:pt x="56388" y="252983"/>
                </a:lnTo>
                <a:close/>
              </a:path>
              <a:path w="85725" h="325119">
                <a:moveTo>
                  <a:pt x="42672" y="324612"/>
                </a:moveTo>
                <a:lnTo>
                  <a:pt x="0" y="239268"/>
                </a:lnTo>
                <a:lnTo>
                  <a:pt x="27432" y="239268"/>
                </a:lnTo>
                <a:lnTo>
                  <a:pt x="27432" y="252983"/>
                </a:lnTo>
                <a:lnTo>
                  <a:pt x="78486" y="252983"/>
                </a:lnTo>
                <a:lnTo>
                  <a:pt x="42672" y="324612"/>
                </a:lnTo>
                <a:close/>
              </a:path>
              <a:path w="85725" h="325119">
                <a:moveTo>
                  <a:pt x="78486" y="252983"/>
                </a:moveTo>
                <a:lnTo>
                  <a:pt x="56388" y="252983"/>
                </a:lnTo>
                <a:lnTo>
                  <a:pt x="56388" y="239268"/>
                </a:lnTo>
                <a:lnTo>
                  <a:pt x="85344" y="239268"/>
                </a:lnTo>
                <a:lnTo>
                  <a:pt x="78486" y="252983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6895586" y="1815102"/>
            <a:ext cx="2235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127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281928" y="1687067"/>
            <a:ext cx="268605" cy="85725"/>
          </a:xfrm>
          <a:custGeom>
            <a:avLst/>
            <a:gdLst/>
            <a:ahLst/>
            <a:cxnLst/>
            <a:rect l="l" t="t" r="r" b="b"/>
            <a:pathLst>
              <a:path w="268604" h="85725">
                <a:moveTo>
                  <a:pt x="181356" y="85344"/>
                </a:moveTo>
                <a:lnTo>
                  <a:pt x="181356" y="0"/>
                </a:lnTo>
                <a:lnTo>
                  <a:pt x="237199" y="27432"/>
                </a:lnTo>
                <a:lnTo>
                  <a:pt x="196595" y="27432"/>
                </a:lnTo>
                <a:lnTo>
                  <a:pt x="196595" y="56388"/>
                </a:lnTo>
                <a:lnTo>
                  <a:pt x="240302" y="56388"/>
                </a:lnTo>
                <a:lnTo>
                  <a:pt x="181356" y="85344"/>
                </a:lnTo>
                <a:close/>
              </a:path>
              <a:path w="268604" h="85725">
                <a:moveTo>
                  <a:pt x="181356" y="56388"/>
                </a:moveTo>
                <a:lnTo>
                  <a:pt x="0" y="56388"/>
                </a:lnTo>
                <a:lnTo>
                  <a:pt x="0" y="27432"/>
                </a:lnTo>
                <a:lnTo>
                  <a:pt x="181356" y="27432"/>
                </a:lnTo>
                <a:lnTo>
                  <a:pt x="181356" y="56388"/>
                </a:lnTo>
                <a:close/>
              </a:path>
              <a:path w="268604" h="85725">
                <a:moveTo>
                  <a:pt x="240302" y="56388"/>
                </a:moveTo>
                <a:lnTo>
                  <a:pt x="196595" y="56388"/>
                </a:lnTo>
                <a:lnTo>
                  <a:pt x="196595" y="27432"/>
                </a:lnTo>
                <a:lnTo>
                  <a:pt x="237199" y="27432"/>
                </a:lnTo>
                <a:lnTo>
                  <a:pt x="268224" y="42672"/>
                </a:lnTo>
                <a:lnTo>
                  <a:pt x="240302" y="56388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6450591" y="1296884"/>
            <a:ext cx="16700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632192" y="2926080"/>
            <a:ext cx="85725" cy="288290"/>
          </a:xfrm>
          <a:custGeom>
            <a:avLst/>
            <a:gdLst/>
            <a:ahLst/>
            <a:cxnLst/>
            <a:rect l="l" t="t" r="r" b="b"/>
            <a:pathLst>
              <a:path w="85725" h="288289">
                <a:moveTo>
                  <a:pt x="56388" y="216407"/>
                </a:moveTo>
                <a:lnTo>
                  <a:pt x="28956" y="216407"/>
                </a:lnTo>
                <a:lnTo>
                  <a:pt x="28956" y="0"/>
                </a:lnTo>
                <a:lnTo>
                  <a:pt x="56388" y="0"/>
                </a:lnTo>
                <a:lnTo>
                  <a:pt x="56388" y="216407"/>
                </a:lnTo>
                <a:close/>
              </a:path>
              <a:path w="85725" h="288289">
                <a:moveTo>
                  <a:pt x="42672" y="288036"/>
                </a:moveTo>
                <a:lnTo>
                  <a:pt x="0" y="202692"/>
                </a:lnTo>
                <a:lnTo>
                  <a:pt x="28956" y="202692"/>
                </a:lnTo>
                <a:lnTo>
                  <a:pt x="28956" y="216407"/>
                </a:lnTo>
                <a:lnTo>
                  <a:pt x="78486" y="216407"/>
                </a:lnTo>
                <a:lnTo>
                  <a:pt x="42672" y="288036"/>
                </a:lnTo>
                <a:close/>
              </a:path>
              <a:path w="85725" h="288289">
                <a:moveTo>
                  <a:pt x="78486" y="216407"/>
                </a:moveTo>
                <a:lnTo>
                  <a:pt x="56388" y="216407"/>
                </a:lnTo>
                <a:lnTo>
                  <a:pt x="56388" y="202692"/>
                </a:lnTo>
                <a:lnTo>
                  <a:pt x="85344" y="202692"/>
                </a:lnTo>
                <a:lnTo>
                  <a:pt x="78486" y="216407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7777985" y="2825493"/>
            <a:ext cx="20066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729170" y="1440205"/>
            <a:ext cx="1606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706868" y="1824227"/>
            <a:ext cx="0" cy="1030605"/>
          </a:xfrm>
          <a:custGeom>
            <a:avLst/>
            <a:gdLst/>
            <a:ahLst/>
            <a:cxnLst/>
            <a:rect l="l" t="t" r="r" b="b"/>
            <a:pathLst>
              <a:path w="0" h="1030605">
                <a:moveTo>
                  <a:pt x="0" y="0"/>
                </a:moveTo>
                <a:lnTo>
                  <a:pt x="0" y="1030223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572755" y="2161032"/>
            <a:ext cx="268605" cy="467995"/>
          </a:xfrm>
          <a:custGeom>
            <a:avLst/>
            <a:gdLst/>
            <a:ahLst/>
            <a:cxnLst/>
            <a:rect l="l" t="t" r="r" b="b"/>
            <a:pathLst>
              <a:path w="268604" h="467994">
                <a:moveTo>
                  <a:pt x="134112" y="467867"/>
                </a:moveTo>
                <a:lnTo>
                  <a:pt x="0" y="234695"/>
                </a:lnTo>
                <a:lnTo>
                  <a:pt x="134112" y="0"/>
                </a:lnTo>
                <a:lnTo>
                  <a:pt x="268224" y="234695"/>
                </a:lnTo>
                <a:lnTo>
                  <a:pt x="134112" y="4678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551419" y="2122932"/>
            <a:ext cx="312420" cy="546100"/>
          </a:xfrm>
          <a:custGeom>
            <a:avLst/>
            <a:gdLst/>
            <a:ahLst/>
            <a:cxnLst/>
            <a:rect l="l" t="t" r="r" b="b"/>
            <a:pathLst>
              <a:path w="312420" h="546100">
                <a:moveTo>
                  <a:pt x="155448" y="545591"/>
                </a:moveTo>
                <a:lnTo>
                  <a:pt x="0" y="272795"/>
                </a:lnTo>
                <a:lnTo>
                  <a:pt x="155448" y="0"/>
                </a:lnTo>
                <a:lnTo>
                  <a:pt x="182633" y="47243"/>
                </a:lnTo>
                <a:lnTo>
                  <a:pt x="140208" y="47243"/>
                </a:lnTo>
                <a:lnTo>
                  <a:pt x="156209" y="75247"/>
                </a:lnTo>
                <a:lnTo>
                  <a:pt x="48550" y="263651"/>
                </a:lnTo>
                <a:lnTo>
                  <a:pt x="38100" y="263651"/>
                </a:lnTo>
                <a:lnTo>
                  <a:pt x="38100" y="281939"/>
                </a:lnTo>
                <a:lnTo>
                  <a:pt x="48618" y="281939"/>
                </a:lnTo>
                <a:lnTo>
                  <a:pt x="156209" y="469002"/>
                </a:lnTo>
                <a:lnTo>
                  <a:pt x="140208" y="496823"/>
                </a:lnTo>
                <a:lnTo>
                  <a:pt x="183510" y="496823"/>
                </a:lnTo>
                <a:lnTo>
                  <a:pt x="155448" y="545591"/>
                </a:lnTo>
                <a:close/>
              </a:path>
              <a:path w="312420" h="546100">
                <a:moveTo>
                  <a:pt x="156209" y="75247"/>
                </a:moveTo>
                <a:lnTo>
                  <a:pt x="140208" y="47243"/>
                </a:lnTo>
                <a:lnTo>
                  <a:pt x="172211" y="47243"/>
                </a:lnTo>
                <a:lnTo>
                  <a:pt x="156209" y="75247"/>
                </a:lnTo>
                <a:close/>
              </a:path>
              <a:path w="312420" h="546100">
                <a:moveTo>
                  <a:pt x="269077" y="272766"/>
                </a:moveTo>
                <a:lnTo>
                  <a:pt x="156209" y="75247"/>
                </a:lnTo>
                <a:lnTo>
                  <a:pt x="172211" y="47243"/>
                </a:lnTo>
                <a:lnTo>
                  <a:pt x="182633" y="47243"/>
                </a:lnTo>
                <a:lnTo>
                  <a:pt x="307158" y="263651"/>
                </a:lnTo>
                <a:lnTo>
                  <a:pt x="274319" y="263651"/>
                </a:lnTo>
                <a:lnTo>
                  <a:pt x="269077" y="272766"/>
                </a:lnTo>
                <a:close/>
              </a:path>
              <a:path w="312420" h="546100">
                <a:moveTo>
                  <a:pt x="38100" y="281939"/>
                </a:moveTo>
                <a:lnTo>
                  <a:pt x="38100" y="263651"/>
                </a:lnTo>
                <a:lnTo>
                  <a:pt x="43342" y="272766"/>
                </a:lnTo>
                <a:lnTo>
                  <a:pt x="38100" y="281939"/>
                </a:lnTo>
                <a:close/>
              </a:path>
              <a:path w="312420" h="546100">
                <a:moveTo>
                  <a:pt x="43342" y="272766"/>
                </a:moveTo>
                <a:lnTo>
                  <a:pt x="38100" y="263651"/>
                </a:lnTo>
                <a:lnTo>
                  <a:pt x="48550" y="263651"/>
                </a:lnTo>
                <a:lnTo>
                  <a:pt x="43342" y="272766"/>
                </a:lnTo>
                <a:close/>
              </a:path>
              <a:path w="312420" h="546100">
                <a:moveTo>
                  <a:pt x="274319" y="281939"/>
                </a:moveTo>
                <a:lnTo>
                  <a:pt x="269077" y="272766"/>
                </a:lnTo>
                <a:lnTo>
                  <a:pt x="274319" y="263651"/>
                </a:lnTo>
                <a:lnTo>
                  <a:pt x="274319" y="281939"/>
                </a:lnTo>
                <a:close/>
              </a:path>
              <a:path w="312420" h="546100">
                <a:moveTo>
                  <a:pt x="307158" y="281939"/>
                </a:moveTo>
                <a:lnTo>
                  <a:pt x="274319" y="281939"/>
                </a:lnTo>
                <a:lnTo>
                  <a:pt x="274319" y="263651"/>
                </a:lnTo>
                <a:lnTo>
                  <a:pt x="307158" y="263651"/>
                </a:lnTo>
                <a:lnTo>
                  <a:pt x="312419" y="272795"/>
                </a:lnTo>
                <a:lnTo>
                  <a:pt x="307158" y="281939"/>
                </a:lnTo>
                <a:close/>
              </a:path>
              <a:path w="312420" h="546100">
                <a:moveTo>
                  <a:pt x="48618" y="281939"/>
                </a:moveTo>
                <a:lnTo>
                  <a:pt x="38100" y="281939"/>
                </a:lnTo>
                <a:lnTo>
                  <a:pt x="43342" y="272766"/>
                </a:lnTo>
                <a:lnTo>
                  <a:pt x="48618" y="281939"/>
                </a:lnTo>
                <a:close/>
              </a:path>
              <a:path w="312420" h="546100">
                <a:moveTo>
                  <a:pt x="183510" y="496823"/>
                </a:moveTo>
                <a:lnTo>
                  <a:pt x="172211" y="496823"/>
                </a:lnTo>
                <a:lnTo>
                  <a:pt x="156209" y="469002"/>
                </a:lnTo>
                <a:lnTo>
                  <a:pt x="269077" y="272766"/>
                </a:lnTo>
                <a:lnTo>
                  <a:pt x="274319" y="281939"/>
                </a:lnTo>
                <a:lnTo>
                  <a:pt x="307158" y="281939"/>
                </a:lnTo>
                <a:lnTo>
                  <a:pt x="183510" y="496823"/>
                </a:lnTo>
                <a:close/>
              </a:path>
              <a:path w="312420" h="546100">
                <a:moveTo>
                  <a:pt x="172211" y="496823"/>
                </a:moveTo>
                <a:lnTo>
                  <a:pt x="140208" y="496823"/>
                </a:lnTo>
                <a:lnTo>
                  <a:pt x="156209" y="469002"/>
                </a:lnTo>
                <a:lnTo>
                  <a:pt x="172211" y="4968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584947" y="2404110"/>
            <a:ext cx="256540" cy="0"/>
          </a:xfrm>
          <a:custGeom>
            <a:avLst/>
            <a:gdLst/>
            <a:ahLst/>
            <a:cxnLst/>
            <a:rect l="l" t="t" r="r" b="b"/>
            <a:pathLst>
              <a:path w="256540" h="0">
                <a:moveTo>
                  <a:pt x="0" y="0"/>
                </a:moveTo>
                <a:lnTo>
                  <a:pt x="25603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857744" y="1940051"/>
            <a:ext cx="85725" cy="433070"/>
          </a:xfrm>
          <a:custGeom>
            <a:avLst/>
            <a:gdLst/>
            <a:ahLst/>
            <a:cxnLst/>
            <a:rect l="l" t="t" r="r" b="b"/>
            <a:pathLst>
              <a:path w="85725" h="433069">
                <a:moveTo>
                  <a:pt x="56388" y="361187"/>
                </a:moveTo>
                <a:lnTo>
                  <a:pt x="28956" y="361187"/>
                </a:lnTo>
                <a:lnTo>
                  <a:pt x="28956" y="0"/>
                </a:lnTo>
                <a:lnTo>
                  <a:pt x="56388" y="0"/>
                </a:lnTo>
                <a:lnTo>
                  <a:pt x="56388" y="361187"/>
                </a:lnTo>
                <a:close/>
              </a:path>
              <a:path w="85725" h="433069">
                <a:moveTo>
                  <a:pt x="42672" y="432815"/>
                </a:moveTo>
                <a:lnTo>
                  <a:pt x="0" y="345948"/>
                </a:lnTo>
                <a:lnTo>
                  <a:pt x="28956" y="345948"/>
                </a:lnTo>
                <a:lnTo>
                  <a:pt x="28956" y="361187"/>
                </a:lnTo>
                <a:lnTo>
                  <a:pt x="77857" y="361187"/>
                </a:lnTo>
                <a:lnTo>
                  <a:pt x="42672" y="432815"/>
                </a:lnTo>
                <a:close/>
              </a:path>
              <a:path w="85725" h="433069">
                <a:moveTo>
                  <a:pt x="77857" y="361187"/>
                </a:moveTo>
                <a:lnTo>
                  <a:pt x="56388" y="361187"/>
                </a:lnTo>
                <a:lnTo>
                  <a:pt x="56388" y="345948"/>
                </a:lnTo>
                <a:lnTo>
                  <a:pt x="85344" y="345948"/>
                </a:lnTo>
                <a:lnTo>
                  <a:pt x="77857" y="361187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8012686" y="2008578"/>
            <a:ext cx="26543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β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253405" y="2184849"/>
            <a:ext cx="13843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846064" y="1827276"/>
            <a:ext cx="0" cy="629920"/>
          </a:xfrm>
          <a:custGeom>
            <a:avLst/>
            <a:gdLst/>
            <a:ahLst/>
            <a:cxnLst/>
            <a:rect l="l" t="t" r="r" b="b"/>
            <a:pathLst>
              <a:path w="0" h="629919">
                <a:moveTo>
                  <a:pt x="0" y="0"/>
                </a:moveTo>
                <a:lnTo>
                  <a:pt x="0" y="629412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846064" y="2964180"/>
            <a:ext cx="0" cy="1203960"/>
          </a:xfrm>
          <a:custGeom>
            <a:avLst/>
            <a:gdLst/>
            <a:ahLst/>
            <a:cxnLst/>
            <a:rect l="l" t="t" r="r" b="b"/>
            <a:pathLst>
              <a:path w="0" h="1203960">
                <a:moveTo>
                  <a:pt x="0" y="0"/>
                </a:moveTo>
                <a:lnTo>
                  <a:pt x="0" y="1203959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783579" y="2456688"/>
            <a:ext cx="135890" cy="508000"/>
          </a:xfrm>
          <a:custGeom>
            <a:avLst/>
            <a:gdLst/>
            <a:ahLst/>
            <a:cxnLst/>
            <a:rect l="l" t="t" r="r" b="b"/>
            <a:pathLst>
              <a:path w="135889" h="508000">
                <a:moveTo>
                  <a:pt x="0" y="0"/>
                </a:moveTo>
                <a:lnTo>
                  <a:pt x="135635" y="0"/>
                </a:lnTo>
                <a:lnTo>
                  <a:pt x="135635" y="507491"/>
                </a:lnTo>
                <a:lnTo>
                  <a:pt x="0" y="5074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765292" y="2436876"/>
            <a:ext cx="173990" cy="547370"/>
          </a:xfrm>
          <a:custGeom>
            <a:avLst/>
            <a:gdLst/>
            <a:ahLst/>
            <a:cxnLst/>
            <a:rect l="l" t="t" r="r" b="b"/>
            <a:pathLst>
              <a:path w="173989" h="547369">
                <a:moveTo>
                  <a:pt x="173736" y="547115"/>
                </a:moveTo>
                <a:lnTo>
                  <a:pt x="0" y="547115"/>
                </a:lnTo>
                <a:lnTo>
                  <a:pt x="0" y="0"/>
                </a:lnTo>
                <a:lnTo>
                  <a:pt x="173736" y="0"/>
                </a:lnTo>
                <a:lnTo>
                  <a:pt x="173736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509015"/>
                </a:lnTo>
                <a:lnTo>
                  <a:pt x="18288" y="509015"/>
                </a:lnTo>
                <a:lnTo>
                  <a:pt x="38100" y="527304"/>
                </a:lnTo>
                <a:lnTo>
                  <a:pt x="173736" y="527304"/>
                </a:lnTo>
                <a:lnTo>
                  <a:pt x="173736" y="547115"/>
                </a:lnTo>
                <a:close/>
              </a:path>
              <a:path w="173989" h="547369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73989" h="547369">
                <a:moveTo>
                  <a:pt x="135636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35636" y="19812"/>
                </a:lnTo>
                <a:lnTo>
                  <a:pt x="135636" y="38100"/>
                </a:lnTo>
                <a:close/>
              </a:path>
              <a:path w="173989" h="547369">
                <a:moveTo>
                  <a:pt x="135636" y="527304"/>
                </a:moveTo>
                <a:lnTo>
                  <a:pt x="135636" y="19812"/>
                </a:lnTo>
                <a:lnTo>
                  <a:pt x="153924" y="38100"/>
                </a:lnTo>
                <a:lnTo>
                  <a:pt x="173736" y="38100"/>
                </a:lnTo>
                <a:lnTo>
                  <a:pt x="173736" y="509015"/>
                </a:lnTo>
                <a:lnTo>
                  <a:pt x="153924" y="509015"/>
                </a:lnTo>
                <a:lnTo>
                  <a:pt x="135636" y="527304"/>
                </a:lnTo>
                <a:close/>
              </a:path>
              <a:path w="173989" h="547369">
                <a:moveTo>
                  <a:pt x="173736" y="38100"/>
                </a:moveTo>
                <a:lnTo>
                  <a:pt x="153924" y="38100"/>
                </a:lnTo>
                <a:lnTo>
                  <a:pt x="135636" y="19812"/>
                </a:lnTo>
                <a:lnTo>
                  <a:pt x="173736" y="19812"/>
                </a:lnTo>
                <a:lnTo>
                  <a:pt x="173736" y="38100"/>
                </a:lnTo>
                <a:close/>
              </a:path>
              <a:path w="173989" h="547369">
                <a:moveTo>
                  <a:pt x="38100" y="527304"/>
                </a:moveTo>
                <a:lnTo>
                  <a:pt x="18288" y="509015"/>
                </a:lnTo>
                <a:lnTo>
                  <a:pt x="38100" y="509015"/>
                </a:lnTo>
                <a:lnTo>
                  <a:pt x="38100" y="527304"/>
                </a:lnTo>
                <a:close/>
              </a:path>
              <a:path w="173989" h="547369">
                <a:moveTo>
                  <a:pt x="135636" y="527304"/>
                </a:moveTo>
                <a:lnTo>
                  <a:pt x="38100" y="527304"/>
                </a:lnTo>
                <a:lnTo>
                  <a:pt x="38100" y="509015"/>
                </a:lnTo>
                <a:lnTo>
                  <a:pt x="135636" y="509015"/>
                </a:lnTo>
                <a:lnTo>
                  <a:pt x="135636" y="527304"/>
                </a:lnTo>
                <a:close/>
              </a:path>
              <a:path w="173989" h="547369">
                <a:moveTo>
                  <a:pt x="173736" y="527304"/>
                </a:moveTo>
                <a:lnTo>
                  <a:pt x="135636" y="527304"/>
                </a:lnTo>
                <a:lnTo>
                  <a:pt x="153924" y="509015"/>
                </a:lnTo>
                <a:lnTo>
                  <a:pt x="173736" y="509015"/>
                </a:lnTo>
                <a:lnTo>
                  <a:pt x="173736" y="527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606796" y="3412235"/>
            <a:ext cx="471170" cy="471170"/>
          </a:xfrm>
          <a:custGeom>
            <a:avLst/>
            <a:gdLst/>
            <a:ahLst/>
            <a:cxnLst/>
            <a:rect l="l" t="t" r="r" b="b"/>
            <a:pathLst>
              <a:path w="471170" h="471170">
                <a:moveTo>
                  <a:pt x="236219" y="470915"/>
                </a:moveTo>
                <a:lnTo>
                  <a:pt x="211836" y="470915"/>
                </a:lnTo>
                <a:lnTo>
                  <a:pt x="166116" y="461771"/>
                </a:lnTo>
                <a:lnTo>
                  <a:pt x="123444" y="443483"/>
                </a:lnTo>
                <a:lnTo>
                  <a:pt x="86868" y="417575"/>
                </a:lnTo>
                <a:lnTo>
                  <a:pt x="54864" y="385571"/>
                </a:lnTo>
                <a:lnTo>
                  <a:pt x="28956" y="348995"/>
                </a:lnTo>
                <a:lnTo>
                  <a:pt x="10668" y="306323"/>
                </a:lnTo>
                <a:lnTo>
                  <a:pt x="1524" y="260603"/>
                </a:lnTo>
                <a:lnTo>
                  <a:pt x="0" y="236219"/>
                </a:lnTo>
                <a:lnTo>
                  <a:pt x="1524" y="211835"/>
                </a:lnTo>
                <a:lnTo>
                  <a:pt x="10668" y="166115"/>
                </a:lnTo>
                <a:lnTo>
                  <a:pt x="27432" y="123443"/>
                </a:lnTo>
                <a:lnTo>
                  <a:pt x="53339" y="86867"/>
                </a:lnTo>
                <a:lnTo>
                  <a:pt x="85344" y="54863"/>
                </a:lnTo>
                <a:lnTo>
                  <a:pt x="121920" y="28955"/>
                </a:lnTo>
                <a:lnTo>
                  <a:pt x="164592" y="10667"/>
                </a:lnTo>
                <a:lnTo>
                  <a:pt x="210311" y="1523"/>
                </a:lnTo>
                <a:lnTo>
                  <a:pt x="234695" y="0"/>
                </a:lnTo>
                <a:lnTo>
                  <a:pt x="259080" y="1523"/>
                </a:lnTo>
                <a:lnTo>
                  <a:pt x="304800" y="10667"/>
                </a:lnTo>
                <a:lnTo>
                  <a:pt x="347472" y="27431"/>
                </a:lnTo>
                <a:lnTo>
                  <a:pt x="364807" y="38099"/>
                </a:lnTo>
                <a:lnTo>
                  <a:pt x="236219" y="38099"/>
                </a:lnTo>
                <a:lnTo>
                  <a:pt x="196595" y="41147"/>
                </a:lnTo>
                <a:lnTo>
                  <a:pt x="160019" y="53339"/>
                </a:lnTo>
                <a:lnTo>
                  <a:pt x="141732" y="60959"/>
                </a:lnTo>
                <a:lnTo>
                  <a:pt x="126491" y="71627"/>
                </a:lnTo>
                <a:lnTo>
                  <a:pt x="109728" y="82295"/>
                </a:lnTo>
                <a:lnTo>
                  <a:pt x="71628" y="124967"/>
                </a:lnTo>
                <a:lnTo>
                  <a:pt x="53339" y="158495"/>
                </a:lnTo>
                <a:lnTo>
                  <a:pt x="42672" y="195071"/>
                </a:lnTo>
                <a:lnTo>
                  <a:pt x="38100" y="234695"/>
                </a:lnTo>
                <a:lnTo>
                  <a:pt x="38100" y="254507"/>
                </a:lnTo>
                <a:lnTo>
                  <a:pt x="45719" y="294131"/>
                </a:lnTo>
                <a:lnTo>
                  <a:pt x="60960" y="329183"/>
                </a:lnTo>
                <a:lnTo>
                  <a:pt x="82296" y="361187"/>
                </a:lnTo>
                <a:lnTo>
                  <a:pt x="109728" y="387095"/>
                </a:lnTo>
                <a:lnTo>
                  <a:pt x="123444" y="399287"/>
                </a:lnTo>
                <a:lnTo>
                  <a:pt x="158495" y="417575"/>
                </a:lnTo>
                <a:lnTo>
                  <a:pt x="195072" y="429767"/>
                </a:lnTo>
                <a:lnTo>
                  <a:pt x="214883" y="432815"/>
                </a:lnTo>
                <a:lnTo>
                  <a:pt x="365977" y="432815"/>
                </a:lnTo>
                <a:lnTo>
                  <a:pt x="348995" y="441959"/>
                </a:lnTo>
                <a:lnTo>
                  <a:pt x="327660" y="452627"/>
                </a:lnTo>
                <a:lnTo>
                  <a:pt x="306323" y="460247"/>
                </a:lnTo>
                <a:lnTo>
                  <a:pt x="283464" y="466343"/>
                </a:lnTo>
                <a:lnTo>
                  <a:pt x="260604" y="469391"/>
                </a:lnTo>
                <a:lnTo>
                  <a:pt x="236219" y="470915"/>
                </a:lnTo>
                <a:close/>
              </a:path>
              <a:path w="471170" h="471170">
                <a:moveTo>
                  <a:pt x="365977" y="432815"/>
                </a:moveTo>
                <a:lnTo>
                  <a:pt x="254507" y="432815"/>
                </a:lnTo>
                <a:lnTo>
                  <a:pt x="274319" y="429767"/>
                </a:lnTo>
                <a:lnTo>
                  <a:pt x="294131" y="425195"/>
                </a:lnTo>
                <a:lnTo>
                  <a:pt x="329184" y="409955"/>
                </a:lnTo>
                <a:lnTo>
                  <a:pt x="361187" y="388619"/>
                </a:lnTo>
                <a:lnTo>
                  <a:pt x="399287" y="347471"/>
                </a:lnTo>
                <a:lnTo>
                  <a:pt x="417576" y="313943"/>
                </a:lnTo>
                <a:lnTo>
                  <a:pt x="428243" y="275843"/>
                </a:lnTo>
                <a:lnTo>
                  <a:pt x="432815" y="236219"/>
                </a:lnTo>
                <a:lnTo>
                  <a:pt x="432815" y="216407"/>
                </a:lnTo>
                <a:lnTo>
                  <a:pt x="425195" y="178307"/>
                </a:lnTo>
                <a:lnTo>
                  <a:pt x="409956" y="141731"/>
                </a:lnTo>
                <a:lnTo>
                  <a:pt x="376428" y="96011"/>
                </a:lnTo>
                <a:lnTo>
                  <a:pt x="361187" y="83819"/>
                </a:lnTo>
                <a:lnTo>
                  <a:pt x="347472" y="71627"/>
                </a:lnTo>
                <a:lnTo>
                  <a:pt x="313943" y="53339"/>
                </a:lnTo>
                <a:lnTo>
                  <a:pt x="275843" y="42671"/>
                </a:lnTo>
                <a:lnTo>
                  <a:pt x="236219" y="38099"/>
                </a:lnTo>
                <a:lnTo>
                  <a:pt x="364807" y="38099"/>
                </a:lnTo>
                <a:lnTo>
                  <a:pt x="400812" y="68579"/>
                </a:lnTo>
                <a:lnTo>
                  <a:pt x="441960" y="121919"/>
                </a:lnTo>
                <a:lnTo>
                  <a:pt x="460248" y="164591"/>
                </a:lnTo>
                <a:lnTo>
                  <a:pt x="469391" y="210311"/>
                </a:lnTo>
                <a:lnTo>
                  <a:pt x="470915" y="234695"/>
                </a:lnTo>
                <a:lnTo>
                  <a:pt x="469391" y="259079"/>
                </a:lnTo>
                <a:lnTo>
                  <a:pt x="460248" y="304799"/>
                </a:lnTo>
                <a:lnTo>
                  <a:pt x="443484" y="347471"/>
                </a:lnTo>
                <a:lnTo>
                  <a:pt x="417576" y="385571"/>
                </a:lnTo>
                <a:lnTo>
                  <a:pt x="385572" y="417575"/>
                </a:lnTo>
                <a:lnTo>
                  <a:pt x="368808" y="431291"/>
                </a:lnTo>
                <a:lnTo>
                  <a:pt x="365977" y="432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5318309" y="2458187"/>
            <a:ext cx="398780" cy="1674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3505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marL="73025">
              <a:lnSpc>
                <a:spcPts val="2575"/>
              </a:lnSpc>
              <a:spcBef>
                <a:spcPts val="2220"/>
              </a:spcBef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algn="ctr" marR="150495">
              <a:lnSpc>
                <a:spcPts val="2555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marL="109855">
              <a:lnSpc>
                <a:spcPts val="286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200478" y="718869"/>
            <a:ext cx="276733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45">
                <a:latin typeface="宋体"/>
                <a:cs typeface="宋体"/>
              </a:rPr>
              <a:t>4.5.1</a:t>
            </a:r>
            <a:r>
              <a:rPr dirty="0" sz="2800" spc="-680">
                <a:latin typeface="宋体"/>
                <a:cs typeface="宋体"/>
              </a:rPr>
              <a:t> </a:t>
            </a:r>
            <a:r>
              <a:rPr dirty="0" sz="2800" spc="-5">
                <a:latin typeface="宋体"/>
                <a:cs typeface="宋体"/>
              </a:rPr>
              <a:t>共集极电路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46404" y="2045208"/>
            <a:ext cx="3887723" cy="3880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847588" y="416280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 h="0">
                <a:moveTo>
                  <a:pt x="0" y="0"/>
                </a:moveTo>
                <a:lnTo>
                  <a:pt x="316839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983979" y="4114800"/>
            <a:ext cx="85725" cy="222885"/>
          </a:xfrm>
          <a:custGeom>
            <a:avLst/>
            <a:gdLst/>
            <a:ahLst/>
            <a:cxnLst/>
            <a:rect l="l" t="t" r="r" b="b"/>
            <a:pathLst>
              <a:path w="85725" h="222885">
                <a:moveTo>
                  <a:pt x="28955" y="82620"/>
                </a:moveTo>
                <a:lnTo>
                  <a:pt x="26360" y="82105"/>
                </a:lnTo>
                <a:lnTo>
                  <a:pt x="12763" y="73152"/>
                </a:lnTo>
                <a:lnTo>
                  <a:pt x="3452" y="59626"/>
                </a:lnTo>
                <a:lnTo>
                  <a:pt x="0" y="42672"/>
                </a:lnTo>
                <a:lnTo>
                  <a:pt x="3452" y="26360"/>
                </a:lnTo>
                <a:lnTo>
                  <a:pt x="12763" y="12763"/>
                </a:lnTo>
                <a:lnTo>
                  <a:pt x="26360" y="3452"/>
                </a:lnTo>
                <a:lnTo>
                  <a:pt x="42671" y="0"/>
                </a:lnTo>
                <a:lnTo>
                  <a:pt x="59626" y="3452"/>
                </a:lnTo>
                <a:lnTo>
                  <a:pt x="73151" y="12763"/>
                </a:lnTo>
                <a:lnTo>
                  <a:pt x="82105" y="26360"/>
                </a:lnTo>
                <a:lnTo>
                  <a:pt x="85343" y="42672"/>
                </a:lnTo>
                <a:lnTo>
                  <a:pt x="28955" y="42672"/>
                </a:lnTo>
                <a:lnTo>
                  <a:pt x="28955" y="82620"/>
                </a:lnTo>
                <a:close/>
              </a:path>
              <a:path w="85725" h="222885">
                <a:moveTo>
                  <a:pt x="42671" y="85344"/>
                </a:moveTo>
                <a:lnTo>
                  <a:pt x="28955" y="82620"/>
                </a:lnTo>
                <a:lnTo>
                  <a:pt x="28955" y="42672"/>
                </a:lnTo>
                <a:lnTo>
                  <a:pt x="57911" y="42672"/>
                </a:lnTo>
                <a:lnTo>
                  <a:pt x="57911" y="82432"/>
                </a:lnTo>
                <a:lnTo>
                  <a:pt x="42671" y="85344"/>
                </a:lnTo>
                <a:close/>
              </a:path>
              <a:path w="85725" h="222885">
                <a:moveTo>
                  <a:pt x="57911" y="82432"/>
                </a:moveTo>
                <a:lnTo>
                  <a:pt x="57911" y="42672"/>
                </a:lnTo>
                <a:lnTo>
                  <a:pt x="85343" y="42672"/>
                </a:lnTo>
                <a:lnTo>
                  <a:pt x="82105" y="59626"/>
                </a:lnTo>
                <a:lnTo>
                  <a:pt x="73151" y="73152"/>
                </a:lnTo>
                <a:lnTo>
                  <a:pt x="59626" y="82105"/>
                </a:lnTo>
                <a:lnTo>
                  <a:pt x="57911" y="82432"/>
                </a:lnTo>
                <a:close/>
              </a:path>
              <a:path w="85725" h="222885">
                <a:moveTo>
                  <a:pt x="57911" y="85344"/>
                </a:moveTo>
                <a:lnTo>
                  <a:pt x="42671" y="85344"/>
                </a:lnTo>
                <a:lnTo>
                  <a:pt x="57911" y="82432"/>
                </a:lnTo>
                <a:lnTo>
                  <a:pt x="57911" y="85344"/>
                </a:lnTo>
                <a:close/>
              </a:path>
              <a:path w="85725" h="222885">
                <a:moveTo>
                  <a:pt x="57911" y="222503"/>
                </a:moveTo>
                <a:lnTo>
                  <a:pt x="28955" y="222503"/>
                </a:lnTo>
                <a:lnTo>
                  <a:pt x="28955" y="82620"/>
                </a:lnTo>
                <a:lnTo>
                  <a:pt x="42671" y="85344"/>
                </a:lnTo>
                <a:lnTo>
                  <a:pt x="57911" y="85344"/>
                </a:lnTo>
                <a:lnTo>
                  <a:pt x="57911" y="222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894064" y="4348734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 h="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198107" y="4104132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54864" y="108203"/>
                </a:moveTo>
                <a:lnTo>
                  <a:pt x="33432" y="103941"/>
                </a:lnTo>
                <a:lnTo>
                  <a:pt x="16001" y="92392"/>
                </a:lnTo>
                <a:lnTo>
                  <a:pt x="4286" y="75414"/>
                </a:lnTo>
                <a:lnTo>
                  <a:pt x="0" y="54863"/>
                </a:lnTo>
                <a:lnTo>
                  <a:pt x="4286" y="33432"/>
                </a:lnTo>
                <a:lnTo>
                  <a:pt x="16002" y="16001"/>
                </a:lnTo>
                <a:lnTo>
                  <a:pt x="33432" y="4286"/>
                </a:lnTo>
                <a:lnTo>
                  <a:pt x="54864" y="0"/>
                </a:lnTo>
                <a:lnTo>
                  <a:pt x="75414" y="4286"/>
                </a:lnTo>
                <a:lnTo>
                  <a:pt x="92392" y="16001"/>
                </a:lnTo>
                <a:lnTo>
                  <a:pt x="103941" y="33432"/>
                </a:lnTo>
                <a:lnTo>
                  <a:pt x="108204" y="54863"/>
                </a:lnTo>
                <a:lnTo>
                  <a:pt x="103941" y="75414"/>
                </a:lnTo>
                <a:lnTo>
                  <a:pt x="92392" y="92392"/>
                </a:lnTo>
                <a:lnTo>
                  <a:pt x="75414" y="103941"/>
                </a:lnTo>
                <a:lnTo>
                  <a:pt x="54864" y="1082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179820" y="4085844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86868" y="1523"/>
                </a:moveTo>
                <a:lnTo>
                  <a:pt x="59436" y="1523"/>
                </a:lnTo>
                <a:lnTo>
                  <a:pt x="59436" y="0"/>
                </a:lnTo>
                <a:lnTo>
                  <a:pt x="85344" y="0"/>
                </a:lnTo>
                <a:lnTo>
                  <a:pt x="86868" y="1523"/>
                </a:lnTo>
                <a:close/>
              </a:path>
              <a:path w="146685" h="146685">
                <a:moveTo>
                  <a:pt x="102108" y="6095"/>
                </a:moveTo>
                <a:lnTo>
                  <a:pt x="44195" y="6095"/>
                </a:lnTo>
                <a:lnTo>
                  <a:pt x="45719" y="4571"/>
                </a:lnTo>
                <a:lnTo>
                  <a:pt x="56387" y="1523"/>
                </a:lnTo>
                <a:lnTo>
                  <a:pt x="89916" y="1523"/>
                </a:lnTo>
                <a:lnTo>
                  <a:pt x="99060" y="4571"/>
                </a:lnTo>
                <a:lnTo>
                  <a:pt x="100584" y="4571"/>
                </a:lnTo>
                <a:lnTo>
                  <a:pt x="102108" y="6095"/>
                </a:lnTo>
                <a:close/>
              </a:path>
              <a:path w="146685" h="146685">
                <a:moveTo>
                  <a:pt x="51816" y="44195"/>
                </a:moveTo>
                <a:lnTo>
                  <a:pt x="6096" y="44195"/>
                </a:lnTo>
                <a:lnTo>
                  <a:pt x="6096" y="42671"/>
                </a:lnTo>
                <a:lnTo>
                  <a:pt x="10668" y="33527"/>
                </a:lnTo>
                <a:lnTo>
                  <a:pt x="12192" y="32003"/>
                </a:lnTo>
                <a:lnTo>
                  <a:pt x="12192" y="30479"/>
                </a:lnTo>
                <a:lnTo>
                  <a:pt x="13716" y="30479"/>
                </a:lnTo>
                <a:lnTo>
                  <a:pt x="19812" y="22859"/>
                </a:lnTo>
                <a:lnTo>
                  <a:pt x="21336" y="21335"/>
                </a:lnTo>
                <a:lnTo>
                  <a:pt x="21336" y="19811"/>
                </a:lnTo>
                <a:lnTo>
                  <a:pt x="22859" y="19811"/>
                </a:lnTo>
                <a:lnTo>
                  <a:pt x="30480" y="13715"/>
                </a:lnTo>
                <a:lnTo>
                  <a:pt x="33528" y="10667"/>
                </a:lnTo>
                <a:lnTo>
                  <a:pt x="42672" y="6095"/>
                </a:lnTo>
                <a:lnTo>
                  <a:pt x="103632" y="6095"/>
                </a:lnTo>
                <a:lnTo>
                  <a:pt x="112775" y="10667"/>
                </a:lnTo>
                <a:lnTo>
                  <a:pt x="112775" y="12191"/>
                </a:lnTo>
                <a:lnTo>
                  <a:pt x="114300" y="12191"/>
                </a:lnTo>
                <a:lnTo>
                  <a:pt x="115824" y="13715"/>
                </a:lnTo>
                <a:lnTo>
                  <a:pt x="123444" y="19811"/>
                </a:lnTo>
                <a:lnTo>
                  <a:pt x="126491" y="22859"/>
                </a:lnTo>
                <a:lnTo>
                  <a:pt x="132588" y="30479"/>
                </a:lnTo>
                <a:lnTo>
                  <a:pt x="134112" y="32003"/>
                </a:lnTo>
                <a:lnTo>
                  <a:pt x="134112" y="33527"/>
                </a:lnTo>
                <a:lnTo>
                  <a:pt x="136398" y="38099"/>
                </a:lnTo>
                <a:lnTo>
                  <a:pt x="67056" y="38099"/>
                </a:lnTo>
                <a:lnTo>
                  <a:pt x="62484" y="39623"/>
                </a:lnTo>
                <a:lnTo>
                  <a:pt x="60960" y="39623"/>
                </a:lnTo>
                <a:lnTo>
                  <a:pt x="51816" y="44195"/>
                </a:lnTo>
                <a:close/>
              </a:path>
              <a:path w="146685" h="146685">
                <a:moveTo>
                  <a:pt x="88391" y="41147"/>
                </a:moveTo>
                <a:lnTo>
                  <a:pt x="77724" y="38099"/>
                </a:lnTo>
                <a:lnTo>
                  <a:pt x="136398" y="38099"/>
                </a:lnTo>
                <a:lnTo>
                  <a:pt x="137160" y="39623"/>
                </a:lnTo>
                <a:lnTo>
                  <a:pt x="85344" y="39623"/>
                </a:lnTo>
                <a:lnTo>
                  <a:pt x="88391" y="41147"/>
                </a:lnTo>
                <a:close/>
              </a:path>
              <a:path w="146685" h="146685">
                <a:moveTo>
                  <a:pt x="57912" y="41147"/>
                </a:moveTo>
                <a:lnTo>
                  <a:pt x="60960" y="39623"/>
                </a:lnTo>
                <a:lnTo>
                  <a:pt x="62484" y="39623"/>
                </a:lnTo>
                <a:lnTo>
                  <a:pt x="57912" y="41147"/>
                </a:lnTo>
                <a:close/>
              </a:path>
              <a:path w="146685" h="146685">
                <a:moveTo>
                  <a:pt x="140208" y="44195"/>
                </a:moveTo>
                <a:lnTo>
                  <a:pt x="94488" y="44195"/>
                </a:lnTo>
                <a:lnTo>
                  <a:pt x="85344" y="39623"/>
                </a:lnTo>
                <a:lnTo>
                  <a:pt x="137160" y="39623"/>
                </a:lnTo>
                <a:lnTo>
                  <a:pt x="138684" y="42671"/>
                </a:lnTo>
                <a:lnTo>
                  <a:pt x="140208" y="44195"/>
                </a:lnTo>
                <a:close/>
              </a:path>
              <a:path w="146685" h="146685">
                <a:moveTo>
                  <a:pt x="126491" y="123443"/>
                </a:moveTo>
                <a:lnTo>
                  <a:pt x="19812" y="123443"/>
                </a:lnTo>
                <a:lnTo>
                  <a:pt x="13716" y="114299"/>
                </a:lnTo>
                <a:lnTo>
                  <a:pt x="12192" y="114299"/>
                </a:lnTo>
                <a:lnTo>
                  <a:pt x="12192" y="112775"/>
                </a:lnTo>
                <a:lnTo>
                  <a:pt x="10668" y="111251"/>
                </a:lnTo>
                <a:lnTo>
                  <a:pt x="6096" y="102107"/>
                </a:lnTo>
                <a:lnTo>
                  <a:pt x="4572" y="100583"/>
                </a:lnTo>
                <a:lnTo>
                  <a:pt x="4572" y="99059"/>
                </a:lnTo>
                <a:lnTo>
                  <a:pt x="1524" y="88391"/>
                </a:lnTo>
                <a:lnTo>
                  <a:pt x="1451" y="84835"/>
                </a:lnTo>
                <a:lnTo>
                  <a:pt x="0" y="74675"/>
                </a:lnTo>
                <a:lnTo>
                  <a:pt x="0" y="70103"/>
                </a:lnTo>
                <a:lnTo>
                  <a:pt x="1451" y="59943"/>
                </a:lnTo>
                <a:lnTo>
                  <a:pt x="1524" y="56387"/>
                </a:lnTo>
                <a:lnTo>
                  <a:pt x="4572" y="45719"/>
                </a:lnTo>
                <a:lnTo>
                  <a:pt x="4572" y="44195"/>
                </a:lnTo>
                <a:lnTo>
                  <a:pt x="51816" y="44195"/>
                </a:lnTo>
                <a:lnTo>
                  <a:pt x="54864" y="42671"/>
                </a:lnTo>
                <a:lnTo>
                  <a:pt x="51054" y="45719"/>
                </a:lnTo>
                <a:lnTo>
                  <a:pt x="48768" y="45719"/>
                </a:lnTo>
                <a:lnTo>
                  <a:pt x="44704" y="51815"/>
                </a:lnTo>
                <a:lnTo>
                  <a:pt x="44195" y="51815"/>
                </a:lnTo>
                <a:lnTo>
                  <a:pt x="41910" y="56387"/>
                </a:lnTo>
                <a:lnTo>
                  <a:pt x="41148" y="56387"/>
                </a:lnTo>
                <a:lnTo>
                  <a:pt x="39624" y="60959"/>
                </a:lnTo>
                <a:lnTo>
                  <a:pt x="39841" y="60959"/>
                </a:lnTo>
                <a:lnTo>
                  <a:pt x="38100" y="67055"/>
                </a:lnTo>
                <a:lnTo>
                  <a:pt x="39188" y="67055"/>
                </a:lnTo>
                <a:lnTo>
                  <a:pt x="38753" y="70103"/>
                </a:lnTo>
                <a:lnTo>
                  <a:pt x="38100" y="70103"/>
                </a:lnTo>
                <a:lnTo>
                  <a:pt x="38100" y="74675"/>
                </a:lnTo>
                <a:lnTo>
                  <a:pt x="38753" y="74675"/>
                </a:lnTo>
                <a:lnTo>
                  <a:pt x="39188" y="77723"/>
                </a:lnTo>
                <a:lnTo>
                  <a:pt x="38100" y="77723"/>
                </a:lnTo>
                <a:lnTo>
                  <a:pt x="39841" y="83819"/>
                </a:lnTo>
                <a:lnTo>
                  <a:pt x="39624" y="83819"/>
                </a:lnTo>
                <a:lnTo>
                  <a:pt x="41148" y="88391"/>
                </a:lnTo>
                <a:lnTo>
                  <a:pt x="41910" y="88391"/>
                </a:lnTo>
                <a:lnTo>
                  <a:pt x="44195" y="92963"/>
                </a:lnTo>
                <a:lnTo>
                  <a:pt x="44704" y="92963"/>
                </a:lnTo>
                <a:lnTo>
                  <a:pt x="48768" y="99059"/>
                </a:lnTo>
                <a:lnTo>
                  <a:pt x="51054" y="99059"/>
                </a:lnTo>
                <a:lnTo>
                  <a:pt x="52959" y="100583"/>
                </a:lnTo>
                <a:lnTo>
                  <a:pt x="51816" y="100583"/>
                </a:lnTo>
                <a:lnTo>
                  <a:pt x="60960" y="105155"/>
                </a:lnTo>
                <a:lnTo>
                  <a:pt x="62484" y="105155"/>
                </a:lnTo>
                <a:lnTo>
                  <a:pt x="67056" y="106679"/>
                </a:lnTo>
                <a:lnTo>
                  <a:pt x="64008" y="106679"/>
                </a:lnTo>
                <a:lnTo>
                  <a:pt x="72542" y="107899"/>
                </a:lnTo>
                <a:lnTo>
                  <a:pt x="70104" y="108203"/>
                </a:lnTo>
                <a:lnTo>
                  <a:pt x="135636" y="108203"/>
                </a:lnTo>
                <a:lnTo>
                  <a:pt x="134112" y="111251"/>
                </a:lnTo>
                <a:lnTo>
                  <a:pt x="134112" y="112775"/>
                </a:lnTo>
                <a:lnTo>
                  <a:pt x="132588" y="114299"/>
                </a:lnTo>
                <a:lnTo>
                  <a:pt x="126491" y="123443"/>
                </a:lnTo>
                <a:close/>
              </a:path>
              <a:path w="146685" h="146685">
                <a:moveTo>
                  <a:pt x="97536" y="47548"/>
                </a:moveTo>
                <a:lnTo>
                  <a:pt x="91439" y="42671"/>
                </a:lnTo>
                <a:lnTo>
                  <a:pt x="94488" y="44195"/>
                </a:lnTo>
                <a:lnTo>
                  <a:pt x="140208" y="44195"/>
                </a:lnTo>
                <a:lnTo>
                  <a:pt x="140208" y="45719"/>
                </a:lnTo>
                <a:lnTo>
                  <a:pt x="96012" y="45719"/>
                </a:lnTo>
                <a:lnTo>
                  <a:pt x="97536" y="47548"/>
                </a:lnTo>
                <a:close/>
              </a:path>
              <a:path w="146685" h="146685">
                <a:moveTo>
                  <a:pt x="47244" y="48767"/>
                </a:moveTo>
                <a:lnTo>
                  <a:pt x="48768" y="45719"/>
                </a:lnTo>
                <a:lnTo>
                  <a:pt x="51054" y="45719"/>
                </a:lnTo>
                <a:lnTo>
                  <a:pt x="47244" y="48767"/>
                </a:lnTo>
                <a:close/>
              </a:path>
              <a:path w="146685" h="146685">
                <a:moveTo>
                  <a:pt x="99060" y="48767"/>
                </a:moveTo>
                <a:lnTo>
                  <a:pt x="97536" y="47548"/>
                </a:lnTo>
                <a:lnTo>
                  <a:pt x="96012" y="45719"/>
                </a:lnTo>
                <a:lnTo>
                  <a:pt x="99060" y="48767"/>
                </a:lnTo>
                <a:close/>
              </a:path>
              <a:path w="146685" h="146685">
                <a:moveTo>
                  <a:pt x="141078" y="48767"/>
                </a:moveTo>
                <a:lnTo>
                  <a:pt x="99060" y="48767"/>
                </a:lnTo>
                <a:lnTo>
                  <a:pt x="96012" y="45719"/>
                </a:lnTo>
                <a:lnTo>
                  <a:pt x="140208" y="45719"/>
                </a:lnTo>
                <a:lnTo>
                  <a:pt x="141078" y="48767"/>
                </a:lnTo>
                <a:close/>
              </a:path>
              <a:path w="146685" h="146685">
                <a:moveTo>
                  <a:pt x="142820" y="54863"/>
                </a:moveTo>
                <a:lnTo>
                  <a:pt x="103632" y="54863"/>
                </a:lnTo>
                <a:lnTo>
                  <a:pt x="97536" y="47548"/>
                </a:lnTo>
                <a:lnTo>
                  <a:pt x="99060" y="48767"/>
                </a:lnTo>
                <a:lnTo>
                  <a:pt x="141078" y="48767"/>
                </a:lnTo>
                <a:lnTo>
                  <a:pt x="142820" y="54863"/>
                </a:lnTo>
                <a:close/>
              </a:path>
              <a:path w="146685" h="146685">
                <a:moveTo>
                  <a:pt x="42672" y="54863"/>
                </a:moveTo>
                <a:lnTo>
                  <a:pt x="44195" y="51815"/>
                </a:lnTo>
                <a:lnTo>
                  <a:pt x="44704" y="51815"/>
                </a:lnTo>
                <a:lnTo>
                  <a:pt x="42672" y="54863"/>
                </a:lnTo>
                <a:close/>
              </a:path>
              <a:path w="146685" h="146685">
                <a:moveTo>
                  <a:pt x="105155" y="60959"/>
                </a:moveTo>
                <a:lnTo>
                  <a:pt x="100584" y="51815"/>
                </a:lnTo>
                <a:lnTo>
                  <a:pt x="103632" y="54863"/>
                </a:lnTo>
                <a:lnTo>
                  <a:pt x="142820" y="54863"/>
                </a:lnTo>
                <a:lnTo>
                  <a:pt x="143256" y="56387"/>
                </a:lnTo>
                <a:lnTo>
                  <a:pt x="103632" y="56387"/>
                </a:lnTo>
                <a:lnTo>
                  <a:pt x="105155" y="60959"/>
                </a:lnTo>
                <a:close/>
              </a:path>
              <a:path w="146685" h="146685">
                <a:moveTo>
                  <a:pt x="39624" y="60959"/>
                </a:moveTo>
                <a:lnTo>
                  <a:pt x="41148" y="56387"/>
                </a:lnTo>
                <a:lnTo>
                  <a:pt x="40132" y="59943"/>
                </a:lnTo>
                <a:lnTo>
                  <a:pt x="39624" y="60959"/>
                </a:lnTo>
                <a:close/>
              </a:path>
              <a:path w="146685" h="146685">
                <a:moveTo>
                  <a:pt x="40132" y="59943"/>
                </a:moveTo>
                <a:lnTo>
                  <a:pt x="41148" y="56387"/>
                </a:lnTo>
                <a:lnTo>
                  <a:pt x="41910" y="56387"/>
                </a:lnTo>
                <a:lnTo>
                  <a:pt x="40132" y="59943"/>
                </a:lnTo>
                <a:close/>
              </a:path>
              <a:path w="146685" h="146685">
                <a:moveTo>
                  <a:pt x="145868" y="67055"/>
                </a:moveTo>
                <a:lnTo>
                  <a:pt x="108204" y="67055"/>
                </a:lnTo>
                <a:lnTo>
                  <a:pt x="103632" y="56387"/>
                </a:lnTo>
                <a:lnTo>
                  <a:pt x="143256" y="56387"/>
                </a:lnTo>
                <a:lnTo>
                  <a:pt x="144779" y="57911"/>
                </a:lnTo>
                <a:lnTo>
                  <a:pt x="144852" y="59943"/>
                </a:lnTo>
                <a:lnTo>
                  <a:pt x="145868" y="67055"/>
                </a:lnTo>
                <a:close/>
              </a:path>
              <a:path w="146685" h="146685">
                <a:moveTo>
                  <a:pt x="39841" y="60959"/>
                </a:moveTo>
                <a:lnTo>
                  <a:pt x="39624" y="60959"/>
                </a:lnTo>
                <a:lnTo>
                  <a:pt x="40132" y="59943"/>
                </a:lnTo>
                <a:lnTo>
                  <a:pt x="39841" y="60959"/>
                </a:lnTo>
                <a:close/>
              </a:path>
              <a:path w="146685" h="146685">
                <a:moveTo>
                  <a:pt x="39188" y="67055"/>
                </a:moveTo>
                <a:lnTo>
                  <a:pt x="38100" y="67055"/>
                </a:lnTo>
                <a:lnTo>
                  <a:pt x="39624" y="64007"/>
                </a:lnTo>
                <a:lnTo>
                  <a:pt x="39188" y="67055"/>
                </a:lnTo>
                <a:close/>
              </a:path>
              <a:path w="146685" h="146685">
                <a:moveTo>
                  <a:pt x="107877" y="72389"/>
                </a:moveTo>
                <a:lnTo>
                  <a:pt x="106679" y="64007"/>
                </a:lnTo>
                <a:lnTo>
                  <a:pt x="108204" y="67055"/>
                </a:lnTo>
                <a:lnTo>
                  <a:pt x="145868" y="67055"/>
                </a:lnTo>
                <a:lnTo>
                  <a:pt x="146304" y="70103"/>
                </a:lnTo>
                <a:lnTo>
                  <a:pt x="108204" y="70103"/>
                </a:lnTo>
                <a:lnTo>
                  <a:pt x="107877" y="72389"/>
                </a:lnTo>
                <a:close/>
              </a:path>
              <a:path w="146685" h="146685">
                <a:moveTo>
                  <a:pt x="38100" y="74675"/>
                </a:moveTo>
                <a:lnTo>
                  <a:pt x="38100" y="70103"/>
                </a:lnTo>
                <a:lnTo>
                  <a:pt x="38426" y="72389"/>
                </a:lnTo>
                <a:lnTo>
                  <a:pt x="38100" y="74675"/>
                </a:lnTo>
                <a:close/>
              </a:path>
              <a:path w="146685" h="146685">
                <a:moveTo>
                  <a:pt x="38426" y="72389"/>
                </a:moveTo>
                <a:lnTo>
                  <a:pt x="38100" y="70103"/>
                </a:lnTo>
                <a:lnTo>
                  <a:pt x="38753" y="70103"/>
                </a:lnTo>
                <a:lnTo>
                  <a:pt x="38426" y="72389"/>
                </a:lnTo>
                <a:close/>
              </a:path>
              <a:path w="146685" h="146685">
                <a:moveTo>
                  <a:pt x="108204" y="74675"/>
                </a:moveTo>
                <a:lnTo>
                  <a:pt x="107877" y="72389"/>
                </a:lnTo>
                <a:lnTo>
                  <a:pt x="108204" y="70103"/>
                </a:lnTo>
                <a:lnTo>
                  <a:pt x="108204" y="74675"/>
                </a:lnTo>
                <a:close/>
              </a:path>
              <a:path w="146685" h="146685">
                <a:moveTo>
                  <a:pt x="146304" y="74675"/>
                </a:moveTo>
                <a:lnTo>
                  <a:pt x="108204" y="74675"/>
                </a:lnTo>
                <a:lnTo>
                  <a:pt x="108204" y="70103"/>
                </a:lnTo>
                <a:lnTo>
                  <a:pt x="146304" y="70103"/>
                </a:lnTo>
                <a:lnTo>
                  <a:pt x="146304" y="74675"/>
                </a:lnTo>
                <a:close/>
              </a:path>
              <a:path w="146685" h="146685">
                <a:moveTo>
                  <a:pt x="38753" y="74675"/>
                </a:moveTo>
                <a:lnTo>
                  <a:pt x="38100" y="74675"/>
                </a:lnTo>
                <a:lnTo>
                  <a:pt x="38426" y="72389"/>
                </a:lnTo>
                <a:lnTo>
                  <a:pt x="38753" y="74675"/>
                </a:lnTo>
                <a:close/>
              </a:path>
              <a:path w="146685" h="146685">
                <a:moveTo>
                  <a:pt x="106679" y="80771"/>
                </a:moveTo>
                <a:lnTo>
                  <a:pt x="107877" y="72389"/>
                </a:lnTo>
                <a:lnTo>
                  <a:pt x="108204" y="74675"/>
                </a:lnTo>
                <a:lnTo>
                  <a:pt x="146304" y="74675"/>
                </a:lnTo>
                <a:lnTo>
                  <a:pt x="145868" y="77723"/>
                </a:lnTo>
                <a:lnTo>
                  <a:pt x="108204" y="77723"/>
                </a:lnTo>
                <a:lnTo>
                  <a:pt x="106679" y="80771"/>
                </a:lnTo>
                <a:close/>
              </a:path>
              <a:path w="146685" h="146685">
                <a:moveTo>
                  <a:pt x="39624" y="80771"/>
                </a:moveTo>
                <a:lnTo>
                  <a:pt x="38100" y="77723"/>
                </a:lnTo>
                <a:lnTo>
                  <a:pt x="39188" y="77723"/>
                </a:lnTo>
                <a:lnTo>
                  <a:pt x="39624" y="80771"/>
                </a:lnTo>
                <a:close/>
              </a:path>
              <a:path w="146685" h="146685">
                <a:moveTo>
                  <a:pt x="144779" y="88391"/>
                </a:moveTo>
                <a:lnTo>
                  <a:pt x="103632" y="88391"/>
                </a:lnTo>
                <a:lnTo>
                  <a:pt x="108204" y="77723"/>
                </a:lnTo>
                <a:lnTo>
                  <a:pt x="145868" y="77723"/>
                </a:lnTo>
                <a:lnTo>
                  <a:pt x="144852" y="84835"/>
                </a:lnTo>
                <a:lnTo>
                  <a:pt x="144779" y="88391"/>
                </a:lnTo>
                <a:close/>
              </a:path>
              <a:path w="146685" h="146685">
                <a:moveTo>
                  <a:pt x="41148" y="88391"/>
                </a:moveTo>
                <a:lnTo>
                  <a:pt x="39624" y="83819"/>
                </a:lnTo>
                <a:lnTo>
                  <a:pt x="40132" y="84835"/>
                </a:lnTo>
                <a:lnTo>
                  <a:pt x="41148" y="88391"/>
                </a:lnTo>
                <a:close/>
              </a:path>
              <a:path w="146685" h="146685">
                <a:moveTo>
                  <a:pt x="40132" y="84835"/>
                </a:moveTo>
                <a:lnTo>
                  <a:pt x="39624" y="83819"/>
                </a:lnTo>
                <a:lnTo>
                  <a:pt x="39841" y="83819"/>
                </a:lnTo>
                <a:lnTo>
                  <a:pt x="40132" y="84835"/>
                </a:lnTo>
                <a:close/>
              </a:path>
              <a:path w="146685" h="146685">
                <a:moveTo>
                  <a:pt x="100584" y="92963"/>
                </a:moveTo>
                <a:lnTo>
                  <a:pt x="105155" y="83819"/>
                </a:lnTo>
                <a:lnTo>
                  <a:pt x="103632" y="88391"/>
                </a:lnTo>
                <a:lnTo>
                  <a:pt x="143256" y="88391"/>
                </a:lnTo>
                <a:lnTo>
                  <a:pt x="142820" y="89915"/>
                </a:lnTo>
                <a:lnTo>
                  <a:pt x="103632" y="89915"/>
                </a:lnTo>
                <a:lnTo>
                  <a:pt x="100584" y="92963"/>
                </a:lnTo>
                <a:close/>
              </a:path>
              <a:path w="146685" h="146685">
                <a:moveTo>
                  <a:pt x="41910" y="88391"/>
                </a:moveTo>
                <a:lnTo>
                  <a:pt x="41148" y="88391"/>
                </a:lnTo>
                <a:lnTo>
                  <a:pt x="40132" y="84835"/>
                </a:lnTo>
                <a:lnTo>
                  <a:pt x="41910" y="88391"/>
                </a:lnTo>
                <a:close/>
              </a:path>
              <a:path w="146685" h="146685">
                <a:moveTo>
                  <a:pt x="44704" y="92963"/>
                </a:moveTo>
                <a:lnTo>
                  <a:pt x="44195" y="92963"/>
                </a:lnTo>
                <a:lnTo>
                  <a:pt x="42672" y="89915"/>
                </a:lnTo>
                <a:lnTo>
                  <a:pt x="44704" y="92963"/>
                </a:lnTo>
                <a:close/>
              </a:path>
              <a:path w="146685" h="146685">
                <a:moveTo>
                  <a:pt x="97536" y="97231"/>
                </a:moveTo>
                <a:lnTo>
                  <a:pt x="103632" y="89915"/>
                </a:lnTo>
                <a:lnTo>
                  <a:pt x="142820" y="89915"/>
                </a:lnTo>
                <a:lnTo>
                  <a:pt x="141078" y="96011"/>
                </a:lnTo>
                <a:lnTo>
                  <a:pt x="99060" y="96011"/>
                </a:lnTo>
                <a:lnTo>
                  <a:pt x="97536" y="97231"/>
                </a:lnTo>
                <a:close/>
              </a:path>
              <a:path w="146685" h="146685">
                <a:moveTo>
                  <a:pt x="51054" y="99059"/>
                </a:moveTo>
                <a:lnTo>
                  <a:pt x="48768" y="99059"/>
                </a:lnTo>
                <a:lnTo>
                  <a:pt x="47244" y="96011"/>
                </a:lnTo>
                <a:lnTo>
                  <a:pt x="51054" y="99059"/>
                </a:lnTo>
                <a:close/>
              </a:path>
              <a:path w="146685" h="146685">
                <a:moveTo>
                  <a:pt x="96012" y="99059"/>
                </a:moveTo>
                <a:lnTo>
                  <a:pt x="97536" y="97231"/>
                </a:lnTo>
                <a:lnTo>
                  <a:pt x="99060" y="96011"/>
                </a:lnTo>
                <a:lnTo>
                  <a:pt x="96012" y="99059"/>
                </a:lnTo>
                <a:close/>
              </a:path>
              <a:path w="146685" h="146685">
                <a:moveTo>
                  <a:pt x="140208" y="99059"/>
                </a:moveTo>
                <a:lnTo>
                  <a:pt x="96012" y="99059"/>
                </a:lnTo>
                <a:lnTo>
                  <a:pt x="99060" y="96011"/>
                </a:lnTo>
                <a:lnTo>
                  <a:pt x="141078" y="96011"/>
                </a:lnTo>
                <a:lnTo>
                  <a:pt x="140208" y="99059"/>
                </a:lnTo>
                <a:close/>
              </a:path>
              <a:path w="146685" h="146685">
                <a:moveTo>
                  <a:pt x="91440" y="102107"/>
                </a:moveTo>
                <a:lnTo>
                  <a:pt x="97536" y="97231"/>
                </a:lnTo>
                <a:lnTo>
                  <a:pt x="96012" y="99059"/>
                </a:lnTo>
                <a:lnTo>
                  <a:pt x="140208" y="99059"/>
                </a:lnTo>
                <a:lnTo>
                  <a:pt x="140208" y="100583"/>
                </a:lnTo>
                <a:lnTo>
                  <a:pt x="94488" y="100583"/>
                </a:lnTo>
                <a:lnTo>
                  <a:pt x="91440" y="102107"/>
                </a:lnTo>
                <a:close/>
              </a:path>
              <a:path w="146685" h="146685">
                <a:moveTo>
                  <a:pt x="54864" y="102107"/>
                </a:moveTo>
                <a:lnTo>
                  <a:pt x="51816" y="100583"/>
                </a:lnTo>
                <a:lnTo>
                  <a:pt x="52959" y="100583"/>
                </a:lnTo>
                <a:lnTo>
                  <a:pt x="54864" y="102107"/>
                </a:lnTo>
                <a:close/>
              </a:path>
              <a:path w="146685" h="146685">
                <a:moveTo>
                  <a:pt x="137160" y="105155"/>
                </a:moveTo>
                <a:lnTo>
                  <a:pt x="85344" y="105155"/>
                </a:lnTo>
                <a:lnTo>
                  <a:pt x="94488" y="100583"/>
                </a:lnTo>
                <a:lnTo>
                  <a:pt x="140208" y="100583"/>
                </a:lnTo>
                <a:lnTo>
                  <a:pt x="140208" y="102107"/>
                </a:lnTo>
                <a:lnTo>
                  <a:pt x="138684" y="102107"/>
                </a:lnTo>
                <a:lnTo>
                  <a:pt x="137160" y="105155"/>
                </a:lnTo>
                <a:close/>
              </a:path>
              <a:path w="146685" h="146685">
                <a:moveTo>
                  <a:pt x="62484" y="105155"/>
                </a:moveTo>
                <a:lnTo>
                  <a:pt x="60960" y="105155"/>
                </a:lnTo>
                <a:lnTo>
                  <a:pt x="57912" y="103631"/>
                </a:lnTo>
                <a:lnTo>
                  <a:pt x="62484" y="105155"/>
                </a:lnTo>
                <a:close/>
              </a:path>
              <a:path w="146685" h="146685">
                <a:moveTo>
                  <a:pt x="135636" y="108203"/>
                </a:moveTo>
                <a:lnTo>
                  <a:pt x="74676" y="108203"/>
                </a:lnTo>
                <a:lnTo>
                  <a:pt x="72542" y="107899"/>
                </a:lnTo>
                <a:lnTo>
                  <a:pt x="82296" y="106679"/>
                </a:lnTo>
                <a:lnTo>
                  <a:pt x="77724" y="106679"/>
                </a:lnTo>
                <a:lnTo>
                  <a:pt x="88391" y="103631"/>
                </a:lnTo>
                <a:lnTo>
                  <a:pt x="85344" y="105155"/>
                </a:lnTo>
                <a:lnTo>
                  <a:pt x="137160" y="105155"/>
                </a:lnTo>
                <a:lnTo>
                  <a:pt x="135636" y="108203"/>
                </a:lnTo>
                <a:close/>
              </a:path>
              <a:path w="146685" h="146685">
                <a:moveTo>
                  <a:pt x="74676" y="108203"/>
                </a:moveTo>
                <a:lnTo>
                  <a:pt x="70104" y="108203"/>
                </a:lnTo>
                <a:lnTo>
                  <a:pt x="72542" y="107899"/>
                </a:lnTo>
                <a:lnTo>
                  <a:pt x="74676" y="108203"/>
                </a:lnTo>
                <a:close/>
              </a:path>
              <a:path w="146685" h="146685">
                <a:moveTo>
                  <a:pt x="115824" y="132587"/>
                </a:moveTo>
                <a:lnTo>
                  <a:pt x="30480" y="132587"/>
                </a:lnTo>
                <a:lnTo>
                  <a:pt x="22859" y="124967"/>
                </a:lnTo>
                <a:lnTo>
                  <a:pt x="21336" y="124967"/>
                </a:lnTo>
                <a:lnTo>
                  <a:pt x="21336" y="123443"/>
                </a:lnTo>
                <a:lnTo>
                  <a:pt x="124968" y="123443"/>
                </a:lnTo>
                <a:lnTo>
                  <a:pt x="115824" y="132587"/>
                </a:lnTo>
                <a:close/>
              </a:path>
              <a:path w="146685" h="146685">
                <a:moveTo>
                  <a:pt x="102108" y="140207"/>
                </a:moveTo>
                <a:lnTo>
                  <a:pt x="44195" y="140207"/>
                </a:lnTo>
                <a:lnTo>
                  <a:pt x="42672" y="138683"/>
                </a:lnTo>
                <a:lnTo>
                  <a:pt x="33528" y="134111"/>
                </a:lnTo>
                <a:lnTo>
                  <a:pt x="32004" y="134111"/>
                </a:lnTo>
                <a:lnTo>
                  <a:pt x="32004" y="132587"/>
                </a:lnTo>
                <a:lnTo>
                  <a:pt x="114300" y="132587"/>
                </a:lnTo>
                <a:lnTo>
                  <a:pt x="112775" y="134111"/>
                </a:lnTo>
                <a:lnTo>
                  <a:pt x="103632" y="138683"/>
                </a:lnTo>
                <a:lnTo>
                  <a:pt x="102108" y="140207"/>
                </a:lnTo>
                <a:close/>
              </a:path>
              <a:path w="146685" h="146685">
                <a:moveTo>
                  <a:pt x="89916" y="143255"/>
                </a:moveTo>
                <a:lnTo>
                  <a:pt x="56387" y="143255"/>
                </a:lnTo>
                <a:lnTo>
                  <a:pt x="45719" y="140207"/>
                </a:lnTo>
                <a:lnTo>
                  <a:pt x="99060" y="140207"/>
                </a:lnTo>
                <a:lnTo>
                  <a:pt x="89916" y="143255"/>
                </a:lnTo>
                <a:close/>
              </a:path>
              <a:path w="146685" h="146685">
                <a:moveTo>
                  <a:pt x="86868" y="144779"/>
                </a:moveTo>
                <a:lnTo>
                  <a:pt x="59436" y="144779"/>
                </a:lnTo>
                <a:lnTo>
                  <a:pt x="57912" y="143255"/>
                </a:lnTo>
                <a:lnTo>
                  <a:pt x="88391" y="143255"/>
                </a:lnTo>
                <a:lnTo>
                  <a:pt x="86868" y="144779"/>
                </a:lnTo>
                <a:close/>
              </a:path>
              <a:path w="146685" h="146685">
                <a:moveTo>
                  <a:pt x="73152" y="146303"/>
                </a:moveTo>
                <a:lnTo>
                  <a:pt x="71628" y="146303"/>
                </a:lnTo>
                <a:lnTo>
                  <a:pt x="70104" y="144779"/>
                </a:lnTo>
                <a:lnTo>
                  <a:pt x="74676" y="144779"/>
                </a:lnTo>
                <a:lnTo>
                  <a:pt x="73152" y="146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198107" y="1790700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54864" y="108203"/>
                </a:moveTo>
                <a:lnTo>
                  <a:pt x="33432" y="103941"/>
                </a:lnTo>
                <a:lnTo>
                  <a:pt x="16001" y="92392"/>
                </a:lnTo>
                <a:lnTo>
                  <a:pt x="4286" y="75414"/>
                </a:lnTo>
                <a:lnTo>
                  <a:pt x="0" y="54863"/>
                </a:lnTo>
                <a:lnTo>
                  <a:pt x="4286" y="33432"/>
                </a:lnTo>
                <a:lnTo>
                  <a:pt x="16002" y="16001"/>
                </a:lnTo>
                <a:lnTo>
                  <a:pt x="33432" y="4286"/>
                </a:lnTo>
                <a:lnTo>
                  <a:pt x="54864" y="0"/>
                </a:lnTo>
                <a:lnTo>
                  <a:pt x="75414" y="4286"/>
                </a:lnTo>
                <a:lnTo>
                  <a:pt x="92392" y="16001"/>
                </a:lnTo>
                <a:lnTo>
                  <a:pt x="103941" y="33432"/>
                </a:lnTo>
                <a:lnTo>
                  <a:pt x="108204" y="54863"/>
                </a:lnTo>
                <a:lnTo>
                  <a:pt x="103941" y="75414"/>
                </a:lnTo>
                <a:lnTo>
                  <a:pt x="92392" y="92392"/>
                </a:lnTo>
                <a:lnTo>
                  <a:pt x="75414" y="103941"/>
                </a:lnTo>
                <a:lnTo>
                  <a:pt x="54864" y="1082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179820" y="1772411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85344" y="1523"/>
                </a:moveTo>
                <a:lnTo>
                  <a:pt x="59436" y="1523"/>
                </a:lnTo>
                <a:lnTo>
                  <a:pt x="70104" y="0"/>
                </a:lnTo>
                <a:lnTo>
                  <a:pt x="74676" y="0"/>
                </a:lnTo>
                <a:lnTo>
                  <a:pt x="85344" y="1523"/>
                </a:lnTo>
                <a:close/>
              </a:path>
              <a:path w="146685" h="146685">
                <a:moveTo>
                  <a:pt x="100584" y="6095"/>
                </a:moveTo>
                <a:lnTo>
                  <a:pt x="45719" y="6095"/>
                </a:lnTo>
                <a:lnTo>
                  <a:pt x="45719" y="4571"/>
                </a:lnTo>
                <a:lnTo>
                  <a:pt x="56387" y="1523"/>
                </a:lnTo>
                <a:lnTo>
                  <a:pt x="89916" y="1523"/>
                </a:lnTo>
                <a:lnTo>
                  <a:pt x="99060" y="4571"/>
                </a:lnTo>
                <a:lnTo>
                  <a:pt x="100584" y="6095"/>
                </a:lnTo>
                <a:close/>
              </a:path>
              <a:path w="146685" h="146685">
                <a:moveTo>
                  <a:pt x="126491" y="123443"/>
                </a:moveTo>
                <a:lnTo>
                  <a:pt x="19812" y="123443"/>
                </a:lnTo>
                <a:lnTo>
                  <a:pt x="13716" y="115823"/>
                </a:lnTo>
                <a:lnTo>
                  <a:pt x="12192" y="114299"/>
                </a:lnTo>
                <a:lnTo>
                  <a:pt x="12192" y="112775"/>
                </a:lnTo>
                <a:lnTo>
                  <a:pt x="10668" y="112775"/>
                </a:lnTo>
                <a:lnTo>
                  <a:pt x="6096" y="103631"/>
                </a:lnTo>
                <a:lnTo>
                  <a:pt x="6096" y="102107"/>
                </a:lnTo>
                <a:lnTo>
                  <a:pt x="4572" y="100583"/>
                </a:lnTo>
                <a:lnTo>
                  <a:pt x="4572" y="99059"/>
                </a:lnTo>
                <a:lnTo>
                  <a:pt x="1524" y="89915"/>
                </a:lnTo>
                <a:lnTo>
                  <a:pt x="1524" y="85343"/>
                </a:lnTo>
                <a:lnTo>
                  <a:pt x="0" y="74675"/>
                </a:lnTo>
                <a:lnTo>
                  <a:pt x="0" y="71627"/>
                </a:lnTo>
                <a:lnTo>
                  <a:pt x="1524" y="59435"/>
                </a:lnTo>
                <a:lnTo>
                  <a:pt x="1524" y="56387"/>
                </a:lnTo>
                <a:lnTo>
                  <a:pt x="4572" y="45719"/>
                </a:lnTo>
                <a:lnTo>
                  <a:pt x="6096" y="44195"/>
                </a:lnTo>
                <a:lnTo>
                  <a:pt x="6096" y="42671"/>
                </a:lnTo>
                <a:lnTo>
                  <a:pt x="10668" y="33527"/>
                </a:lnTo>
                <a:lnTo>
                  <a:pt x="13716" y="30479"/>
                </a:lnTo>
                <a:lnTo>
                  <a:pt x="19812" y="22859"/>
                </a:lnTo>
                <a:lnTo>
                  <a:pt x="22859" y="19811"/>
                </a:lnTo>
                <a:lnTo>
                  <a:pt x="30480" y="13715"/>
                </a:lnTo>
                <a:lnTo>
                  <a:pt x="33528" y="10667"/>
                </a:lnTo>
                <a:lnTo>
                  <a:pt x="42672" y="6095"/>
                </a:lnTo>
                <a:lnTo>
                  <a:pt x="103632" y="6095"/>
                </a:lnTo>
                <a:lnTo>
                  <a:pt x="112775" y="10667"/>
                </a:lnTo>
                <a:lnTo>
                  <a:pt x="112775" y="12191"/>
                </a:lnTo>
                <a:lnTo>
                  <a:pt x="114300" y="12191"/>
                </a:lnTo>
                <a:lnTo>
                  <a:pt x="115824" y="13715"/>
                </a:lnTo>
                <a:lnTo>
                  <a:pt x="123444" y="19811"/>
                </a:lnTo>
                <a:lnTo>
                  <a:pt x="123444" y="21335"/>
                </a:lnTo>
                <a:lnTo>
                  <a:pt x="124968" y="21335"/>
                </a:lnTo>
                <a:lnTo>
                  <a:pt x="126491" y="22859"/>
                </a:lnTo>
                <a:lnTo>
                  <a:pt x="132588" y="30479"/>
                </a:lnTo>
                <a:lnTo>
                  <a:pt x="132588" y="32003"/>
                </a:lnTo>
                <a:lnTo>
                  <a:pt x="134112" y="32003"/>
                </a:lnTo>
                <a:lnTo>
                  <a:pt x="134112" y="33527"/>
                </a:lnTo>
                <a:lnTo>
                  <a:pt x="136398" y="38099"/>
                </a:lnTo>
                <a:lnTo>
                  <a:pt x="67056" y="38099"/>
                </a:lnTo>
                <a:lnTo>
                  <a:pt x="62484" y="39623"/>
                </a:lnTo>
                <a:lnTo>
                  <a:pt x="60960" y="39623"/>
                </a:lnTo>
                <a:lnTo>
                  <a:pt x="51816" y="44195"/>
                </a:lnTo>
                <a:lnTo>
                  <a:pt x="52959" y="44195"/>
                </a:lnTo>
                <a:lnTo>
                  <a:pt x="49149" y="47243"/>
                </a:lnTo>
                <a:lnTo>
                  <a:pt x="48768" y="47243"/>
                </a:lnTo>
                <a:lnTo>
                  <a:pt x="47244" y="48767"/>
                </a:lnTo>
                <a:lnTo>
                  <a:pt x="47548" y="48767"/>
                </a:lnTo>
                <a:lnTo>
                  <a:pt x="45110" y="51815"/>
                </a:lnTo>
                <a:lnTo>
                  <a:pt x="44195" y="51815"/>
                </a:lnTo>
                <a:lnTo>
                  <a:pt x="39624" y="60959"/>
                </a:lnTo>
                <a:lnTo>
                  <a:pt x="40131" y="60959"/>
                </a:lnTo>
                <a:lnTo>
                  <a:pt x="38100" y="67055"/>
                </a:lnTo>
                <a:lnTo>
                  <a:pt x="39188" y="67055"/>
                </a:lnTo>
                <a:lnTo>
                  <a:pt x="38535" y="71627"/>
                </a:lnTo>
                <a:lnTo>
                  <a:pt x="38100" y="71627"/>
                </a:lnTo>
                <a:lnTo>
                  <a:pt x="38100" y="74675"/>
                </a:lnTo>
                <a:lnTo>
                  <a:pt x="38535" y="74675"/>
                </a:lnTo>
                <a:lnTo>
                  <a:pt x="38970" y="77723"/>
                </a:lnTo>
                <a:lnTo>
                  <a:pt x="38100" y="77723"/>
                </a:lnTo>
                <a:lnTo>
                  <a:pt x="40277" y="85343"/>
                </a:lnTo>
                <a:lnTo>
                  <a:pt x="39624" y="85343"/>
                </a:lnTo>
                <a:lnTo>
                  <a:pt x="44195" y="94487"/>
                </a:lnTo>
                <a:lnTo>
                  <a:pt x="45110" y="94487"/>
                </a:lnTo>
                <a:lnTo>
                  <a:pt x="48768" y="99059"/>
                </a:lnTo>
                <a:lnTo>
                  <a:pt x="50292" y="99059"/>
                </a:lnTo>
                <a:lnTo>
                  <a:pt x="54864" y="103631"/>
                </a:lnTo>
                <a:lnTo>
                  <a:pt x="57912" y="103631"/>
                </a:lnTo>
                <a:lnTo>
                  <a:pt x="60960" y="105155"/>
                </a:lnTo>
                <a:lnTo>
                  <a:pt x="57912" y="105155"/>
                </a:lnTo>
                <a:lnTo>
                  <a:pt x="67056" y="108203"/>
                </a:lnTo>
                <a:lnTo>
                  <a:pt x="136398" y="108203"/>
                </a:lnTo>
                <a:lnTo>
                  <a:pt x="134112" y="112775"/>
                </a:lnTo>
                <a:lnTo>
                  <a:pt x="132588" y="114299"/>
                </a:lnTo>
                <a:lnTo>
                  <a:pt x="132588" y="115823"/>
                </a:lnTo>
                <a:lnTo>
                  <a:pt x="126491" y="123443"/>
                </a:lnTo>
                <a:close/>
              </a:path>
              <a:path w="146685" h="146685">
                <a:moveTo>
                  <a:pt x="64008" y="39623"/>
                </a:moveTo>
                <a:lnTo>
                  <a:pt x="67056" y="38099"/>
                </a:lnTo>
                <a:lnTo>
                  <a:pt x="70104" y="38099"/>
                </a:lnTo>
                <a:lnTo>
                  <a:pt x="72542" y="38404"/>
                </a:lnTo>
                <a:lnTo>
                  <a:pt x="64008" y="39623"/>
                </a:lnTo>
                <a:close/>
              </a:path>
              <a:path w="146685" h="146685">
                <a:moveTo>
                  <a:pt x="72542" y="38404"/>
                </a:moveTo>
                <a:lnTo>
                  <a:pt x="70104" y="38099"/>
                </a:lnTo>
                <a:lnTo>
                  <a:pt x="74676" y="38099"/>
                </a:lnTo>
                <a:lnTo>
                  <a:pt x="72542" y="38404"/>
                </a:lnTo>
                <a:close/>
              </a:path>
              <a:path w="146685" h="146685">
                <a:moveTo>
                  <a:pt x="82296" y="39623"/>
                </a:moveTo>
                <a:lnTo>
                  <a:pt x="72542" y="38404"/>
                </a:lnTo>
                <a:lnTo>
                  <a:pt x="74676" y="38099"/>
                </a:lnTo>
                <a:lnTo>
                  <a:pt x="77724" y="38099"/>
                </a:lnTo>
                <a:lnTo>
                  <a:pt x="82296" y="39623"/>
                </a:lnTo>
                <a:close/>
              </a:path>
              <a:path w="146685" h="146685">
                <a:moveTo>
                  <a:pt x="88391" y="41147"/>
                </a:moveTo>
                <a:lnTo>
                  <a:pt x="77724" y="38099"/>
                </a:lnTo>
                <a:lnTo>
                  <a:pt x="136398" y="38099"/>
                </a:lnTo>
                <a:lnTo>
                  <a:pt x="137160" y="39623"/>
                </a:lnTo>
                <a:lnTo>
                  <a:pt x="85344" y="39623"/>
                </a:lnTo>
                <a:lnTo>
                  <a:pt x="88391" y="41147"/>
                </a:lnTo>
                <a:close/>
              </a:path>
              <a:path w="146685" h="146685">
                <a:moveTo>
                  <a:pt x="57912" y="41147"/>
                </a:moveTo>
                <a:lnTo>
                  <a:pt x="60960" y="39623"/>
                </a:lnTo>
                <a:lnTo>
                  <a:pt x="62484" y="39623"/>
                </a:lnTo>
                <a:lnTo>
                  <a:pt x="57912" y="41147"/>
                </a:lnTo>
                <a:close/>
              </a:path>
              <a:path w="146685" h="146685">
                <a:moveTo>
                  <a:pt x="140208" y="44195"/>
                </a:moveTo>
                <a:lnTo>
                  <a:pt x="94488" y="44195"/>
                </a:lnTo>
                <a:lnTo>
                  <a:pt x="85344" y="39623"/>
                </a:lnTo>
                <a:lnTo>
                  <a:pt x="137160" y="39623"/>
                </a:lnTo>
                <a:lnTo>
                  <a:pt x="138684" y="42671"/>
                </a:lnTo>
                <a:lnTo>
                  <a:pt x="140208" y="44195"/>
                </a:lnTo>
                <a:close/>
              </a:path>
              <a:path w="146685" h="146685">
                <a:moveTo>
                  <a:pt x="52959" y="44195"/>
                </a:moveTo>
                <a:lnTo>
                  <a:pt x="51816" y="44195"/>
                </a:lnTo>
                <a:lnTo>
                  <a:pt x="54864" y="42671"/>
                </a:lnTo>
                <a:lnTo>
                  <a:pt x="52959" y="44195"/>
                </a:lnTo>
                <a:close/>
              </a:path>
              <a:path w="146685" h="146685">
                <a:moveTo>
                  <a:pt x="141078" y="48767"/>
                </a:moveTo>
                <a:lnTo>
                  <a:pt x="99060" y="48767"/>
                </a:lnTo>
                <a:lnTo>
                  <a:pt x="91439" y="42671"/>
                </a:lnTo>
                <a:lnTo>
                  <a:pt x="94488" y="44195"/>
                </a:lnTo>
                <a:lnTo>
                  <a:pt x="140208" y="44195"/>
                </a:lnTo>
                <a:lnTo>
                  <a:pt x="140208" y="45719"/>
                </a:lnTo>
                <a:lnTo>
                  <a:pt x="141078" y="48767"/>
                </a:lnTo>
                <a:close/>
              </a:path>
              <a:path w="146685" h="146685">
                <a:moveTo>
                  <a:pt x="47244" y="48767"/>
                </a:moveTo>
                <a:lnTo>
                  <a:pt x="48768" y="47243"/>
                </a:lnTo>
                <a:lnTo>
                  <a:pt x="48090" y="48090"/>
                </a:lnTo>
                <a:lnTo>
                  <a:pt x="47244" y="48767"/>
                </a:lnTo>
                <a:close/>
              </a:path>
              <a:path w="146685" h="146685">
                <a:moveTo>
                  <a:pt x="48090" y="48090"/>
                </a:moveTo>
                <a:lnTo>
                  <a:pt x="48768" y="47243"/>
                </a:lnTo>
                <a:lnTo>
                  <a:pt x="49149" y="47243"/>
                </a:lnTo>
                <a:lnTo>
                  <a:pt x="48090" y="48090"/>
                </a:lnTo>
                <a:close/>
              </a:path>
              <a:path w="146685" h="146685">
                <a:moveTo>
                  <a:pt x="142820" y="54863"/>
                </a:moveTo>
                <a:lnTo>
                  <a:pt x="103632" y="54863"/>
                </a:lnTo>
                <a:lnTo>
                  <a:pt x="96012" y="47243"/>
                </a:lnTo>
                <a:lnTo>
                  <a:pt x="99060" y="48767"/>
                </a:lnTo>
                <a:lnTo>
                  <a:pt x="141078" y="48767"/>
                </a:lnTo>
                <a:lnTo>
                  <a:pt x="142820" y="54863"/>
                </a:lnTo>
                <a:close/>
              </a:path>
              <a:path w="146685" h="146685">
                <a:moveTo>
                  <a:pt x="47548" y="48767"/>
                </a:moveTo>
                <a:lnTo>
                  <a:pt x="47244" y="48767"/>
                </a:lnTo>
                <a:lnTo>
                  <a:pt x="48090" y="48090"/>
                </a:lnTo>
                <a:lnTo>
                  <a:pt x="47548" y="48767"/>
                </a:lnTo>
                <a:close/>
              </a:path>
              <a:path w="146685" h="146685">
                <a:moveTo>
                  <a:pt x="42672" y="54863"/>
                </a:moveTo>
                <a:lnTo>
                  <a:pt x="44195" y="51815"/>
                </a:lnTo>
                <a:lnTo>
                  <a:pt x="45110" y="51815"/>
                </a:lnTo>
                <a:lnTo>
                  <a:pt x="42672" y="54863"/>
                </a:lnTo>
                <a:close/>
              </a:path>
              <a:path w="146685" h="146685">
                <a:moveTo>
                  <a:pt x="145732" y="67055"/>
                </a:moveTo>
                <a:lnTo>
                  <a:pt x="108204" y="67055"/>
                </a:lnTo>
                <a:lnTo>
                  <a:pt x="100584" y="51815"/>
                </a:lnTo>
                <a:lnTo>
                  <a:pt x="103632" y="54863"/>
                </a:lnTo>
                <a:lnTo>
                  <a:pt x="142820" y="54863"/>
                </a:lnTo>
                <a:lnTo>
                  <a:pt x="143256" y="56387"/>
                </a:lnTo>
                <a:lnTo>
                  <a:pt x="144779" y="57911"/>
                </a:lnTo>
                <a:lnTo>
                  <a:pt x="144779" y="59435"/>
                </a:lnTo>
                <a:lnTo>
                  <a:pt x="145732" y="67055"/>
                </a:lnTo>
                <a:close/>
              </a:path>
              <a:path w="146685" h="146685">
                <a:moveTo>
                  <a:pt x="40131" y="60959"/>
                </a:moveTo>
                <a:lnTo>
                  <a:pt x="39624" y="60959"/>
                </a:lnTo>
                <a:lnTo>
                  <a:pt x="41148" y="57911"/>
                </a:lnTo>
                <a:lnTo>
                  <a:pt x="40131" y="60959"/>
                </a:lnTo>
                <a:close/>
              </a:path>
              <a:path w="146685" h="146685">
                <a:moveTo>
                  <a:pt x="39188" y="67055"/>
                </a:moveTo>
                <a:lnTo>
                  <a:pt x="38100" y="67055"/>
                </a:lnTo>
                <a:lnTo>
                  <a:pt x="39624" y="64007"/>
                </a:lnTo>
                <a:lnTo>
                  <a:pt x="39188" y="67055"/>
                </a:lnTo>
                <a:close/>
              </a:path>
              <a:path w="146685" h="146685">
                <a:moveTo>
                  <a:pt x="107986" y="73151"/>
                </a:moveTo>
                <a:lnTo>
                  <a:pt x="106679" y="64007"/>
                </a:lnTo>
                <a:lnTo>
                  <a:pt x="108204" y="67055"/>
                </a:lnTo>
                <a:lnTo>
                  <a:pt x="145732" y="67055"/>
                </a:lnTo>
                <a:lnTo>
                  <a:pt x="146304" y="71627"/>
                </a:lnTo>
                <a:lnTo>
                  <a:pt x="108204" y="71627"/>
                </a:lnTo>
                <a:lnTo>
                  <a:pt x="107986" y="73151"/>
                </a:lnTo>
                <a:close/>
              </a:path>
              <a:path w="146685" h="146685">
                <a:moveTo>
                  <a:pt x="38100" y="74675"/>
                </a:moveTo>
                <a:lnTo>
                  <a:pt x="38100" y="71627"/>
                </a:lnTo>
                <a:lnTo>
                  <a:pt x="38317" y="73151"/>
                </a:lnTo>
                <a:lnTo>
                  <a:pt x="38100" y="74675"/>
                </a:lnTo>
                <a:close/>
              </a:path>
              <a:path w="146685" h="146685">
                <a:moveTo>
                  <a:pt x="38317" y="73151"/>
                </a:moveTo>
                <a:lnTo>
                  <a:pt x="38100" y="71627"/>
                </a:lnTo>
                <a:lnTo>
                  <a:pt x="38535" y="71627"/>
                </a:lnTo>
                <a:lnTo>
                  <a:pt x="38317" y="73151"/>
                </a:lnTo>
                <a:close/>
              </a:path>
              <a:path w="146685" h="146685">
                <a:moveTo>
                  <a:pt x="108204" y="74675"/>
                </a:moveTo>
                <a:lnTo>
                  <a:pt x="107986" y="73151"/>
                </a:lnTo>
                <a:lnTo>
                  <a:pt x="108204" y="71627"/>
                </a:lnTo>
                <a:lnTo>
                  <a:pt x="108204" y="74675"/>
                </a:lnTo>
                <a:close/>
              </a:path>
              <a:path w="146685" h="146685">
                <a:moveTo>
                  <a:pt x="146304" y="74675"/>
                </a:moveTo>
                <a:lnTo>
                  <a:pt x="108204" y="74675"/>
                </a:lnTo>
                <a:lnTo>
                  <a:pt x="108204" y="71627"/>
                </a:lnTo>
                <a:lnTo>
                  <a:pt x="146304" y="71627"/>
                </a:lnTo>
                <a:lnTo>
                  <a:pt x="146304" y="74675"/>
                </a:lnTo>
                <a:close/>
              </a:path>
              <a:path w="146685" h="146685">
                <a:moveTo>
                  <a:pt x="38535" y="74675"/>
                </a:moveTo>
                <a:lnTo>
                  <a:pt x="38100" y="74675"/>
                </a:lnTo>
                <a:lnTo>
                  <a:pt x="38317" y="73151"/>
                </a:lnTo>
                <a:lnTo>
                  <a:pt x="38535" y="74675"/>
                </a:lnTo>
                <a:close/>
              </a:path>
              <a:path w="146685" h="146685">
                <a:moveTo>
                  <a:pt x="106897" y="80771"/>
                </a:moveTo>
                <a:lnTo>
                  <a:pt x="107986" y="73151"/>
                </a:lnTo>
                <a:lnTo>
                  <a:pt x="108204" y="74675"/>
                </a:lnTo>
                <a:lnTo>
                  <a:pt x="146304" y="74675"/>
                </a:lnTo>
                <a:lnTo>
                  <a:pt x="145868" y="77723"/>
                </a:lnTo>
                <a:lnTo>
                  <a:pt x="108204" y="77723"/>
                </a:lnTo>
                <a:lnTo>
                  <a:pt x="106897" y="80771"/>
                </a:lnTo>
                <a:close/>
              </a:path>
              <a:path w="146685" h="146685">
                <a:moveTo>
                  <a:pt x="39624" y="82295"/>
                </a:moveTo>
                <a:lnTo>
                  <a:pt x="38100" y="77723"/>
                </a:lnTo>
                <a:lnTo>
                  <a:pt x="38970" y="77723"/>
                </a:lnTo>
                <a:lnTo>
                  <a:pt x="39624" y="82295"/>
                </a:lnTo>
                <a:close/>
              </a:path>
              <a:path w="146685" h="146685">
                <a:moveTo>
                  <a:pt x="106679" y="82295"/>
                </a:moveTo>
                <a:lnTo>
                  <a:pt x="106897" y="80771"/>
                </a:lnTo>
                <a:lnTo>
                  <a:pt x="108204" y="77723"/>
                </a:lnTo>
                <a:lnTo>
                  <a:pt x="106679" y="82295"/>
                </a:lnTo>
                <a:close/>
              </a:path>
              <a:path w="146685" h="146685">
                <a:moveTo>
                  <a:pt x="145215" y="82295"/>
                </a:moveTo>
                <a:lnTo>
                  <a:pt x="106679" y="82295"/>
                </a:lnTo>
                <a:lnTo>
                  <a:pt x="108204" y="77723"/>
                </a:lnTo>
                <a:lnTo>
                  <a:pt x="145868" y="77723"/>
                </a:lnTo>
                <a:lnTo>
                  <a:pt x="145215" y="82295"/>
                </a:lnTo>
                <a:close/>
              </a:path>
              <a:path w="146685" h="146685">
                <a:moveTo>
                  <a:pt x="103632" y="88391"/>
                </a:moveTo>
                <a:lnTo>
                  <a:pt x="106897" y="80771"/>
                </a:lnTo>
                <a:lnTo>
                  <a:pt x="106679" y="82295"/>
                </a:lnTo>
                <a:lnTo>
                  <a:pt x="145215" y="82295"/>
                </a:lnTo>
                <a:lnTo>
                  <a:pt x="144779" y="85343"/>
                </a:lnTo>
                <a:lnTo>
                  <a:pt x="105155" y="85343"/>
                </a:lnTo>
                <a:lnTo>
                  <a:pt x="103632" y="88391"/>
                </a:lnTo>
                <a:close/>
              </a:path>
              <a:path w="146685" h="146685">
                <a:moveTo>
                  <a:pt x="41148" y="88391"/>
                </a:moveTo>
                <a:lnTo>
                  <a:pt x="39624" y="85343"/>
                </a:lnTo>
                <a:lnTo>
                  <a:pt x="40277" y="85343"/>
                </a:lnTo>
                <a:lnTo>
                  <a:pt x="41148" y="88391"/>
                </a:lnTo>
                <a:close/>
              </a:path>
              <a:path w="146685" h="146685">
                <a:moveTo>
                  <a:pt x="100584" y="94487"/>
                </a:moveTo>
                <a:lnTo>
                  <a:pt x="105155" y="85343"/>
                </a:lnTo>
                <a:lnTo>
                  <a:pt x="144779" y="85343"/>
                </a:lnTo>
                <a:lnTo>
                  <a:pt x="144779" y="88391"/>
                </a:lnTo>
                <a:lnTo>
                  <a:pt x="143256" y="89915"/>
                </a:lnTo>
                <a:lnTo>
                  <a:pt x="142748" y="91439"/>
                </a:lnTo>
                <a:lnTo>
                  <a:pt x="103632" y="91439"/>
                </a:lnTo>
                <a:lnTo>
                  <a:pt x="100584" y="94487"/>
                </a:lnTo>
                <a:close/>
              </a:path>
              <a:path w="146685" h="146685">
                <a:moveTo>
                  <a:pt x="45110" y="94487"/>
                </a:moveTo>
                <a:lnTo>
                  <a:pt x="44195" y="94487"/>
                </a:lnTo>
                <a:lnTo>
                  <a:pt x="42671" y="91439"/>
                </a:lnTo>
                <a:lnTo>
                  <a:pt x="45110" y="94487"/>
                </a:lnTo>
                <a:close/>
              </a:path>
              <a:path w="146685" h="146685">
                <a:moveTo>
                  <a:pt x="138684" y="103631"/>
                </a:moveTo>
                <a:lnTo>
                  <a:pt x="91439" y="103631"/>
                </a:lnTo>
                <a:lnTo>
                  <a:pt x="103632" y="91439"/>
                </a:lnTo>
                <a:lnTo>
                  <a:pt x="142748" y="91439"/>
                </a:lnTo>
                <a:lnTo>
                  <a:pt x="140208" y="99059"/>
                </a:lnTo>
                <a:lnTo>
                  <a:pt x="140208" y="102107"/>
                </a:lnTo>
                <a:lnTo>
                  <a:pt x="138684" y="103631"/>
                </a:lnTo>
                <a:close/>
              </a:path>
              <a:path w="146685" h="146685">
                <a:moveTo>
                  <a:pt x="50292" y="99059"/>
                </a:moveTo>
                <a:lnTo>
                  <a:pt x="48768" y="99059"/>
                </a:lnTo>
                <a:lnTo>
                  <a:pt x="47244" y="96011"/>
                </a:lnTo>
                <a:lnTo>
                  <a:pt x="50292" y="99059"/>
                </a:lnTo>
                <a:close/>
              </a:path>
              <a:path w="146685" h="146685">
                <a:moveTo>
                  <a:pt x="57912" y="103631"/>
                </a:moveTo>
                <a:lnTo>
                  <a:pt x="54864" y="103631"/>
                </a:lnTo>
                <a:lnTo>
                  <a:pt x="51816" y="100583"/>
                </a:lnTo>
                <a:lnTo>
                  <a:pt x="57912" y="103631"/>
                </a:lnTo>
                <a:close/>
              </a:path>
              <a:path w="146685" h="146685">
                <a:moveTo>
                  <a:pt x="136398" y="108203"/>
                </a:moveTo>
                <a:lnTo>
                  <a:pt x="77724" y="108203"/>
                </a:lnTo>
                <a:lnTo>
                  <a:pt x="88391" y="105155"/>
                </a:lnTo>
                <a:lnTo>
                  <a:pt x="85344" y="105155"/>
                </a:lnTo>
                <a:lnTo>
                  <a:pt x="94488" y="100583"/>
                </a:lnTo>
                <a:lnTo>
                  <a:pt x="91439" y="103631"/>
                </a:lnTo>
                <a:lnTo>
                  <a:pt x="138684" y="103631"/>
                </a:lnTo>
                <a:lnTo>
                  <a:pt x="136398" y="108203"/>
                </a:lnTo>
                <a:close/>
              </a:path>
              <a:path w="146685" h="146685">
                <a:moveTo>
                  <a:pt x="70104" y="108203"/>
                </a:moveTo>
                <a:lnTo>
                  <a:pt x="67056" y="108203"/>
                </a:lnTo>
                <a:lnTo>
                  <a:pt x="64008" y="106679"/>
                </a:lnTo>
                <a:lnTo>
                  <a:pt x="72542" y="107899"/>
                </a:lnTo>
                <a:lnTo>
                  <a:pt x="70104" y="108203"/>
                </a:lnTo>
                <a:close/>
              </a:path>
              <a:path w="146685" h="146685">
                <a:moveTo>
                  <a:pt x="77724" y="108203"/>
                </a:moveTo>
                <a:lnTo>
                  <a:pt x="74676" y="108203"/>
                </a:lnTo>
                <a:lnTo>
                  <a:pt x="72542" y="107899"/>
                </a:lnTo>
                <a:lnTo>
                  <a:pt x="82296" y="106679"/>
                </a:lnTo>
                <a:lnTo>
                  <a:pt x="77724" y="108203"/>
                </a:lnTo>
                <a:close/>
              </a:path>
              <a:path w="146685" h="146685">
                <a:moveTo>
                  <a:pt x="74676" y="108203"/>
                </a:moveTo>
                <a:lnTo>
                  <a:pt x="70104" y="108203"/>
                </a:lnTo>
                <a:lnTo>
                  <a:pt x="72542" y="107899"/>
                </a:lnTo>
                <a:lnTo>
                  <a:pt x="74676" y="108203"/>
                </a:lnTo>
                <a:close/>
              </a:path>
              <a:path w="146685" h="146685">
                <a:moveTo>
                  <a:pt x="115824" y="132587"/>
                </a:moveTo>
                <a:lnTo>
                  <a:pt x="30480" y="132587"/>
                </a:lnTo>
                <a:lnTo>
                  <a:pt x="22859" y="126491"/>
                </a:lnTo>
                <a:lnTo>
                  <a:pt x="21336" y="124967"/>
                </a:lnTo>
                <a:lnTo>
                  <a:pt x="21336" y="123443"/>
                </a:lnTo>
                <a:lnTo>
                  <a:pt x="124968" y="123443"/>
                </a:lnTo>
                <a:lnTo>
                  <a:pt x="123444" y="124967"/>
                </a:lnTo>
                <a:lnTo>
                  <a:pt x="123444" y="126491"/>
                </a:lnTo>
                <a:lnTo>
                  <a:pt x="115824" y="132587"/>
                </a:lnTo>
                <a:close/>
              </a:path>
              <a:path w="146685" h="146685">
                <a:moveTo>
                  <a:pt x="102108" y="140207"/>
                </a:moveTo>
                <a:lnTo>
                  <a:pt x="44195" y="140207"/>
                </a:lnTo>
                <a:lnTo>
                  <a:pt x="42672" y="138683"/>
                </a:lnTo>
                <a:lnTo>
                  <a:pt x="33528" y="134111"/>
                </a:lnTo>
                <a:lnTo>
                  <a:pt x="32004" y="134111"/>
                </a:lnTo>
                <a:lnTo>
                  <a:pt x="32004" y="132587"/>
                </a:lnTo>
                <a:lnTo>
                  <a:pt x="114300" y="132587"/>
                </a:lnTo>
                <a:lnTo>
                  <a:pt x="112775" y="134111"/>
                </a:lnTo>
                <a:lnTo>
                  <a:pt x="103632" y="138683"/>
                </a:lnTo>
                <a:lnTo>
                  <a:pt x="102108" y="140207"/>
                </a:lnTo>
                <a:close/>
              </a:path>
              <a:path w="146685" h="146685">
                <a:moveTo>
                  <a:pt x="88391" y="144779"/>
                </a:moveTo>
                <a:lnTo>
                  <a:pt x="57912" y="144779"/>
                </a:lnTo>
                <a:lnTo>
                  <a:pt x="56387" y="143255"/>
                </a:lnTo>
                <a:lnTo>
                  <a:pt x="45719" y="140207"/>
                </a:lnTo>
                <a:lnTo>
                  <a:pt x="99060" y="140207"/>
                </a:lnTo>
                <a:lnTo>
                  <a:pt x="89916" y="143255"/>
                </a:lnTo>
                <a:lnTo>
                  <a:pt x="88391" y="144779"/>
                </a:lnTo>
                <a:close/>
              </a:path>
              <a:path w="146685" h="146685">
                <a:moveTo>
                  <a:pt x="74676" y="146303"/>
                </a:moveTo>
                <a:lnTo>
                  <a:pt x="70104" y="146303"/>
                </a:lnTo>
                <a:lnTo>
                  <a:pt x="59436" y="144779"/>
                </a:lnTo>
                <a:lnTo>
                  <a:pt x="85344" y="144779"/>
                </a:lnTo>
                <a:lnTo>
                  <a:pt x="74676" y="146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6156507" y="2817903"/>
            <a:ext cx="21717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170199" y="2025396"/>
            <a:ext cx="1993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206662" y="3706405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043196" y="3275102"/>
            <a:ext cx="1993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998995" y="3494474"/>
            <a:ext cx="262255" cy="662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56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  <a:p>
            <a:pPr algn="ctr" marL="25400">
              <a:lnSpc>
                <a:spcPts val="256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8081771" y="3215640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5">
                <a:moveTo>
                  <a:pt x="53339" y="108203"/>
                </a:moveTo>
                <a:lnTo>
                  <a:pt x="32789" y="103917"/>
                </a:lnTo>
                <a:lnTo>
                  <a:pt x="15811" y="92201"/>
                </a:lnTo>
                <a:lnTo>
                  <a:pt x="4262" y="74771"/>
                </a:lnTo>
                <a:lnTo>
                  <a:pt x="0" y="53339"/>
                </a:lnTo>
                <a:lnTo>
                  <a:pt x="4262" y="32789"/>
                </a:lnTo>
                <a:lnTo>
                  <a:pt x="15811" y="15811"/>
                </a:lnTo>
                <a:lnTo>
                  <a:pt x="32789" y="4262"/>
                </a:lnTo>
                <a:lnTo>
                  <a:pt x="53339" y="0"/>
                </a:lnTo>
                <a:lnTo>
                  <a:pt x="74771" y="4262"/>
                </a:lnTo>
                <a:lnTo>
                  <a:pt x="92202" y="15811"/>
                </a:lnTo>
                <a:lnTo>
                  <a:pt x="103917" y="32789"/>
                </a:lnTo>
                <a:lnTo>
                  <a:pt x="108204" y="53339"/>
                </a:lnTo>
                <a:lnTo>
                  <a:pt x="103917" y="74771"/>
                </a:lnTo>
                <a:lnTo>
                  <a:pt x="92202" y="92201"/>
                </a:lnTo>
                <a:lnTo>
                  <a:pt x="74771" y="103917"/>
                </a:lnTo>
                <a:lnTo>
                  <a:pt x="53339" y="1082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061959" y="3195827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4" h="146685">
                <a:moveTo>
                  <a:pt x="86868" y="1524"/>
                </a:moveTo>
                <a:lnTo>
                  <a:pt x="60960" y="1524"/>
                </a:lnTo>
                <a:lnTo>
                  <a:pt x="71628" y="0"/>
                </a:lnTo>
                <a:lnTo>
                  <a:pt x="76200" y="0"/>
                </a:lnTo>
                <a:lnTo>
                  <a:pt x="86868" y="1524"/>
                </a:lnTo>
                <a:close/>
              </a:path>
              <a:path w="146684" h="146685">
                <a:moveTo>
                  <a:pt x="100584" y="6095"/>
                </a:moveTo>
                <a:lnTo>
                  <a:pt x="47244" y="6095"/>
                </a:lnTo>
                <a:lnTo>
                  <a:pt x="56387" y="3048"/>
                </a:lnTo>
                <a:lnTo>
                  <a:pt x="57912" y="1524"/>
                </a:lnTo>
                <a:lnTo>
                  <a:pt x="88391" y="1524"/>
                </a:lnTo>
                <a:lnTo>
                  <a:pt x="89916" y="3048"/>
                </a:lnTo>
                <a:lnTo>
                  <a:pt x="100584" y="6095"/>
                </a:lnTo>
                <a:close/>
              </a:path>
              <a:path w="146684" h="146685">
                <a:moveTo>
                  <a:pt x="114300" y="13716"/>
                </a:moveTo>
                <a:lnTo>
                  <a:pt x="32004" y="13716"/>
                </a:lnTo>
                <a:lnTo>
                  <a:pt x="33528" y="12192"/>
                </a:lnTo>
                <a:lnTo>
                  <a:pt x="42672" y="7619"/>
                </a:lnTo>
                <a:lnTo>
                  <a:pt x="44195" y="6095"/>
                </a:lnTo>
                <a:lnTo>
                  <a:pt x="102108" y="6095"/>
                </a:lnTo>
                <a:lnTo>
                  <a:pt x="103632" y="7619"/>
                </a:lnTo>
                <a:lnTo>
                  <a:pt x="112775" y="12192"/>
                </a:lnTo>
                <a:lnTo>
                  <a:pt x="114300" y="12192"/>
                </a:lnTo>
                <a:lnTo>
                  <a:pt x="114300" y="13716"/>
                </a:lnTo>
                <a:close/>
              </a:path>
              <a:path w="146684" h="146685">
                <a:moveTo>
                  <a:pt x="124968" y="22860"/>
                </a:moveTo>
                <a:lnTo>
                  <a:pt x="21336" y="22860"/>
                </a:lnTo>
                <a:lnTo>
                  <a:pt x="30480" y="13716"/>
                </a:lnTo>
                <a:lnTo>
                  <a:pt x="115824" y="13716"/>
                </a:lnTo>
                <a:lnTo>
                  <a:pt x="123444" y="21335"/>
                </a:lnTo>
                <a:lnTo>
                  <a:pt x="124968" y="21335"/>
                </a:lnTo>
                <a:lnTo>
                  <a:pt x="124968" y="22860"/>
                </a:lnTo>
                <a:close/>
              </a:path>
              <a:path w="146684" h="146685">
                <a:moveTo>
                  <a:pt x="103632" y="140208"/>
                </a:moveTo>
                <a:lnTo>
                  <a:pt x="42672" y="140208"/>
                </a:lnTo>
                <a:lnTo>
                  <a:pt x="33528" y="135636"/>
                </a:lnTo>
                <a:lnTo>
                  <a:pt x="33528" y="134112"/>
                </a:lnTo>
                <a:lnTo>
                  <a:pt x="32004" y="134112"/>
                </a:lnTo>
                <a:lnTo>
                  <a:pt x="30480" y="132588"/>
                </a:lnTo>
                <a:lnTo>
                  <a:pt x="22859" y="126492"/>
                </a:lnTo>
                <a:lnTo>
                  <a:pt x="22859" y="124968"/>
                </a:lnTo>
                <a:lnTo>
                  <a:pt x="21336" y="124968"/>
                </a:lnTo>
                <a:lnTo>
                  <a:pt x="19812" y="123443"/>
                </a:lnTo>
                <a:lnTo>
                  <a:pt x="13716" y="115824"/>
                </a:lnTo>
                <a:lnTo>
                  <a:pt x="13716" y="114300"/>
                </a:lnTo>
                <a:lnTo>
                  <a:pt x="12192" y="114300"/>
                </a:lnTo>
                <a:lnTo>
                  <a:pt x="12192" y="112775"/>
                </a:lnTo>
                <a:lnTo>
                  <a:pt x="7620" y="103632"/>
                </a:lnTo>
                <a:lnTo>
                  <a:pt x="6096" y="102107"/>
                </a:lnTo>
                <a:lnTo>
                  <a:pt x="6096" y="100584"/>
                </a:lnTo>
                <a:lnTo>
                  <a:pt x="3048" y="89916"/>
                </a:lnTo>
                <a:lnTo>
                  <a:pt x="1524" y="88392"/>
                </a:lnTo>
                <a:lnTo>
                  <a:pt x="1524" y="86868"/>
                </a:lnTo>
                <a:lnTo>
                  <a:pt x="0" y="76200"/>
                </a:lnTo>
                <a:lnTo>
                  <a:pt x="0" y="71628"/>
                </a:lnTo>
                <a:lnTo>
                  <a:pt x="1524" y="60960"/>
                </a:lnTo>
                <a:lnTo>
                  <a:pt x="1524" y="57912"/>
                </a:lnTo>
                <a:lnTo>
                  <a:pt x="3048" y="56387"/>
                </a:lnTo>
                <a:lnTo>
                  <a:pt x="6096" y="47244"/>
                </a:lnTo>
                <a:lnTo>
                  <a:pt x="6096" y="44196"/>
                </a:lnTo>
                <a:lnTo>
                  <a:pt x="7620" y="42672"/>
                </a:lnTo>
                <a:lnTo>
                  <a:pt x="12192" y="33527"/>
                </a:lnTo>
                <a:lnTo>
                  <a:pt x="13716" y="32004"/>
                </a:lnTo>
                <a:lnTo>
                  <a:pt x="13716" y="30480"/>
                </a:lnTo>
                <a:lnTo>
                  <a:pt x="19812" y="22860"/>
                </a:lnTo>
                <a:lnTo>
                  <a:pt x="126491" y="22860"/>
                </a:lnTo>
                <a:lnTo>
                  <a:pt x="132588" y="30480"/>
                </a:lnTo>
                <a:lnTo>
                  <a:pt x="134112" y="32004"/>
                </a:lnTo>
                <a:lnTo>
                  <a:pt x="134112" y="33527"/>
                </a:lnTo>
                <a:lnTo>
                  <a:pt x="135636" y="33527"/>
                </a:lnTo>
                <a:lnTo>
                  <a:pt x="137922" y="38100"/>
                </a:lnTo>
                <a:lnTo>
                  <a:pt x="68580" y="38100"/>
                </a:lnTo>
                <a:lnTo>
                  <a:pt x="64008" y="39624"/>
                </a:lnTo>
                <a:lnTo>
                  <a:pt x="65023" y="39624"/>
                </a:lnTo>
                <a:lnTo>
                  <a:pt x="61468" y="41148"/>
                </a:lnTo>
                <a:lnTo>
                  <a:pt x="60960" y="41148"/>
                </a:lnTo>
                <a:lnTo>
                  <a:pt x="51816" y="45719"/>
                </a:lnTo>
                <a:lnTo>
                  <a:pt x="52959" y="45719"/>
                </a:lnTo>
                <a:lnTo>
                  <a:pt x="51054" y="47244"/>
                </a:lnTo>
                <a:lnTo>
                  <a:pt x="50292" y="47244"/>
                </a:lnTo>
                <a:lnTo>
                  <a:pt x="47244" y="50292"/>
                </a:lnTo>
                <a:lnTo>
                  <a:pt x="47853" y="50292"/>
                </a:lnTo>
                <a:lnTo>
                  <a:pt x="46634" y="51816"/>
                </a:lnTo>
                <a:lnTo>
                  <a:pt x="45719" y="51816"/>
                </a:lnTo>
                <a:lnTo>
                  <a:pt x="41148" y="60960"/>
                </a:lnTo>
                <a:lnTo>
                  <a:pt x="41365" y="60960"/>
                </a:lnTo>
                <a:lnTo>
                  <a:pt x="40059" y="64008"/>
                </a:lnTo>
                <a:lnTo>
                  <a:pt x="39624" y="64008"/>
                </a:lnTo>
                <a:lnTo>
                  <a:pt x="38100" y="68580"/>
                </a:lnTo>
                <a:lnTo>
                  <a:pt x="39052" y="68580"/>
                </a:lnTo>
                <a:lnTo>
                  <a:pt x="38671" y="71628"/>
                </a:lnTo>
                <a:lnTo>
                  <a:pt x="38100" y="71628"/>
                </a:lnTo>
                <a:lnTo>
                  <a:pt x="38100" y="76200"/>
                </a:lnTo>
                <a:lnTo>
                  <a:pt x="38753" y="76200"/>
                </a:lnTo>
                <a:lnTo>
                  <a:pt x="39188" y="79248"/>
                </a:lnTo>
                <a:lnTo>
                  <a:pt x="38100" y="79248"/>
                </a:lnTo>
                <a:lnTo>
                  <a:pt x="45719" y="94488"/>
                </a:lnTo>
                <a:lnTo>
                  <a:pt x="46634" y="94488"/>
                </a:lnTo>
                <a:lnTo>
                  <a:pt x="49072" y="97536"/>
                </a:lnTo>
                <a:lnTo>
                  <a:pt x="47244" y="97536"/>
                </a:lnTo>
                <a:lnTo>
                  <a:pt x="52959" y="102107"/>
                </a:lnTo>
                <a:lnTo>
                  <a:pt x="51816" y="102107"/>
                </a:lnTo>
                <a:lnTo>
                  <a:pt x="60960" y="106680"/>
                </a:lnTo>
                <a:lnTo>
                  <a:pt x="63246" y="106680"/>
                </a:lnTo>
                <a:lnTo>
                  <a:pt x="68580" y="108204"/>
                </a:lnTo>
                <a:lnTo>
                  <a:pt x="137922" y="108204"/>
                </a:lnTo>
                <a:lnTo>
                  <a:pt x="135636" y="112775"/>
                </a:lnTo>
                <a:lnTo>
                  <a:pt x="132588" y="115824"/>
                </a:lnTo>
                <a:lnTo>
                  <a:pt x="126491" y="123443"/>
                </a:lnTo>
                <a:lnTo>
                  <a:pt x="123444" y="126492"/>
                </a:lnTo>
                <a:lnTo>
                  <a:pt x="115824" y="132588"/>
                </a:lnTo>
                <a:lnTo>
                  <a:pt x="112775" y="135636"/>
                </a:lnTo>
                <a:lnTo>
                  <a:pt x="103632" y="140208"/>
                </a:lnTo>
                <a:close/>
              </a:path>
              <a:path w="146684" h="146685">
                <a:moveTo>
                  <a:pt x="64008" y="39624"/>
                </a:moveTo>
                <a:lnTo>
                  <a:pt x="68580" y="38100"/>
                </a:lnTo>
                <a:lnTo>
                  <a:pt x="65442" y="39444"/>
                </a:lnTo>
                <a:lnTo>
                  <a:pt x="64008" y="39624"/>
                </a:lnTo>
                <a:close/>
              </a:path>
              <a:path w="146684" h="146685">
                <a:moveTo>
                  <a:pt x="65442" y="39444"/>
                </a:moveTo>
                <a:lnTo>
                  <a:pt x="68580" y="38100"/>
                </a:lnTo>
                <a:lnTo>
                  <a:pt x="71628" y="38100"/>
                </a:lnTo>
                <a:lnTo>
                  <a:pt x="73761" y="38404"/>
                </a:lnTo>
                <a:lnTo>
                  <a:pt x="65442" y="39444"/>
                </a:lnTo>
                <a:close/>
              </a:path>
              <a:path w="146684" h="146685">
                <a:moveTo>
                  <a:pt x="73761" y="38404"/>
                </a:moveTo>
                <a:lnTo>
                  <a:pt x="71628" y="38100"/>
                </a:lnTo>
                <a:lnTo>
                  <a:pt x="76200" y="38100"/>
                </a:lnTo>
                <a:lnTo>
                  <a:pt x="73761" y="38404"/>
                </a:lnTo>
                <a:close/>
              </a:path>
              <a:path w="146684" h="146685">
                <a:moveTo>
                  <a:pt x="82296" y="39624"/>
                </a:moveTo>
                <a:lnTo>
                  <a:pt x="73761" y="38404"/>
                </a:lnTo>
                <a:lnTo>
                  <a:pt x="76200" y="38100"/>
                </a:lnTo>
                <a:lnTo>
                  <a:pt x="79248" y="38100"/>
                </a:lnTo>
                <a:lnTo>
                  <a:pt x="82296" y="39624"/>
                </a:lnTo>
                <a:close/>
              </a:path>
              <a:path w="146684" h="146685">
                <a:moveTo>
                  <a:pt x="141732" y="45719"/>
                </a:moveTo>
                <a:lnTo>
                  <a:pt x="94488" y="45719"/>
                </a:lnTo>
                <a:lnTo>
                  <a:pt x="79248" y="38100"/>
                </a:lnTo>
                <a:lnTo>
                  <a:pt x="137922" y="38100"/>
                </a:lnTo>
                <a:lnTo>
                  <a:pt x="140208" y="42672"/>
                </a:lnTo>
                <a:lnTo>
                  <a:pt x="140208" y="44196"/>
                </a:lnTo>
                <a:lnTo>
                  <a:pt x="141732" y="45719"/>
                </a:lnTo>
                <a:close/>
              </a:path>
              <a:path w="146684" h="146685">
                <a:moveTo>
                  <a:pt x="65023" y="39624"/>
                </a:moveTo>
                <a:lnTo>
                  <a:pt x="64008" y="39624"/>
                </a:lnTo>
                <a:lnTo>
                  <a:pt x="65442" y="39444"/>
                </a:lnTo>
                <a:lnTo>
                  <a:pt x="65023" y="39624"/>
                </a:lnTo>
                <a:close/>
              </a:path>
              <a:path w="146684" h="146685">
                <a:moveTo>
                  <a:pt x="57912" y="42672"/>
                </a:moveTo>
                <a:lnTo>
                  <a:pt x="60960" y="41148"/>
                </a:lnTo>
                <a:lnTo>
                  <a:pt x="61468" y="41148"/>
                </a:lnTo>
                <a:lnTo>
                  <a:pt x="57912" y="42672"/>
                </a:lnTo>
                <a:close/>
              </a:path>
              <a:path w="146684" h="146685">
                <a:moveTo>
                  <a:pt x="52959" y="45719"/>
                </a:moveTo>
                <a:lnTo>
                  <a:pt x="51816" y="45719"/>
                </a:lnTo>
                <a:lnTo>
                  <a:pt x="54864" y="44196"/>
                </a:lnTo>
                <a:lnTo>
                  <a:pt x="52959" y="45719"/>
                </a:lnTo>
                <a:close/>
              </a:path>
              <a:path w="146684" h="146685">
                <a:moveTo>
                  <a:pt x="99060" y="50292"/>
                </a:moveTo>
                <a:lnTo>
                  <a:pt x="91439" y="44196"/>
                </a:lnTo>
                <a:lnTo>
                  <a:pt x="94488" y="45719"/>
                </a:lnTo>
                <a:lnTo>
                  <a:pt x="141732" y="45719"/>
                </a:lnTo>
                <a:lnTo>
                  <a:pt x="141732" y="47244"/>
                </a:lnTo>
                <a:lnTo>
                  <a:pt x="97536" y="47244"/>
                </a:lnTo>
                <a:lnTo>
                  <a:pt x="99060" y="50292"/>
                </a:lnTo>
                <a:close/>
              </a:path>
              <a:path w="146684" h="146685">
                <a:moveTo>
                  <a:pt x="47244" y="50292"/>
                </a:moveTo>
                <a:lnTo>
                  <a:pt x="50292" y="47244"/>
                </a:lnTo>
                <a:lnTo>
                  <a:pt x="48937" y="48937"/>
                </a:lnTo>
                <a:lnTo>
                  <a:pt x="47244" y="50292"/>
                </a:lnTo>
                <a:close/>
              </a:path>
              <a:path w="146684" h="146685">
                <a:moveTo>
                  <a:pt x="48937" y="48937"/>
                </a:moveTo>
                <a:lnTo>
                  <a:pt x="50292" y="47244"/>
                </a:lnTo>
                <a:lnTo>
                  <a:pt x="51054" y="47244"/>
                </a:lnTo>
                <a:lnTo>
                  <a:pt x="48937" y="48937"/>
                </a:lnTo>
                <a:close/>
              </a:path>
              <a:path w="146684" h="146685">
                <a:moveTo>
                  <a:pt x="103632" y="54863"/>
                </a:moveTo>
                <a:lnTo>
                  <a:pt x="97536" y="47244"/>
                </a:lnTo>
                <a:lnTo>
                  <a:pt x="141732" y="47244"/>
                </a:lnTo>
                <a:lnTo>
                  <a:pt x="143256" y="51816"/>
                </a:lnTo>
                <a:lnTo>
                  <a:pt x="102108" y="51816"/>
                </a:lnTo>
                <a:lnTo>
                  <a:pt x="103632" y="54863"/>
                </a:lnTo>
                <a:close/>
              </a:path>
              <a:path w="146684" h="146685">
                <a:moveTo>
                  <a:pt x="47853" y="50292"/>
                </a:moveTo>
                <a:lnTo>
                  <a:pt x="47244" y="50292"/>
                </a:lnTo>
                <a:lnTo>
                  <a:pt x="48937" y="48937"/>
                </a:lnTo>
                <a:lnTo>
                  <a:pt x="47853" y="50292"/>
                </a:lnTo>
                <a:close/>
              </a:path>
              <a:path w="146684" h="146685">
                <a:moveTo>
                  <a:pt x="44195" y="54864"/>
                </a:moveTo>
                <a:lnTo>
                  <a:pt x="45719" y="51816"/>
                </a:lnTo>
                <a:lnTo>
                  <a:pt x="46634" y="51816"/>
                </a:lnTo>
                <a:lnTo>
                  <a:pt x="44195" y="54864"/>
                </a:lnTo>
                <a:close/>
              </a:path>
              <a:path w="146684" h="146685">
                <a:moveTo>
                  <a:pt x="144779" y="60960"/>
                </a:moveTo>
                <a:lnTo>
                  <a:pt x="106679" y="60960"/>
                </a:lnTo>
                <a:lnTo>
                  <a:pt x="102108" y="51816"/>
                </a:lnTo>
                <a:lnTo>
                  <a:pt x="143256" y="51816"/>
                </a:lnTo>
                <a:lnTo>
                  <a:pt x="144779" y="56387"/>
                </a:lnTo>
                <a:lnTo>
                  <a:pt x="144779" y="60960"/>
                </a:lnTo>
                <a:close/>
              </a:path>
              <a:path w="146684" h="146685">
                <a:moveTo>
                  <a:pt x="41365" y="60960"/>
                </a:moveTo>
                <a:lnTo>
                  <a:pt x="41148" y="60960"/>
                </a:lnTo>
                <a:lnTo>
                  <a:pt x="42672" y="57911"/>
                </a:lnTo>
                <a:lnTo>
                  <a:pt x="41365" y="60960"/>
                </a:lnTo>
                <a:close/>
              </a:path>
              <a:path w="146684" h="146685">
                <a:moveTo>
                  <a:pt x="145868" y="68580"/>
                </a:moveTo>
                <a:lnTo>
                  <a:pt x="108204" y="68580"/>
                </a:lnTo>
                <a:lnTo>
                  <a:pt x="105155" y="57912"/>
                </a:lnTo>
                <a:lnTo>
                  <a:pt x="106679" y="60960"/>
                </a:lnTo>
                <a:lnTo>
                  <a:pt x="144779" y="60960"/>
                </a:lnTo>
                <a:lnTo>
                  <a:pt x="145868" y="68580"/>
                </a:lnTo>
                <a:close/>
              </a:path>
              <a:path w="146684" h="146685">
                <a:moveTo>
                  <a:pt x="38100" y="68580"/>
                </a:moveTo>
                <a:lnTo>
                  <a:pt x="39624" y="64008"/>
                </a:lnTo>
                <a:lnTo>
                  <a:pt x="39444" y="65442"/>
                </a:lnTo>
                <a:lnTo>
                  <a:pt x="38100" y="68580"/>
                </a:lnTo>
                <a:close/>
              </a:path>
              <a:path w="146684" h="146685">
                <a:moveTo>
                  <a:pt x="39444" y="65442"/>
                </a:moveTo>
                <a:lnTo>
                  <a:pt x="39624" y="64008"/>
                </a:lnTo>
                <a:lnTo>
                  <a:pt x="40059" y="64008"/>
                </a:lnTo>
                <a:lnTo>
                  <a:pt x="39444" y="65442"/>
                </a:lnTo>
                <a:close/>
              </a:path>
              <a:path w="146684" h="146685">
                <a:moveTo>
                  <a:pt x="107899" y="73761"/>
                </a:moveTo>
                <a:lnTo>
                  <a:pt x="106679" y="64008"/>
                </a:lnTo>
                <a:lnTo>
                  <a:pt x="108204" y="68580"/>
                </a:lnTo>
                <a:lnTo>
                  <a:pt x="145868" y="68580"/>
                </a:lnTo>
                <a:lnTo>
                  <a:pt x="146304" y="71628"/>
                </a:lnTo>
                <a:lnTo>
                  <a:pt x="108204" y="71628"/>
                </a:lnTo>
                <a:lnTo>
                  <a:pt x="107899" y="73761"/>
                </a:lnTo>
                <a:close/>
              </a:path>
              <a:path w="146684" h="146685">
                <a:moveTo>
                  <a:pt x="39052" y="68580"/>
                </a:moveTo>
                <a:lnTo>
                  <a:pt x="38100" y="68580"/>
                </a:lnTo>
                <a:lnTo>
                  <a:pt x="39444" y="65442"/>
                </a:lnTo>
                <a:lnTo>
                  <a:pt x="39052" y="68580"/>
                </a:lnTo>
                <a:close/>
              </a:path>
              <a:path w="146684" h="146685">
                <a:moveTo>
                  <a:pt x="38100" y="76200"/>
                </a:moveTo>
                <a:lnTo>
                  <a:pt x="38100" y="71628"/>
                </a:lnTo>
                <a:lnTo>
                  <a:pt x="38404" y="73761"/>
                </a:lnTo>
                <a:lnTo>
                  <a:pt x="38100" y="76200"/>
                </a:lnTo>
                <a:close/>
              </a:path>
              <a:path w="146684" h="146685">
                <a:moveTo>
                  <a:pt x="38404" y="73761"/>
                </a:moveTo>
                <a:lnTo>
                  <a:pt x="38100" y="71628"/>
                </a:lnTo>
                <a:lnTo>
                  <a:pt x="38671" y="71628"/>
                </a:lnTo>
                <a:lnTo>
                  <a:pt x="38404" y="73761"/>
                </a:lnTo>
                <a:close/>
              </a:path>
              <a:path w="146684" h="146685">
                <a:moveTo>
                  <a:pt x="108204" y="76200"/>
                </a:moveTo>
                <a:lnTo>
                  <a:pt x="107899" y="73761"/>
                </a:lnTo>
                <a:lnTo>
                  <a:pt x="108204" y="71628"/>
                </a:lnTo>
                <a:lnTo>
                  <a:pt x="108204" y="76200"/>
                </a:lnTo>
                <a:close/>
              </a:path>
              <a:path w="146684" h="146685">
                <a:moveTo>
                  <a:pt x="146304" y="76200"/>
                </a:moveTo>
                <a:lnTo>
                  <a:pt x="108204" y="76200"/>
                </a:lnTo>
                <a:lnTo>
                  <a:pt x="108204" y="71628"/>
                </a:lnTo>
                <a:lnTo>
                  <a:pt x="146304" y="71628"/>
                </a:lnTo>
                <a:lnTo>
                  <a:pt x="146304" y="76200"/>
                </a:lnTo>
                <a:close/>
              </a:path>
              <a:path w="146684" h="146685">
                <a:moveTo>
                  <a:pt x="38753" y="76200"/>
                </a:moveTo>
                <a:lnTo>
                  <a:pt x="38100" y="76200"/>
                </a:lnTo>
                <a:lnTo>
                  <a:pt x="38404" y="73761"/>
                </a:lnTo>
                <a:lnTo>
                  <a:pt x="38753" y="76200"/>
                </a:lnTo>
                <a:close/>
              </a:path>
              <a:path w="146684" h="146685">
                <a:moveTo>
                  <a:pt x="106679" y="82296"/>
                </a:moveTo>
                <a:lnTo>
                  <a:pt x="107899" y="73761"/>
                </a:lnTo>
                <a:lnTo>
                  <a:pt x="108204" y="76200"/>
                </a:lnTo>
                <a:lnTo>
                  <a:pt x="146304" y="76200"/>
                </a:lnTo>
                <a:lnTo>
                  <a:pt x="145868" y="79248"/>
                </a:lnTo>
                <a:lnTo>
                  <a:pt x="108204" y="79248"/>
                </a:lnTo>
                <a:lnTo>
                  <a:pt x="106679" y="82296"/>
                </a:lnTo>
                <a:close/>
              </a:path>
              <a:path w="146684" h="146685">
                <a:moveTo>
                  <a:pt x="39624" y="82296"/>
                </a:moveTo>
                <a:lnTo>
                  <a:pt x="38100" y="79248"/>
                </a:lnTo>
                <a:lnTo>
                  <a:pt x="39188" y="79248"/>
                </a:lnTo>
                <a:lnTo>
                  <a:pt x="39624" y="82296"/>
                </a:lnTo>
                <a:close/>
              </a:path>
              <a:path w="146684" h="146685">
                <a:moveTo>
                  <a:pt x="105155" y="88392"/>
                </a:moveTo>
                <a:lnTo>
                  <a:pt x="108204" y="79248"/>
                </a:lnTo>
                <a:lnTo>
                  <a:pt x="145868" y="79248"/>
                </a:lnTo>
                <a:lnTo>
                  <a:pt x="144997" y="85344"/>
                </a:lnTo>
                <a:lnTo>
                  <a:pt x="106679" y="85344"/>
                </a:lnTo>
                <a:lnTo>
                  <a:pt x="105155" y="88392"/>
                </a:lnTo>
                <a:close/>
              </a:path>
              <a:path w="146684" h="146685">
                <a:moveTo>
                  <a:pt x="143473" y="94488"/>
                </a:moveTo>
                <a:lnTo>
                  <a:pt x="102108" y="94488"/>
                </a:lnTo>
                <a:lnTo>
                  <a:pt x="106679" y="85344"/>
                </a:lnTo>
                <a:lnTo>
                  <a:pt x="144997" y="85344"/>
                </a:lnTo>
                <a:lnTo>
                  <a:pt x="144779" y="86868"/>
                </a:lnTo>
                <a:lnTo>
                  <a:pt x="144779" y="89916"/>
                </a:lnTo>
                <a:lnTo>
                  <a:pt x="143473" y="94488"/>
                </a:lnTo>
                <a:close/>
              </a:path>
              <a:path w="146684" h="146685">
                <a:moveTo>
                  <a:pt x="46634" y="94488"/>
                </a:moveTo>
                <a:lnTo>
                  <a:pt x="45719" y="94488"/>
                </a:lnTo>
                <a:lnTo>
                  <a:pt x="44196" y="91440"/>
                </a:lnTo>
                <a:lnTo>
                  <a:pt x="46634" y="94488"/>
                </a:lnTo>
                <a:close/>
              </a:path>
              <a:path w="146684" h="146685">
                <a:moveTo>
                  <a:pt x="98213" y="98213"/>
                </a:moveTo>
                <a:lnTo>
                  <a:pt x="103632" y="91440"/>
                </a:lnTo>
                <a:lnTo>
                  <a:pt x="102108" y="94488"/>
                </a:lnTo>
                <a:lnTo>
                  <a:pt x="143473" y="94488"/>
                </a:lnTo>
                <a:lnTo>
                  <a:pt x="142602" y="97536"/>
                </a:lnTo>
                <a:lnTo>
                  <a:pt x="99060" y="97536"/>
                </a:lnTo>
                <a:lnTo>
                  <a:pt x="98213" y="98213"/>
                </a:lnTo>
                <a:close/>
              </a:path>
              <a:path w="146684" h="146685">
                <a:moveTo>
                  <a:pt x="50292" y="99060"/>
                </a:moveTo>
                <a:lnTo>
                  <a:pt x="47244" y="97536"/>
                </a:lnTo>
                <a:lnTo>
                  <a:pt x="49072" y="97536"/>
                </a:lnTo>
                <a:lnTo>
                  <a:pt x="50292" y="99060"/>
                </a:lnTo>
                <a:close/>
              </a:path>
              <a:path w="146684" h="146685">
                <a:moveTo>
                  <a:pt x="97536" y="99060"/>
                </a:moveTo>
                <a:lnTo>
                  <a:pt x="98213" y="98213"/>
                </a:lnTo>
                <a:lnTo>
                  <a:pt x="99060" y="97536"/>
                </a:lnTo>
                <a:lnTo>
                  <a:pt x="97536" y="99060"/>
                </a:lnTo>
                <a:close/>
              </a:path>
              <a:path w="146684" h="146685">
                <a:moveTo>
                  <a:pt x="142167" y="99060"/>
                </a:moveTo>
                <a:lnTo>
                  <a:pt x="97536" y="99060"/>
                </a:lnTo>
                <a:lnTo>
                  <a:pt x="99060" y="97536"/>
                </a:lnTo>
                <a:lnTo>
                  <a:pt x="142602" y="97536"/>
                </a:lnTo>
                <a:lnTo>
                  <a:pt x="142167" y="99060"/>
                </a:lnTo>
                <a:close/>
              </a:path>
              <a:path w="146684" h="146685">
                <a:moveTo>
                  <a:pt x="91440" y="103632"/>
                </a:moveTo>
                <a:lnTo>
                  <a:pt x="98213" y="98213"/>
                </a:lnTo>
                <a:lnTo>
                  <a:pt x="97536" y="99060"/>
                </a:lnTo>
                <a:lnTo>
                  <a:pt x="142167" y="99060"/>
                </a:lnTo>
                <a:lnTo>
                  <a:pt x="141732" y="100584"/>
                </a:lnTo>
                <a:lnTo>
                  <a:pt x="141732" y="102107"/>
                </a:lnTo>
                <a:lnTo>
                  <a:pt x="94488" y="102107"/>
                </a:lnTo>
                <a:lnTo>
                  <a:pt x="91440" y="103632"/>
                </a:lnTo>
                <a:close/>
              </a:path>
              <a:path w="146684" h="146685">
                <a:moveTo>
                  <a:pt x="54864" y="103632"/>
                </a:moveTo>
                <a:lnTo>
                  <a:pt x="51816" y="102107"/>
                </a:lnTo>
                <a:lnTo>
                  <a:pt x="52959" y="102107"/>
                </a:lnTo>
                <a:lnTo>
                  <a:pt x="54864" y="103632"/>
                </a:lnTo>
                <a:close/>
              </a:path>
              <a:path w="146684" h="146685">
                <a:moveTo>
                  <a:pt x="138684" y="106680"/>
                </a:moveTo>
                <a:lnTo>
                  <a:pt x="85344" y="106680"/>
                </a:lnTo>
                <a:lnTo>
                  <a:pt x="94488" y="102107"/>
                </a:lnTo>
                <a:lnTo>
                  <a:pt x="140208" y="102107"/>
                </a:lnTo>
                <a:lnTo>
                  <a:pt x="140208" y="103632"/>
                </a:lnTo>
                <a:lnTo>
                  <a:pt x="138684" y="106680"/>
                </a:lnTo>
                <a:close/>
              </a:path>
              <a:path w="146684" h="146685">
                <a:moveTo>
                  <a:pt x="63246" y="106680"/>
                </a:moveTo>
                <a:lnTo>
                  <a:pt x="60960" y="106680"/>
                </a:lnTo>
                <a:lnTo>
                  <a:pt x="57912" y="105156"/>
                </a:lnTo>
                <a:lnTo>
                  <a:pt x="63246" y="106680"/>
                </a:lnTo>
                <a:close/>
              </a:path>
              <a:path w="146684" h="146685">
                <a:moveTo>
                  <a:pt x="137922" y="108204"/>
                </a:moveTo>
                <a:lnTo>
                  <a:pt x="79248" y="108204"/>
                </a:lnTo>
                <a:lnTo>
                  <a:pt x="88391" y="105156"/>
                </a:lnTo>
                <a:lnTo>
                  <a:pt x="85344" y="106680"/>
                </a:lnTo>
                <a:lnTo>
                  <a:pt x="138684" y="106680"/>
                </a:lnTo>
                <a:lnTo>
                  <a:pt x="137922" y="108204"/>
                </a:lnTo>
                <a:close/>
              </a:path>
              <a:path w="146684" h="146685">
                <a:moveTo>
                  <a:pt x="71628" y="108204"/>
                </a:moveTo>
                <a:lnTo>
                  <a:pt x="68580" y="108204"/>
                </a:lnTo>
                <a:lnTo>
                  <a:pt x="64008" y="106680"/>
                </a:lnTo>
                <a:lnTo>
                  <a:pt x="73761" y="107899"/>
                </a:lnTo>
                <a:lnTo>
                  <a:pt x="71628" y="108204"/>
                </a:lnTo>
                <a:close/>
              </a:path>
              <a:path w="146684" h="146685">
                <a:moveTo>
                  <a:pt x="79248" y="108204"/>
                </a:moveTo>
                <a:lnTo>
                  <a:pt x="76200" y="108204"/>
                </a:lnTo>
                <a:lnTo>
                  <a:pt x="73761" y="107899"/>
                </a:lnTo>
                <a:lnTo>
                  <a:pt x="82296" y="106680"/>
                </a:lnTo>
                <a:lnTo>
                  <a:pt x="79248" y="108204"/>
                </a:lnTo>
                <a:close/>
              </a:path>
              <a:path w="146684" h="146685">
                <a:moveTo>
                  <a:pt x="76200" y="108204"/>
                </a:moveTo>
                <a:lnTo>
                  <a:pt x="71628" y="108204"/>
                </a:lnTo>
                <a:lnTo>
                  <a:pt x="73761" y="107899"/>
                </a:lnTo>
                <a:lnTo>
                  <a:pt x="76200" y="108204"/>
                </a:lnTo>
                <a:close/>
              </a:path>
              <a:path w="146684" h="146685">
                <a:moveTo>
                  <a:pt x="102108" y="141732"/>
                </a:moveTo>
                <a:lnTo>
                  <a:pt x="45719" y="141732"/>
                </a:lnTo>
                <a:lnTo>
                  <a:pt x="44195" y="140208"/>
                </a:lnTo>
                <a:lnTo>
                  <a:pt x="102108" y="140208"/>
                </a:lnTo>
                <a:lnTo>
                  <a:pt x="102108" y="141732"/>
                </a:lnTo>
                <a:close/>
              </a:path>
              <a:path w="146684" h="146685">
                <a:moveTo>
                  <a:pt x="89916" y="144780"/>
                </a:moveTo>
                <a:lnTo>
                  <a:pt x="56387" y="144780"/>
                </a:lnTo>
                <a:lnTo>
                  <a:pt x="47244" y="141732"/>
                </a:lnTo>
                <a:lnTo>
                  <a:pt x="100584" y="141732"/>
                </a:lnTo>
                <a:lnTo>
                  <a:pt x="89916" y="144780"/>
                </a:lnTo>
                <a:close/>
              </a:path>
              <a:path w="146684" h="146685">
                <a:moveTo>
                  <a:pt x="76200" y="146304"/>
                </a:moveTo>
                <a:lnTo>
                  <a:pt x="71628" y="146304"/>
                </a:lnTo>
                <a:lnTo>
                  <a:pt x="60960" y="144780"/>
                </a:lnTo>
                <a:lnTo>
                  <a:pt x="86868" y="144780"/>
                </a:lnTo>
                <a:lnTo>
                  <a:pt x="76200" y="146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081771" y="4104132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5">
                <a:moveTo>
                  <a:pt x="53339" y="108203"/>
                </a:moveTo>
                <a:lnTo>
                  <a:pt x="32789" y="103941"/>
                </a:lnTo>
                <a:lnTo>
                  <a:pt x="15811" y="92392"/>
                </a:lnTo>
                <a:lnTo>
                  <a:pt x="4262" y="75414"/>
                </a:lnTo>
                <a:lnTo>
                  <a:pt x="0" y="54863"/>
                </a:lnTo>
                <a:lnTo>
                  <a:pt x="4262" y="33432"/>
                </a:lnTo>
                <a:lnTo>
                  <a:pt x="15811" y="16001"/>
                </a:lnTo>
                <a:lnTo>
                  <a:pt x="32789" y="4286"/>
                </a:lnTo>
                <a:lnTo>
                  <a:pt x="53339" y="0"/>
                </a:lnTo>
                <a:lnTo>
                  <a:pt x="74771" y="4286"/>
                </a:lnTo>
                <a:lnTo>
                  <a:pt x="92202" y="16001"/>
                </a:lnTo>
                <a:lnTo>
                  <a:pt x="103917" y="33432"/>
                </a:lnTo>
                <a:lnTo>
                  <a:pt x="108204" y="54863"/>
                </a:lnTo>
                <a:lnTo>
                  <a:pt x="103917" y="75414"/>
                </a:lnTo>
                <a:lnTo>
                  <a:pt x="92202" y="92392"/>
                </a:lnTo>
                <a:lnTo>
                  <a:pt x="74771" y="103941"/>
                </a:lnTo>
                <a:lnTo>
                  <a:pt x="53339" y="1082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061959" y="4085844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4" h="146685">
                <a:moveTo>
                  <a:pt x="86868" y="1523"/>
                </a:moveTo>
                <a:lnTo>
                  <a:pt x="59436" y="1523"/>
                </a:lnTo>
                <a:lnTo>
                  <a:pt x="60960" y="0"/>
                </a:lnTo>
                <a:lnTo>
                  <a:pt x="86868" y="0"/>
                </a:lnTo>
                <a:lnTo>
                  <a:pt x="86868" y="1523"/>
                </a:lnTo>
                <a:close/>
              </a:path>
              <a:path w="146684" h="146685">
                <a:moveTo>
                  <a:pt x="100584" y="4571"/>
                </a:moveTo>
                <a:lnTo>
                  <a:pt x="47244" y="4571"/>
                </a:lnTo>
                <a:lnTo>
                  <a:pt x="56387" y="1523"/>
                </a:lnTo>
                <a:lnTo>
                  <a:pt x="89916" y="1523"/>
                </a:lnTo>
                <a:lnTo>
                  <a:pt x="100584" y="4571"/>
                </a:lnTo>
                <a:close/>
              </a:path>
              <a:path w="146684" h="146685">
                <a:moveTo>
                  <a:pt x="102108" y="6095"/>
                </a:moveTo>
                <a:lnTo>
                  <a:pt x="44195" y="6095"/>
                </a:lnTo>
                <a:lnTo>
                  <a:pt x="45719" y="4571"/>
                </a:lnTo>
                <a:lnTo>
                  <a:pt x="102108" y="4571"/>
                </a:lnTo>
                <a:lnTo>
                  <a:pt x="102108" y="6095"/>
                </a:lnTo>
                <a:close/>
              </a:path>
              <a:path w="146684" h="146685">
                <a:moveTo>
                  <a:pt x="42672" y="88391"/>
                </a:moveTo>
                <a:lnTo>
                  <a:pt x="1524" y="88391"/>
                </a:lnTo>
                <a:lnTo>
                  <a:pt x="1451" y="84835"/>
                </a:lnTo>
                <a:lnTo>
                  <a:pt x="0" y="74675"/>
                </a:lnTo>
                <a:lnTo>
                  <a:pt x="0" y="70103"/>
                </a:lnTo>
                <a:lnTo>
                  <a:pt x="1451" y="59943"/>
                </a:lnTo>
                <a:lnTo>
                  <a:pt x="1524" y="57911"/>
                </a:lnTo>
                <a:lnTo>
                  <a:pt x="3048" y="56387"/>
                </a:lnTo>
                <a:lnTo>
                  <a:pt x="6096" y="45719"/>
                </a:lnTo>
                <a:lnTo>
                  <a:pt x="6096" y="44195"/>
                </a:lnTo>
                <a:lnTo>
                  <a:pt x="7620" y="42671"/>
                </a:lnTo>
                <a:lnTo>
                  <a:pt x="12192" y="33527"/>
                </a:lnTo>
                <a:lnTo>
                  <a:pt x="12192" y="32003"/>
                </a:lnTo>
                <a:lnTo>
                  <a:pt x="13716" y="30479"/>
                </a:lnTo>
                <a:lnTo>
                  <a:pt x="19812" y="22859"/>
                </a:lnTo>
                <a:lnTo>
                  <a:pt x="22859" y="19811"/>
                </a:lnTo>
                <a:lnTo>
                  <a:pt x="30480" y="13715"/>
                </a:lnTo>
                <a:lnTo>
                  <a:pt x="32004" y="12191"/>
                </a:lnTo>
                <a:lnTo>
                  <a:pt x="33528" y="12191"/>
                </a:lnTo>
                <a:lnTo>
                  <a:pt x="33528" y="10667"/>
                </a:lnTo>
                <a:lnTo>
                  <a:pt x="42672" y="6095"/>
                </a:lnTo>
                <a:lnTo>
                  <a:pt x="103632" y="6095"/>
                </a:lnTo>
                <a:lnTo>
                  <a:pt x="112775" y="10667"/>
                </a:lnTo>
                <a:lnTo>
                  <a:pt x="115824" y="13715"/>
                </a:lnTo>
                <a:lnTo>
                  <a:pt x="123444" y="19811"/>
                </a:lnTo>
                <a:lnTo>
                  <a:pt x="124968" y="19811"/>
                </a:lnTo>
                <a:lnTo>
                  <a:pt x="124968" y="21335"/>
                </a:lnTo>
                <a:lnTo>
                  <a:pt x="126491" y="22859"/>
                </a:lnTo>
                <a:lnTo>
                  <a:pt x="132588" y="30479"/>
                </a:lnTo>
                <a:lnTo>
                  <a:pt x="134112" y="30479"/>
                </a:lnTo>
                <a:lnTo>
                  <a:pt x="134112" y="32003"/>
                </a:lnTo>
                <a:lnTo>
                  <a:pt x="135636" y="33527"/>
                </a:lnTo>
                <a:lnTo>
                  <a:pt x="137922" y="38099"/>
                </a:lnTo>
                <a:lnTo>
                  <a:pt x="68580" y="38099"/>
                </a:lnTo>
                <a:lnTo>
                  <a:pt x="63246" y="39623"/>
                </a:lnTo>
                <a:lnTo>
                  <a:pt x="60960" y="39623"/>
                </a:lnTo>
                <a:lnTo>
                  <a:pt x="51816" y="44195"/>
                </a:lnTo>
                <a:lnTo>
                  <a:pt x="52959" y="44195"/>
                </a:lnTo>
                <a:lnTo>
                  <a:pt x="51054" y="45719"/>
                </a:lnTo>
                <a:lnTo>
                  <a:pt x="50292" y="45719"/>
                </a:lnTo>
                <a:lnTo>
                  <a:pt x="47244" y="48767"/>
                </a:lnTo>
                <a:lnTo>
                  <a:pt x="48260" y="48767"/>
                </a:lnTo>
                <a:lnTo>
                  <a:pt x="46228" y="51815"/>
                </a:lnTo>
                <a:lnTo>
                  <a:pt x="45719" y="51815"/>
                </a:lnTo>
                <a:lnTo>
                  <a:pt x="43434" y="56387"/>
                </a:lnTo>
                <a:lnTo>
                  <a:pt x="42672" y="56387"/>
                </a:lnTo>
                <a:lnTo>
                  <a:pt x="38100" y="67055"/>
                </a:lnTo>
                <a:lnTo>
                  <a:pt x="39188" y="67055"/>
                </a:lnTo>
                <a:lnTo>
                  <a:pt x="38753" y="70103"/>
                </a:lnTo>
                <a:lnTo>
                  <a:pt x="38100" y="70103"/>
                </a:lnTo>
                <a:lnTo>
                  <a:pt x="38100" y="74675"/>
                </a:lnTo>
                <a:lnTo>
                  <a:pt x="38753" y="74675"/>
                </a:lnTo>
                <a:lnTo>
                  <a:pt x="39188" y="77723"/>
                </a:lnTo>
                <a:lnTo>
                  <a:pt x="38100" y="77723"/>
                </a:lnTo>
                <a:lnTo>
                  <a:pt x="42672" y="88391"/>
                </a:lnTo>
                <a:close/>
              </a:path>
              <a:path w="146684" h="146685">
                <a:moveTo>
                  <a:pt x="88392" y="41147"/>
                </a:moveTo>
                <a:lnTo>
                  <a:pt x="79248" y="38099"/>
                </a:lnTo>
                <a:lnTo>
                  <a:pt x="137922" y="38099"/>
                </a:lnTo>
                <a:lnTo>
                  <a:pt x="138684" y="39623"/>
                </a:lnTo>
                <a:lnTo>
                  <a:pt x="85344" y="39623"/>
                </a:lnTo>
                <a:lnTo>
                  <a:pt x="88392" y="41147"/>
                </a:lnTo>
                <a:close/>
              </a:path>
              <a:path w="146684" h="146685">
                <a:moveTo>
                  <a:pt x="57912" y="41147"/>
                </a:moveTo>
                <a:lnTo>
                  <a:pt x="60960" y="39623"/>
                </a:lnTo>
                <a:lnTo>
                  <a:pt x="63246" y="39623"/>
                </a:lnTo>
                <a:lnTo>
                  <a:pt x="57912" y="41147"/>
                </a:lnTo>
                <a:close/>
              </a:path>
              <a:path w="146684" h="146685">
                <a:moveTo>
                  <a:pt x="140208" y="44195"/>
                </a:moveTo>
                <a:lnTo>
                  <a:pt x="94488" y="44195"/>
                </a:lnTo>
                <a:lnTo>
                  <a:pt x="85344" y="39623"/>
                </a:lnTo>
                <a:lnTo>
                  <a:pt x="138684" y="39623"/>
                </a:lnTo>
                <a:lnTo>
                  <a:pt x="140208" y="42671"/>
                </a:lnTo>
                <a:lnTo>
                  <a:pt x="140208" y="44195"/>
                </a:lnTo>
                <a:close/>
              </a:path>
              <a:path w="146684" h="146685">
                <a:moveTo>
                  <a:pt x="52959" y="44195"/>
                </a:moveTo>
                <a:lnTo>
                  <a:pt x="51816" y="44195"/>
                </a:lnTo>
                <a:lnTo>
                  <a:pt x="54864" y="42671"/>
                </a:lnTo>
                <a:lnTo>
                  <a:pt x="52959" y="44195"/>
                </a:lnTo>
                <a:close/>
              </a:path>
              <a:path w="146684" h="146685">
                <a:moveTo>
                  <a:pt x="99060" y="48767"/>
                </a:moveTo>
                <a:lnTo>
                  <a:pt x="91439" y="42671"/>
                </a:lnTo>
                <a:lnTo>
                  <a:pt x="94488" y="44195"/>
                </a:lnTo>
                <a:lnTo>
                  <a:pt x="141732" y="44195"/>
                </a:lnTo>
                <a:lnTo>
                  <a:pt x="141732" y="45719"/>
                </a:lnTo>
                <a:lnTo>
                  <a:pt x="97536" y="45719"/>
                </a:lnTo>
                <a:lnTo>
                  <a:pt x="99060" y="48767"/>
                </a:lnTo>
                <a:close/>
              </a:path>
              <a:path w="146684" h="146685">
                <a:moveTo>
                  <a:pt x="47244" y="48767"/>
                </a:moveTo>
                <a:lnTo>
                  <a:pt x="50292" y="45719"/>
                </a:lnTo>
                <a:lnTo>
                  <a:pt x="49421" y="47026"/>
                </a:lnTo>
                <a:lnTo>
                  <a:pt x="47244" y="48767"/>
                </a:lnTo>
                <a:close/>
              </a:path>
              <a:path w="146684" h="146685">
                <a:moveTo>
                  <a:pt x="49421" y="47026"/>
                </a:moveTo>
                <a:lnTo>
                  <a:pt x="50292" y="45719"/>
                </a:lnTo>
                <a:lnTo>
                  <a:pt x="51054" y="45719"/>
                </a:lnTo>
                <a:lnTo>
                  <a:pt x="49421" y="47026"/>
                </a:lnTo>
                <a:close/>
              </a:path>
              <a:path w="146684" h="146685">
                <a:moveTo>
                  <a:pt x="103631" y="54863"/>
                </a:moveTo>
                <a:lnTo>
                  <a:pt x="97536" y="45719"/>
                </a:lnTo>
                <a:lnTo>
                  <a:pt x="141732" y="45719"/>
                </a:lnTo>
                <a:lnTo>
                  <a:pt x="143473" y="51815"/>
                </a:lnTo>
                <a:lnTo>
                  <a:pt x="102108" y="51815"/>
                </a:lnTo>
                <a:lnTo>
                  <a:pt x="103631" y="54863"/>
                </a:lnTo>
                <a:close/>
              </a:path>
              <a:path w="146684" h="146685">
                <a:moveTo>
                  <a:pt x="48260" y="48767"/>
                </a:moveTo>
                <a:lnTo>
                  <a:pt x="47244" y="48767"/>
                </a:lnTo>
                <a:lnTo>
                  <a:pt x="49421" y="47026"/>
                </a:lnTo>
                <a:lnTo>
                  <a:pt x="48260" y="48767"/>
                </a:lnTo>
                <a:close/>
              </a:path>
              <a:path w="146684" h="146685">
                <a:moveTo>
                  <a:pt x="44195" y="54863"/>
                </a:moveTo>
                <a:lnTo>
                  <a:pt x="45719" y="51815"/>
                </a:lnTo>
                <a:lnTo>
                  <a:pt x="46228" y="51815"/>
                </a:lnTo>
                <a:lnTo>
                  <a:pt x="44195" y="54863"/>
                </a:lnTo>
                <a:close/>
              </a:path>
              <a:path w="146684" h="146685">
                <a:moveTo>
                  <a:pt x="106172" y="59943"/>
                </a:moveTo>
                <a:lnTo>
                  <a:pt x="102108" y="51815"/>
                </a:lnTo>
                <a:lnTo>
                  <a:pt x="143473" y="51815"/>
                </a:lnTo>
                <a:lnTo>
                  <a:pt x="144779" y="56387"/>
                </a:lnTo>
                <a:lnTo>
                  <a:pt x="105155" y="56387"/>
                </a:lnTo>
                <a:lnTo>
                  <a:pt x="106172" y="59943"/>
                </a:lnTo>
                <a:close/>
              </a:path>
              <a:path w="146684" h="146685">
                <a:moveTo>
                  <a:pt x="41148" y="60959"/>
                </a:moveTo>
                <a:lnTo>
                  <a:pt x="42672" y="56387"/>
                </a:lnTo>
                <a:lnTo>
                  <a:pt x="43434" y="56387"/>
                </a:lnTo>
                <a:lnTo>
                  <a:pt x="41148" y="60959"/>
                </a:lnTo>
                <a:close/>
              </a:path>
              <a:path w="146684" h="146685">
                <a:moveTo>
                  <a:pt x="106679" y="60959"/>
                </a:moveTo>
                <a:lnTo>
                  <a:pt x="106172" y="59943"/>
                </a:lnTo>
                <a:lnTo>
                  <a:pt x="105155" y="56387"/>
                </a:lnTo>
                <a:lnTo>
                  <a:pt x="106679" y="60959"/>
                </a:lnTo>
                <a:close/>
              </a:path>
              <a:path w="146684" h="146685">
                <a:moveTo>
                  <a:pt x="144997" y="60959"/>
                </a:moveTo>
                <a:lnTo>
                  <a:pt x="106679" y="60959"/>
                </a:lnTo>
                <a:lnTo>
                  <a:pt x="105155" y="56387"/>
                </a:lnTo>
                <a:lnTo>
                  <a:pt x="144779" y="56387"/>
                </a:lnTo>
                <a:lnTo>
                  <a:pt x="144852" y="59943"/>
                </a:lnTo>
                <a:lnTo>
                  <a:pt x="144997" y="60959"/>
                </a:lnTo>
                <a:close/>
              </a:path>
              <a:path w="146684" h="146685">
                <a:moveTo>
                  <a:pt x="145868" y="67055"/>
                </a:moveTo>
                <a:lnTo>
                  <a:pt x="108204" y="67055"/>
                </a:lnTo>
                <a:lnTo>
                  <a:pt x="106172" y="59943"/>
                </a:lnTo>
                <a:lnTo>
                  <a:pt x="106679" y="60959"/>
                </a:lnTo>
                <a:lnTo>
                  <a:pt x="144997" y="60959"/>
                </a:lnTo>
                <a:lnTo>
                  <a:pt x="145868" y="67055"/>
                </a:lnTo>
                <a:close/>
              </a:path>
              <a:path w="146684" h="146685">
                <a:moveTo>
                  <a:pt x="39188" y="67055"/>
                </a:moveTo>
                <a:lnTo>
                  <a:pt x="38100" y="67055"/>
                </a:lnTo>
                <a:lnTo>
                  <a:pt x="39624" y="64007"/>
                </a:lnTo>
                <a:lnTo>
                  <a:pt x="39188" y="67055"/>
                </a:lnTo>
                <a:close/>
              </a:path>
              <a:path w="146684" h="146685">
                <a:moveTo>
                  <a:pt x="107877" y="72389"/>
                </a:moveTo>
                <a:lnTo>
                  <a:pt x="106679" y="64007"/>
                </a:lnTo>
                <a:lnTo>
                  <a:pt x="108204" y="67055"/>
                </a:lnTo>
                <a:lnTo>
                  <a:pt x="145868" y="67055"/>
                </a:lnTo>
                <a:lnTo>
                  <a:pt x="146304" y="70103"/>
                </a:lnTo>
                <a:lnTo>
                  <a:pt x="108204" y="70103"/>
                </a:lnTo>
                <a:lnTo>
                  <a:pt x="107877" y="72389"/>
                </a:lnTo>
                <a:close/>
              </a:path>
              <a:path w="146684" h="146685">
                <a:moveTo>
                  <a:pt x="38100" y="74675"/>
                </a:moveTo>
                <a:lnTo>
                  <a:pt x="38100" y="70103"/>
                </a:lnTo>
                <a:lnTo>
                  <a:pt x="38426" y="72389"/>
                </a:lnTo>
                <a:lnTo>
                  <a:pt x="38100" y="74675"/>
                </a:lnTo>
                <a:close/>
              </a:path>
              <a:path w="146684" h="146685">
                <a:moveTo>
                  <a:pt x="38426" y="72389"/>
                </a:moveTo>
                <a:lnTo>
                  <a:pt x="38100" y="70103"/>
                </a:lnTo>
                <a:lnTo>
                  <a:pt x="38753" y="70103"/>
                </a:lnTo>
                <a:lnTo>
                  <a:pt x="38426" y="72389"/>
                </a:lnTo>
                <a:close/>
              </a:path>
              <a:path w="146684" h="146685">
                <a:moveTo>
                  <a:pt x="108204" y="74675"/>
                </a:moveTo>
                <a:lnTo>
                  <a:pt x="107877" y="72389"/>
                </a:lnTo>
                <a:lnTo>
                  <a:pt x="108204" y="70103"/>
                </a:lnTo>
                <a:lnTo>
                  <a:pt x="108204" y="74675"/>
                </a:lnTo>
                <a:close/>
              </a:path>
              <a:path w="146684" h="146685">
                <a:moveTo>
                  <a:pt x="146304" y="74675"/>
                </a:moveTo>
                <a:lnTo>
                  <a:pt x="108204" y="74675"/>
                </a:lnTo>
                <a:lnTo>
                  <a:pt x="108204" y="70103"/>
                </a:lnTo>
                <a:lnTo>
                  <a:pt x="146304" y="70103"/>
                </a:lnTo>
                <a:lnTo>
                  <a:pt x="146304" y="74675"/>
                </a:lnTo>
                <a:close/>
              </a:path>
              <a:path w="146684" h="146685">
                <a:moveTo>
                  <a:pt x="38753" y="74675"/>
                </a:moveTo>
                <a:lnTo>
                  <a:pt x="38100" y="74675"/>
                </a:lnTo>
                <a:lnTo>
                  <a:pt x="38426" y="72389"/>
                </a:lnTo>
                <a:lnTo>
                  <a:pt x="38753" y="74675"/>
                </a:lnTo>
                <a:close/>
              </a:path>
              <a:path w="146684" h="146685">
                <a:moveTo>
                  <a:pt x="106679" y="80771"/>
                </a:moveTo>
                <a:lnTo>
                  <a:pt x="107877" y="72389"/>
                </a:lnTo>
                <a:lnTo>
                  <a:pt x="108204" y="74675"/>
                </a:lnTo>
                <a:lnTo>
                  <a:pt x="146304" y="74675"/>
                </a:lnTo>
                <a:lnTo>
                  <a:pt x="145868" y="77723"/>
                </a:lnTo>
                <a:lnTo>
                  <a:pt x="108204" y="77723"/>
                </a:lnTo>
                <a:lnTo>
                  <a:pt x="106679" y="80771"/>
                </a:lnTo>
                <a:close/>
              </a:path>
              <a:path w="146684" h="146685">
                <a:moveTo>
                  <a:pt x="39624" y="80771"/>
                </a:moveTo>
                <a:lnTo>
                  <a:pt x="38100" y="77723"/>
                </a:lnTo>
                <a:lnTo>
                  <a:pt x="39188" y="77723"/>
                </a:lnTo>
                <a:lnTo>
                  <a:pt x="39624" y="80771"/>
                </a:lnTo>
                <a:close/>
              </a:path>
              <a:path w="146684" h="146685">
                <a:moveTo>
                  <a:pt x="106172" y="84835"/>
                </a:moveTo>
                <a:lnTo>
                  <a:pt x="108204" y="77723"/>
                </a:lnTo>
                <a:lnTo>
                  <a:pt x="145868" y="77723"/>
                </a:lnTo>
                <a:lnTo>
                  <a:pt x="144997" y="83819"/>
                </a:lnTo>
                <a:lnTo>
                  <a:pt x="106679" y="83819"/>
                </a:lnTo>
                <a:lnTo>
                  <a:pt x="106172" y="84835"/>
                </a:lnTo>
                <a:close/>
              </a:path>
              <a:path w="146684" h="146685">
                <a:moveTo>
                  <a:pt x="126491" y="123443"/>
                </a:moveTo>
                <a:lnTo>
                  <a:pt x="19812" y="123443"/>
                </a:lnTo>
                <a:lnTo>
                  <a:pt x="13716" y="114299"/>
                </a:lnTo>
                <a:lnTo>
                  <a:pt x="12192" y="112775"/>
                </a:lnTo>
                <a:lnTo>
                  <a:pt x="12192" y="111251"/>
                </a:lnTo>
                <a:lnTo>
                  <a:pt x="7620" y="102107"/>
                </a:lnTo>
                <a:lnTo>
                  <a:pt x="6096" y="102107"/>
                </a:lnTo>
                <a:lnTo>
                  <a:pt x="6096" y="99059"/>
                </a:lnTo>
                <a:lnTo>
                  <a:pt x="3048" y="88391"/>
                </a:lnTo>
                <a:lnTo>
                  <a:pt x="42672" y="88391"/>
                </a:lnTo>
                <a:lnTo>
                  <a:pt x="41148" y="83819"/>
                </a:lnTo>
                <a:lnTo>
                  <a:pt x="45719" y="92963"/>
                </a:lnTo>
                <a:lnTo>
                  <a:pt x="46228" y="92963"/>
                </a:lnTo>
                <a:lnTo>
                  <a:pt x="48260" y="96011"/>
                </a:lnTo>
                <a:lnTo>
                  <a:pt x="47244" y="96011"/>
                </a:lnTo>
                <a:lnTo>
                  <a:pt x="50292" y="99059"/>
                </a:lnTo>
                <a:lnTo>
                  <a:pt x="51054" y="99059"/>
                </a:lnTo>
                <a:lnTo>
                  <a:pt x="52959" y="100583"/>
                </a:lnTo>
                <a:lnTo>
                  <a:pt x="51816" y="100583"/>
                </a:lnTo>
                <a:lnTo>
                  <a:pt x="60960" y="105155"/>
                </a:lnTo>
                <a:lnTo>
                  <a:pt x="63246" y="105155"/>
                </a:lnTo>
                <a:lnTo>
                  <a:pt x="68580" y="106679"/>
                </a:lnTo>
                <a:lnTo>
                  <a:pt x="64008" y="106679"/>
                </a:lnTo>
                <a:lnTo>
                  <a:pt x="73761" y="107899"/>
                </a:lnTo>
                <a:lnTo>
                  <a:pt x="71628" y="108203"/>
                </a:lnTo>
                <a:lnTo>
                  <a:pt x="137160" y="108203"/>
                </a:lnTo>
                <a:lnTo>
                  <a:pt x="135636" y="111251"/>
                </a:lnTo>
                <a:lnTo>
                  <a:pt x="134112" y="112775"/>
                </a:lnTo>
                <a:lnTo>
                  <a:pt x="134112" y="114299"/>
                </a:lnTo>
                <a:lnTo>
                  <a:pt x="132588" y="114299"/>
                </a:lnTo>
                <a:lnTo>
                  <a:pt x="126491" y="123443"/>
                </a:lnTo>
                <a:close/>
              </a:path>
              <a:path w="146684" h="146685">
                <a:moveTo>
                  <a:pt x="105155" y="88391"/>
                </a:moveTo>
                <a:lnTo>
                  <a:pt x="106172" y="84835"/>
                </a:lnTo>
                <a:lnTo>
                  <a:pt x="106679" y="83819"/>
                </a:lnTo>
                <a:lnTo>
                  <a:pt x="105155" y="88391"/>
                </a:lnTo>
                <a:close/>
              </a:path>
              <a:path w="146684" h="146685">
                <a:moveTo>
                  <a:pt x="144779" y="88391"/>
                </a:moveTo>
                <a:lnTo>
                  <a:pt x="105155" y="88391"/>
                </a:lnTo>
                <a:lnTo>
                  <a:pt x="106679" y="83819"/>
                </a:lnTo>
                <a:lnTo>
                  <a:pt x="144997" y="83819"/>
                </a:lnTo>
                <a:lnTo>
                  <a:pt x="144852" y="84835"/>
                </a:lnTo>
                <a:lnTo>
                  <a:pt x="144779" y="88391"/>
                </a:lnTo>
                <a:close/>
              </a:path>
              <a:path w="146684" h="146685">
                <a:moveTo>
                  <a:pt x="143473" y="92963"/>
                </a:moveTo>
                <a:lnTo>
                  <a:pt x="102108" y="92963"/>
                </a:lnTo>
                <a:lnTo>
                  <a:pt x="106172" y="84835"/>
                </a:lnTo>
                <a:lnTo>
                  <a:pt x="105155" y="88391"/>
                </a:lnTo>
                <a:lnTo>
                  <a:pt x="144779" y="88391"/>
                </a:lnTo>
                <a:lnTo>
                  <a:pt x="143473" y="92963"/>
                </a:lnTo>
                <a:close/>
              </a:path>
              <a:path w="146684" h="146685">
                <a:moveTo>
                  <a:pt x="46228" y="92963"/>
                </a:moveTo>
                <a:lnTo>
                  <a:pt x="45719" y="92963"/>
                </a:lnTo>
                <a:lnTo>
                  <a:pt x="44196" y="89915"/>
                </a:lnTo>
                <a:lnTo>
                  <a:pt x="46228" y="92963"/>
                </a:lnTo>
                <a:close/>
              </a:path>
              <a:path w="146684" h="146685">
                <a:moveTo>
                  <a:pt x="141732" y="99059"/>
                </a:moveTo>
                <a:lnTo>
                  <a:pt x="97536" y="99059"/>
                </a:lnTo>
                <a:lnTo>
                  <a:pt x="103632" y="89915"/>
                </a:lnTo>
                <a:lnTo>
                  <a:pt x="102108" y="92963"/>
                </a:lnTo>
                <a:lnTo>
                  <a:pt x="143473" y="92963"/>
                </a:lnTo>
                <a:lnTo>
                  <a:pt x="141732" y="99059"/>
                </a:lnTo>
                <a:close/>
              </a:path>
              <a:path w="146684" h="146685">
                <a:moveTo>
                  <a:pt x="50292" y="99059"/>
                </a:moveTo>
                <a:lnTo>
                  <a:pt x="47244" y="96011"/>
                </a:lnTo>
                <a:lnTo>
                  <a:pt x="49421" y="97753"/>
                </a:lnTo>
                <a:lnTo>
                  <a:pt x="50292" y="99059"/>
                </a:lnTo>
                <a:close/>
              </a:path>
              <a:path w="146684" h="146685">
                <a:moveTo>
                  <a:pt x="49421" y="97753"/>
                </a:moveTo>
                <a:lnTo>
                  <a:pt x="47244" y="96011"/>
                </a:lnTo>
                <a:lnTo>
                  <a:pt x="48260" y="96011"/>
                </a:lnTo>
                <a:lnTo>
                  <a:pt x="49421" y="97753"/>
                </a:lnTo>
                <a:close/>
              </a:path>
              <a:path w="146684" h="146685">
                <a:moveTo>
                  <a:pt x="91440" y="102107"/>
                </a:moveTo>
                <a:lnTo>
                  <a:pt x="99060" y="96011"/>
                </a:lnTo>
                <a:lnTo>
                  <a:pt x="97536" y="99059"/>
                </a:lnTo>
                <a:lnTo>
                  <a:pt x="141732" y="99059"/>
                </a:lnTo>
                <a:lnTo>
                  <a:pt x="141732" y="100583"/>
                </a:lnTo>
                <a:lnTo>
                  <a:pt x="94488" y="100583"/>
                </a:lnTo>
                <a:lnTo>
                  <a:pt x="91440" y="102107"/>
                </a:lnTo>
                <a:close/>
              </a:path>
              <a:path w="146684" h="146685">
                <a:moveTo>
                  <a:pt x="51054" y="99059"/>
                </a:moveTo>
                <a:lnTo>
                  <a:pt x="50292" y="99059"/>
                </a:lnTo>
                <a:lnTo>
                  <a:pt x="49421" y="97753"/>
                </a:lnTo>
                <a:lnTo>
                  <a:pt x="51054" y="99059"/>
                </a:lnTo>
                <a:close/>
              </a:path>
              <a:path w="146684" h="146685">
                <a:moveTo>
                  <a:pt x="54864" y="102107"/>
                </a:moveTo>
                <a:lnTo>
                  <a:pt x="51816" y="100583"/>
                </a:lnTo>
                <a:lnTo>
                  <a:pt x="52959" y="100583"/>
                </a:lnTo>
                <a:lnTo>
                  <a:pt x="54864" y="102107"/>
                </a:lnTo>
                <a:close/>
              </a:path>
              <a:path w="146684" h="146685">
                <a:moveTo>
                  <a:pt x="138684" y="105155"/>
                </a:moveTo>
                <a:lnTo>
                  <a:pt x="85344" y="105155"/>
                </a:lnTo>
                <a:lnTo>
                  <a:pt x="94488" y="100583"/>
                </a:lnTo>
                <a:lnTo>
                  <a:pt x="141732" y="100583"/>
                </a:lnTo>
                <a:lnTo>
                  <a:pt x="140208" y="102107"/>
                </a:lnTo>
                <a:lnTo>
                  <a:pt x="138684" y="105155"/>
                </a:lnTo>
                <a:close/>
              </a:path>
              <a:path w="146684" h="146685">
                <a:moveTo>
                  <a:pt x="63246" y="105155"/>
                </a:moveTo>
                <a:lnTo>
                  <a:pt x="60960" y="105155"/>
                </a:lnTo>
                <a:lnTo>
                  <a:pt x="57912" y="103631"/>
                </a:lnTo>
                <a:lnTo>
                  <a:pt x="63246" y="105155"/>
                </a:lnTo>
                <a:close/>
              </a:path>
              <a:path w="146684" h="146685">
                <a:moveTo>
                  <a:pt x="137160" y="108203"/>
                </a:moveTo>
                <a:lnTo>
                  <a:pt x="76200" y="108203"/>
                </a:lnTo>
                <a:lnTo>
                  <a:pt x="73761" y="107899"/>
                </a:lnTo>
                <a:lnTo>
                  <a:pt x="82296" y="106679"/>
                </a:lnTo>
                <a:lnTo>
                  <a:pt x="79248" y="106679"/>
                </a:lnTo>
                <a:lnTo>
                  <a:pt x="88391" y="103631"/>
                </a:lnTo>
                <a:lnTo>
                  <a:pt x="85344" y="105155"/>
                </a:lnTo>
                <a:lnTo>
                  <a:pt x="138684" y="105155"/>
                </a:lnTo>
                <a:lnTo>
                  <a:pt x="137160" y="108203"/>
                </a:lnTo>
                <a:close/>
              </a:path>
              <a:path w="146684" h="146685">
                <a:moveTo>
                  <a:pt x="76200" y="108203"/>
                </a:moveTo>
                <a:lnTo>
                  <a:pt x="71628" y="108203"/>
                </a:lnTo>
                <a:lnTo>
                  <a:pt x="73761" y="107899"/>
                </a:lnTo>
                <a:lnTo>
                  <a:pt x="76200" y="108203"/>
                </a:lnTo>
                <a:close/>
              </a:path>
              <a:path w="146684" h="146685">
                <a:moveTo>
                  <a:pt x="115824" y="132587"/>
                </a:moveTo>
                <a:lnTo>
                  <a:pt x="30480" y="132587"/>
                </a:lnTo>
                <a:lnTo>
                  <a:pt x="21336" y="123443"/>
                </a:lnTo>
                <a:lnTo>
                  <a:pt x="124968" y="123443"/>
                </a:lnTo>
                <a:lnTo>
                  <a:pt x="124968" y="124967"/>
                </a:lnTo>
                <a:lnTo>
                  <a:pt x="123444" y="124967"/>
                </a:lnTo>
                <a:lnTo>
                  <a:pt x="115824" y="132587"/>
                </a:lnTo>
                <a:close/>
              </a:path>
              <a:path w="146684" h="146685">
                <a:moveTo>
                  <a:pt x="102108" y="140207"/>
                </a:moveTo>
                <a:lnTo>
                  <a:pt x="44195" y="140207"/>
                </a:lnTo>
                <a:lnTo>
                  <a:pt x="42672" y="138683"/>
                </a:lnTo>
                <a:lnTo>
                  <a:pt x="33528" y="134111"/>
                </a:lnTo>
                <a:lnTo>
                  <a:pt x="32004" y="132587"/>
                </a:lnTo>
                <a:lnTo>
                  <a:pt x="114300" y="132587"/>
                </a:lnTo>
                <a:lnTo>
                  <a:pt x="114300" y="134111"/>
                </a:lnTo>
                <a:lnTo>
                  <a:pt x="112775" y="134111"/>
                </a:lnTo>
                <a:lnTo>
                  <a:pt x="103632" y="138683"/>
                </a:lnTo>
                <a:lnTo>
                  <a:pt x="102108" y="140207"/>
                </a:lnTo>
                <a:close/>
              </a:path>
              <a:path w="146684" h="146685">
                <a:moveTo>
                  <a:pt x="89916" y="143255"/>
                </a:moveTo>
                <a:lnTo>
                  <a:pt x="56387" y="143255"/>
                </a:lnTo>
                <a:lnTo>
                  <a:pt x="47244" y="140207"/>
                </a:lnTo>
                <a:lnTo>
                  <a:pt x="100584" y="140207"/>
                </a:lnTo>
                <a:lnTo>
                  <a:pt x="89916" y="143255"/>
                </a:lnTo>
                <a:close/>
              </a:path>
              <a:path w="146684" h="146685">
                <a:moveTo>
                  <a:pt x="86868" y="144779"/>
                </a:moveTo>
                <a:lnTo>
                  <a:pt x="59436" y="144779"/>
                </a:lnTo>
                <a:lnTo>
                  <a:pt x="57912" y="143255"/>
                </a:lnTo>
                <a:lnTo>
                  <a:pt x="88391" y="143255"/>
                </a:lnTo>
                <a:lnTo>
                  <a:pt x="86868" y="144779"/>
                </a:lnTo>
                <a:close/>
              </a:path>
              <a:path w="146684" h="146685">
                <a:moveTo>
                  <a:pt x="74676" y="146303"/>
                </a:moveTo>
                <a:lnTo>
                  <a:pt x="73152" y="146303"/>
                </a:lnTo>
                <a:lnTo>
                  <a:pt x="71628" y="144779"/>
                </a:lnTo>
                <a:lnTo>
                  <a:pt x="76200" y="144779"/>
                </a:lnTo>
                <a:lnTo>
                  <a:pt x="74676" y="146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6860462" y="729999"/>
            <a:ext cx="252476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solidFill>
                  <a:srgbClr val="0000CC"/>
                </a:solidFill>
                <a:latin typeface="Times New Roman"/>
                <a:cs typeface="Times New Roman"/>
              </a:rPr>
              <a:t>(</a:t>
            </a: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1</a:t>
            </a:r>
            <a:r>
              <a:rPr dirty="0" sz="2400" spc="10">
                <a:solidFill>
                  <a:srgbClr val="0000CC"/>
                </a:solidFill>
                <a:latin typeface="Times New Roman"/>
                <a:cs typeface="Times New Roman"/>
              </a:rPr>
              <a:t>)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小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信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号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等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效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电路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806439" y="6736842"/>
            <a:ext cx="3312160" cy="0"/>
          </a:xfrm>
          <a:custGeom>
            <a:avLst/>
            <a:gdLst/>
            <a:ahLst/>
            <a:cxnLst/>
            <a:rect l="l" t="t" r="r" b="b"/>
            <a:pathLst>
              <a:path w="3312159" h="0">
                <a:moveTo>
                  <a:pt x="0" y="0"/>
                </a:moveTo>
                <a:lnTo>
                  <a:pt x="3311652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077711" y="667664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53339" y="109728"/>
                </a:moveTo>
                <a:lnTo>
                  <a:pt x="32146" y="105441"/>
                </a:lnTo>
                <a:lnTo>
                  <a:pt x="15239" y="93726"/>
                </a:lnTo>
                <a:lnTo>
                  <a:pt x="4048" y="76295"/>
                </a:lnTo>
                <a:lnTo>
                  <a:pt x="0" y="54864"/>
                </a:lnTo>
                <a:lnTo>
                  <a:pt x="4048" y="33432"/>
                </a:lnTo>
                <a:lnTo>
                  <a:pt x="15239" y="16002"/>
                </a:lnTo>
                <a:lnTo>
                  <a:pt x="32146" y="4286"/>
                </a:lnTo>
                <a:lnTo>
                  <a:pt x="53339" y="0"/>
                </a:lnTo>
                <a:lnTo>
                  <a:pt x="74533" y="4286"/>
                </a:lnTo>
                <a:lnTo>
                  <a:pt x="91439" y="16002"/>
                </a:lnTo>
                <a:lnTo>
                  <a:pt x="102631" y="33432"/>
                </a:lnTo>
                <a:lnTo>
                  <a:pt x="106679" y="54864"/>
                </a:lnTo>
                <a:lnTo>
                  <a:pt x="102631" y="76295"/>
                </a:lnTo>
                <a:lnTo>
                  <a:pt x="91439" y="93726"/>
                </a:lnTo>
                <a:lnTo>
                  <a:pt x="74533" y="105441"/>
                </a:lnTo>
                <a:lnTo>
                  <a:pt x="53339" y="1097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057900" y="6658356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4">
                <a:moveTo>
                  <a:pt x="100584" y="4571"/>
                </a:moveTo>
                <a:lnTo>
                  <a:pt x="47244" y="4571"/>
                </a:lnTo>
                <a:lnTo>
                  <a:pt x="56387" y="1523"/>
                </a:lnTo>
                <a:lnTo>
                  <a:pt x="64008" y="0"/>
                </a:lnTo>
                <a:lnTo>
                  <a:pt x="86868" y="0"/>
                </a:lnTo>
                <a:lnTo>
                  <a:pt x="100584" y="4571"/>
                </a:lnTo>
                <a:close/>
              </a:path>
              <a:path w="146685" h="146684">
                <a:moveTo>
                  <a:pt x="48768" y="47548"/>
                </a:moveTo>
                <a:lnTo>
                  <a:pt x="50292" y="45719"/>
                </a:lnTo>
                <a:lnTo>
                  <a:pt x="6096" y="45719"/>
                </a:lnTo>
                <a:lnTo>
                  <a:pt x="6096" y="42671"/>
                </a:lnTo>
                <a:lnTo>
                  <a:pt x="12192" y="33527"/>
                </a:lnTo>
                <a:lnTo>
                  <a:pt x="12192" y="32003"/>
                </a:lnTo>
                <a:lnTo>
                  <a:pt x="13716" y="30479"/>
                </a:lnTo>
                <a:lnTo>
                  <a:pt x="19812" y="22859"/>
                </a:lnTo>
                <a:lnTo>
                  <a:pt x="22859" y="19811"/>
                </a:lnTo>
                <a:lnTo>
                  <a:pt x="30480" y="13715"/>
                </a:lnTo>
                <a:lnTo>
                  <a:pt x="33528" y="10667"/>
                </a:lnTo>
                <a:lnTo>
                  <a:pt x="42672" y="6095"/>
                </a:lnTo>
                <a:lnTo>
                  <a:pt x="44195" y="4571"/>
                </a:lnTo>
                <a:lnTo>
                  <a:pt x="102108" y="4571"/>
                </a:lnTo>
                <a:lnTo>
                  <a:pt x="103632" y="6095"/>
                </a:lnTo>
                <a:lnTo>
                  <a:pt x="112775" y="10667"/>
                </a:lnTo>
                <a:lnTo>
                  <a:pt x="115824" y="13715"/>
                </a:lnTo>
                <a:lnTo>
                  <a:pt x="123444" y="19811"/>
                </a:lnTo>
                <a:lnTo>
                  <a:pt x="126491" y="22859"/>
                </a:lnTo>
                <a:lnTo>
                  <a:pt x="132588" y="30479"/>
                </a:lnTo>
                <a:lnTo>
                  <a:pt x="134112" y="32003"/>
                </a:lnTo>
                <a:lnTo>
                  <a:pt x="134112" y="33527"/>
                </a:lnTo>
                <a:lnTo>
                  <a:pt x="137160" y="38099"/>
                </a:lnTo>
                <a:lnTo>
                  <a:pt x="68580" y="38099"/>
                </a:lnTo>
                <a:lnTo>
                  <a:pt x="63246" y="39623"/>
                </a:lnTo>
                <a:lnTo>
                  <a:pt x="60960" y="39623"/>
                </a:lnTo>
                <a:lnTo>
                  <a:pt x="51816" y="44195"/>
                </a:lnTo>
                <a:lnTo>
                  <a:pt x="52959" y="44195"/>
                </a:lnTo>
                <a:lnTo>
                  <a:pt x="48768" y="47548"/>
                </a:lnTo>
                <a:close/>
              </a:path>
              <a:path w="146685" h="146684">
                <a:moveTo>
                  <a:pt x="88391" y="41147"/>
                </a:moveTo>
                <a:lnTo>
                  <a:pt x="80772" y="38099"/>
                </a:lnTo>
                <a:lnTo>
                  <a:pt x="137160" y="38099"/>
                </a:lnTo>
                <a:lnTo>
                  <a:pt x="138176" y="39623"/>
                </a:lnTo>
                <a:lnTo>
                  <a:pt x="85344" y="39623"/>
                </a:lnTo>
                <a:lnTo>
                  <a:pt x="88391" y="41147"/>
                </a:lnTo>
                <a:close/>
              </a:path>
              <a:path w="146685" h="146684">
                <a:moveTo>
                  <a:pt x="57912" y="41147"/>
                </a:moveTo>
                <a:lnTo>
                  <a:pt x="60960" y="39623"/>
                </a:lnTo>
                <a:lnTo>
                  <a:pt x="63246" y="39623"/>
                </a:lnTo>
                <a:lnTo>
                  <a:pt x="57912" y="41147"/>
                </a:lnTo>
                <a:close/>
              </a:path>
              <a:path w="146685" h="146684">
                <a:moveTo>
                  <a:pt x="140208" y="44195"/>
                </a:moveTo>
                <a:lnTo>
                  <a:pt x="94488" y="44195"/>
                </a:lnTo>
                <a:lnTo>
                  <a:pt x="85344" y="39623"/>
                </a:lnTo>
                <a:lnTo>
                  <a:pt x="138176" y="39623"/>
                </a:lnTo>
                <a:lnTo>
                  <a:pt x="140208" y="42671"/>
                </a:lnTo>
                <a:lnTo>
                  <a:pt x="140208" y="44195"/>
                </a:lnTo>
                <a:close/>
              </a:path>
              <a:path w="146685" h="146684">
                <a:moveTo>
                  <a:pt x="52959" y="44195"/>
                </a:moveTo>
                <a:lnTo>
                  <a:pt x="51816" y="44195"/>
                </a:lnTo>
                <a:lnTo>
                  <a:pt x="54864" y="42671"/>
                </a:lnTo>
                <a:lnTo>
                  <a:pt x="52959" y="44195"/>
                </a:lnTo>
                <a:close/>
              </a:path>
              <a:path w="146685" h="146684">
                <a:moveTo>
                  <a:pt x="97536" y="47548"/>
                </a:moveTo>
                <a:lnTo>
                  <a:pt x="91439" y="42671"/>
                </a:lnTo>
                <a:lnTo>
                  <a:pt x="94488" y="44195"/>
                </a:lnTo>
                <a:lnTo>
                  <a:pt x="140208" y="44195"/>
                </a:lnTo>
                <a:lnTo>
                  <a:pt x="140208" y="45719"/>
                </a:lnTo>
                <a:lnTo>
                  <a:pt x="96012" y="45719"/>
                </a:lnTo>
                <a:lnTo>
                  <a:pt x="97536" y="47548"/>
                </a:lnTo>
                <a:close/>
              </a:path>
              <a:path w="146685" h="146684">
                <a:moveTo>
                  <a:pt x="50292" y="100583"/>
                </a:moveTo>
                <a:lnTo>
                  <a:pt x="4572" y="100583"/>
                </a:lnTo>
                <a:lnTo>
                  <a:pt x="1524" y="89915"/>
                </a:lnTo>
                <a:lnTo>
                  <a:pt x="1524" y="85343"/>
                </a:lnTo>
                <a:lnTo>
                  <a:pt x="0" y="74675"/>
                </a:lnTo>
                <a:lnTo>
                  <a:pt x="0" y="71627"/>
                </a:lnTo>
                <a:lnTo>
                  <a:pt x="1524" y="59435"/>
                </a:lnTo>
                <a:lnTo>
                  <a:pt x="1524" y="56387"/>
                </a:lnTo>
                <a:lnTo>
                  <a:pt x="4572" y="45719"/>
                </a:lnTo>
                <a:lnTo>
                  <a:pt x="50292" y="45719"/>
                </a:lnTo>
                <a:lnTo>
                  <a:pt x="47244" y="48767"/>
                </a:lnTo>
                <a:lnTo>
                  <a:pt x="47752" y="48767"/>
                </a:lnTo>
                <a:lnTo>
                  <a:pt x="42672" y="54863"/>
                </a:lnTo>
                <a:lnTo>
                  <a:pt x="43688" y="54863"/>
                </a:lnTo>
                <a:lnTo>
                  <a:pt x="41656" y="57911"/>
                </a:lnTo>
                <a:lnTo>
                  <a:pt x="41148" y="57911"/>
                </a:lnTo>
                <a:lnTo>
                  <a:pt x="39624" y="60959"/>
                </a:lnTo>
                <a:lnTo>
                  <a:pt x="40131" y="60959"/>
                </a:lnTo>
                <a:lnTo>
                  <a:pt x="38100" y="67055"/>
                </a:lnTo>
                <a:lnTo>
                  <a:pt x="39188" y="67055"/>
                </a:lnTo>
                <a:lnTo>
                  <a:pt x="38535" y="71627"/>
                </a:lnTo>
                <a:lnTo>
                  <a:pt x="38100" y="71627"/>
                </a:lnTo>
                <a:lnTo>
                  <a:pt x="38100" y="74675"/>
                </a:lnTo>
                <a:lnTo>
                  <a:pt x="38535" y="74675"/>
                </a:lnTo>
                <a:lnTo>
                  <a:pt x="39188" y="79247"/>
                </a:lnTo>
                <a:lnTo>
                  <a:pt x="38100" y="79247"/>
                </a:lnTo>
                <a:lnTo>
                  <a:pt x="40132" y="85343"/>
                </a:lnTo>
                <a:lnTo>
                  <a:pt x="39624" y="85343"/>
                </a:lnTo>
                <a:lnTo>
                  <a:pt x="41148" y="88391"/>
                </a:lnTo>
                <a:lnTo>
                  <a:pt x="41656" y="88391"/>
                </a:lnTo>
                <a:lnTo>
                  <a:pt x="43688" y="91439"/>
                </a:lnTo>
                <a:lnTo>
                  <a:pt x="42672" y="91439"/>
                </a:lnTo>
                <a:lnTo>
                  <a:pt x="47752" y="97535"/>
                </a:lnTo>
                <a:lnTo>
                  <a:pt x="47244" y="97535"/>
                </a:lnTo>
                <a:lnTo>
                  <a:pt x="50292" y="100583"/>
                </a:lnTo>
                <a:close/>
              </a:path>
              <a:path w="146685" h="146684">
                <a:moveTo>
                  <a:pt x="47244" y="48767"/>
                </a:moveTo>
                <a:lnTo>
                  <a:pt x="50292" y="45719"/>
                </a:lnTo>
                <a:lnTo>
                  <a:pt x="48768" y="47548"/>
                </a:lnTo>
                <a:lnTo>
                  <a:pt x="47244" y="48767"/>
                </a:lnTo>
                <a:close/>
              </a:path>
              <a:path w="146685" h="146684">
                <a:moveTo>
                  <a:pt x="99060" y="48767"/>
                </a:moveTo>
                <a:lnTo>
                  <a:pt x="97536" y="47548"/>
                </a:lnTo>
                <a:lnTo>
                  <a:pt x="96012" y="45719"/>
                </a:lnTo>
                <a:lnTo>
                  <a:pt x="99060" y="48767"/>
                </a:lnTo>
                <a:close/>
              </a:path>
              <a:path w="146685" h="146684">
                <a:moveTo>
                  <a:pt x="142602" y="48767"/>
                </a:moveTo>
                <a:lnTo>
                  <a:pt x="99060" y="48767"/>
                </a:lnTo>
                <a:lnTo>
                  <a:pt x="96012" y="45719"/>
                </a:lnTo>
                <a:lnTo>
                  <a:pt x="141732" y="45719"/>
                </a:lnTo>
                <a:lnTo>
                  <a:pt x="142602" y="48767"/>
                </a:lnTo>
                <a:close/>
              </a:path>
              <a:path w="146685" h="146684">
                <a:moveTo>
                  <a:pt x="47752" y="48767"/>
                </a:moveTo>
                <a:lnTo>
                  <a:pt x="47244" y="48767"/>
                </a:lnTo>
                <a:lnTo>
                  <a:pt x="48768" y="47548"/>
                </a:lnTo>
                <a:lnTo>
                  <a:pt x="47752" y="48767"/>
                </a:lnTo>
                <a:close/>
              </a:path>
              <a:path w="146685" h="146684">
                <a:moveTo>
                  <a:pt x="144344" y="54863"/>
                </a:moveTo>
                <a:lnTo>
                  <a:pt x="103632" y="54863"/>
                </a:lnTo>
                <a:lnTo>
                  <a:pt x="97536" y="47548"/>
                </a:lnTo>
                <a:lnTo>
                  <a:pt x="99060" y="48767"/>
                </a:lnTo>
                <a:lnTo>
                  <a:pt x="142602" y="48767"/>
                </a:lnTo>
                <a:lnTo>
                  <a:pt x="144344" y="54863"/>
                </a:lnTo>
                <a:close/>
              </a:path>
              <a:path w="146685" h="146684">
                <a:moveTo>
                  <a:pt x="43688" y="54863"/>
                </a:moveTo>
                <a:lnTo>
                  <a:pt x="42672" y="54863"/>
                </a:lnTo>
                <a:lnTo>
                  <a:pt x="45719" y="51815"/>
                </a:lnTo>
                <a:lnTo>
                  <a:pt x="43688" y="54863"/>
                </a:lnTo>
                <a:close/>
              </a:path>
              <a:path w="146685" h="146684">
                <a:moveTo>
                  <a:pt x="105663" y="59435"/>
                </a:moveTo>
                <a:lnTo>
                  <a:pt x="100584" y="51815"/>
                </a:lnTo>
                <a:lnTo>
                  <a:pt x="103632" y="54863"/>
                </a:lnTo>
                <a:lnTo>
                  <a:pt x="144344" y="54863"/>
                </a:lnTo>
                <a:lnTo>
                  <a:pt x="144779" y="56387"/>
                </a:lnTo>
                <a:lnTo>
                  <a:pt x="144779" y="57911"/>
                </a:lnTo>
                <a:lnTo>
                  <a:pt x="105155" y="57911"/>
                </a:lnTo>
                <a:lnTo>
                  <a:pt x="105663" y="59435"/>
                </a:lnTo>
                <a:close/>
              </a:path>
              <a:path w="146685" h="146684">
                <a:moveTo>
                  <a:pt x="39624" y="60959"/>
                </a:moveTo>
                <a:lnTo>
                  <a:pt x="41148" y="57911"/>
                </a:lnTo>
                <a:lnTo>
                  <a:pt x="40640" y="59435"/>
                </a:lnTo>
                <a:lnTo>
                  <a:pt x="39624" y="60959"/>
                </a:lnTo>
                <a:close/>
              </a:path>
              <a:path w="146685" h="146684">
                <a:moveTo>
                  <a:pt x="40640" y="59435"/>
                </a:moveTo>
                <a:lnTo>
                  <a:pt x="41148" y="57911"/>
                </a:lnTo>
                <a:lnTo>
                  <a:pt x="41656" y="57911"/>
                </a:lnTo>
                <a:lnTo>
                  <a:pt x="40640" y="59435"/>
                </a:lnTo>
                <a:close/>
              </a:path>
              <a:path w="146685" h="146684">
                <a:moveTo>
                  <a:pt x="106679" y="60959"/>
                </a:moveTo>
                <a:lnTo>
                  <a:pt x="105663" y="59435"/>
                </a:lnTo>
                <a:lnTo>
                  <a:pt x="105155" y="57911"/>
                </a:lnTo>
                <a:lnTo>
                  <a:pt x="106679" y="60959"/>
                </a:lnTo>
                <a:close/>
              </a:path>
              <a:path w="146685" h="146684">
                <a:moveTo>
                  <a:pt x="144970" y="60959"/>
                </a:moveTo>
                <a:lnTo>
                  <a:pt x="106679" y="60959"/>
                </a:lnTo>
                <a:lnTo>
                  <a:pt x="105155" y="57911"/>
                </a:lnTo>
                <a:lnTo>
                  <a:pt x="144779" y="57911"/>
                </a:lnTo>
                <a:lnTo>
                  <a:pt x="144779" y="59435"/>
                </a:lnTo>
                <a:lnTo>
                  <a:pt x="144970" y="60959"/>
                </a:lnTo>
                <a:close/>
              </a:path>
              <a:path w="146685" h="146684">
                <a:moveTo>
                  <a:pt x="40131" y="60959"/>
                </a:moveTo>
                <a:lnTo>
                  <a:pt x="39624" y="60959"/>
                </a:lnTo>
                <a:lnTo>
                  <a:pt x="40640" y="59435"/>
                </a:lnTo>
                <a:lnTo>
                  <a:pt x="40131" y="60959"/>
                </a:lnTo>
                <a:close/>
              </a:path>
              <a:path w="146685" h="146684">
                <a:moveTo>
                  <a:pt x="145732" y="67055"/>
                </a:moveTo>
                <a:lnTo>
                  <a:pt x="108204" y="67055"/>
                </a:lnTo>
                <a:lnTo>
                  <a:pt x="105663" y="59435"/>
                </a:lnTo>
                <a:lnTo>
                  <a:pt x="106679" y="60959"/>
                </a:lnTo>
                <a:lnTo>
                  <a:pt x="144970" y="60959"/>
                </a:lnTo>
                <a:lnTo>
                  <a:pt x="145732" y="67055"/>
                </a:lnTo>
                <a:close/>
              </a:path>
              <a:path w="146685" h="146684">
                <a:moveTo>
                  <a:pt x="39188" y="67055"/>
                </a:moveTo>
                <a:lnTo>
                  <a:pt x="38100" y="67055"/>
                </a:lnTo>
                <a:lnTo>
                  <a:pt x="39624" y="64007"/>
                </a:lnTo>
                <a:lnTo>
                  <a:pt x="39188" y="67055"/>
                </a:lnTo>
                <a:close/>
              </a:path>
              <a:path w="146685" h="146684">
                <a:moveTo>
                  <a:pt x="107986" y="73151"/>
                </a:moveTo>
                <a:lnTo>
                  <a:pt x="106679" y="64007"/>
                </a:lnTo>
                <a:lnTo>
                  <a:pt x="108204" y="67055"/>
                </a:lnTo>
                <a:lnTo>
                  <a:pt x="145732" y="67055"/>
                </a:lnTo>
                <a:lnTo>
                  <a:pt x="146304" y="71627"/>
                </a:lnTo>
                <a:lnTo>
                  <a:pt x="108204" y="71627"/>
                </a:lnTo>
                <a:lnTo>
                  <a:pt x="107986" y="73151"/>
                </a:lnTo>
                <a:close/>
              </a:path>
              <a:path w="146685" h="146684">
                <a:moveTo>
                  <a:pt x="38100" y="74675"/>
                </a:moveTo>
                <a:lnTo>
                  <a:pt x="38100" y="71627"/>
                </a:lnTo>
                <a:lnTo>
                  <a:pt x="38317" y="73151"/>
                </a:lnTo>
                <a:lnTo>
                  <a:pt x="38100" y="74675"/>
                </a:lnTo>
                <a:close/>
              </a:path>
              <a:path w="146685" h="146684">
                <a:moveTo>
                  <a:pt x="38317" y="73151"/>
                </a:moveTo>
                <a:lnTo>
                  <a:pt x="38100" y="71627"/>
                </a:lnTo>
                <a:lnTo>
                  <a:pt x="38535" y="71627"/>
                </a:lnTo>
                <a:lnTo>
                  <a:pt x="38317" y="73151"/>
                </a:lnTo>
                <a:close/>
              </a:path>
              <a:path w="146685" h="146684">
                <a:moveTo>
                  <a:pt x="108204" y="74675"/>
                </a:moveTo>
                <a:lnTo>
                  <a:pt x="107986" y="73151"/>
                </a:lnTo>
                <a:lnTo>
                  <a:pt x="108204" y="71627"/>
                </a:lnTo>
                <a:lnTo>
                  <a:pt x="108204" y="74675"/>
                </a:lnTo>
                <a:close/>
              </a:path>
              <a:path w="146685" h="146684">
                <a:moveTo>
                  <a:pt x="146304" y="74675"/>
                </a:moveTo>
                <a:lnTo>
                  <a:pt x="108204" y="74675"/>
                </a:lnTo>
                <a:lnTo>
                  <a:pt x="108204" y="71627"/>
                </a:lnTo>
                <a:lnTo>
                  <a:pt x="146304" y="71627"/>
                </a:lnTo>
                <a:lnTo>
                  <a:pt x="146304" y="74675"/>
                </a:lnTo>
                <a:close/>
              </a:path>
              <a:path w="146685" h="146684">
                <a:moveTo>
                  <a:pt x="38535" y="74675"/>
                </a:moveTo>
                <a:lnTo>
                  <a:pt x="38100" y="74675"/>
                </a:lnTo>
                <a:lnTo>
                  <a:pt x="38317" y="73151"/>
                </a:lnTo>
                <a:lnTo>
                  <a:pt x="38535" y="74675"/>
                </a:lnTo>
                <a:close/>
              </a:path>
              <a:path w="146685" h="146684">
                <a:moveTo>
                  <a:pt x="106679" y="82295"/>
                </a:moveTo>
                <a:lnTo>
                  <a:pt x="107986" y="73151"/>
                </a:lnTo>
                <a:lnTo>
                  <a:pt x="108204" y="74675"/>
                </a:lnTo>
                <a:lnTo>
                  <a:pt x="146304" y="74675"/>
                </a:lnTo>
                <a:lnTo>
                  <a:pt x="145650" y="79247"/>
                </a:lnTo>
                <a:lnTo>
                  <a:pt x="108204" y="79247"/>
                </a:lnTo>
                <a:lnTo>
                  <a:pt x="106679" y="82295"/>
                </a:lnTo>
                <a:close/>
              </a:path>
              <a:path w="146685" h="146684">
                <a:moveTo>
                  <a:pt x="39624" y="82295"/>
                </a:moveTo>
                <a:lnTo>
                  <a:pt x="38100" y="79247"/>
                </a:lnTo>
                <a:lnTo>
                  <a:pt x="39188" y="79247"/>
                </a:lnTo>
                <a:lnTo>
                  <a:pt x="39624" y="82295"/>
                </a:lnTo>
                <a:close/>
              </a:path>
              <a:path w="146685" h="146684">
                <a:moveTo>
                  <a:pt x="105663" y="86867"/>
                </a:moveTo>
                <a:lnTo>
                  <a:pt x="108204" y="79247"/>
                </a:lnTo>
                <a:lnTo>
                  <a:pt x="145650" y="79247"/>
                </a:lnTo>
                <a:lnTo>
                  <a:pt x="144779" y="85343"/>
                </a:lnTo>
                <a:lnTo>
                  <a:pt x="106679" y="85343"/>
                </a:lnTo>
                <a:lnTo>
                  <a:pt x="105663" y="86867"/>
                </a:lnTo>
                <a:close/>
              </a:path>
              <a:path w="146685" h="146684">
                <a:moveTo>
                  <a:pt x="41148" y="88391"/>
                </a:moveTo>
                <a:lnTo>
                  <a:pt x="39624" y="85343"/>
                </a:lnTo>
                <a:lnTo>
                  <a:pt x="40640" y="86867"/>
                </a:lnTo>
                <a:lnTo>
                  <a:pt x="41148" y="88391"/>
                </a:lnTo>
                <a:close/>
              </a:path>
              <a:path w="146685" h="146684">
                <a:moveTo>
                  <a:pt x="40640" y="86867"/>
                </a:moveTo>
                <a:lnTo>
                  <a:pt x="39624" y="85343"/>
                </a:lnTo>
                <a:lnTo>
                  <a:pt x="40132" y="85343"/>
                </a:lnTo>
                <a:lnTo>
                  <a:pt x="40640" y="86867"/>
                </a:lnTo>
                <a:close/>
              </a:path>
              <a:path w="146685" h="146684">
                <a:moveTo>
                  <a:pt x="105155" y="88391"/>
                </a:moveTo>
                <a:lnTo>
                  <a:pt x="105663" y="86867"/>
                </a:lnTo>
                <a:lnTo>
                  <a:pt x="106679" y="85343"/>
                </a:lnTo>
                <a:lnTo>
                  <a:pt x="105155" y="88391"/>
                </a:lnTo>
                <a:close/>
              </a:path>
              <a:path w="146685" h="146684">
                <a:moveTo>
                  <a:pt x="144779" y="88391"/>
                </a:moveTo>
                <a:lnTo>
                  <a:pt x="105155" y="88391"/>
                </a:lnTo>
                <a:lnTo>
                  <a:pt x="106679" y="85343"/>
                </a:lnTo>
                <a:lnTo>
                  <a:pt x="144779" y="85343"/>
                </a:lnTo>
                <a:lnTo>
                  <a:pt x="144779" y="88391"/>
                </a:lnTo>
                <a:close/>
              </a:path>
              <a:path w="146685" h="146684">
                <a:moveTo>
                  <a:pt x="41656" y="88391"/>
                </a:moveTo>
                <a:lnTo>
                  <a:pt x="41148" y="88391"/>
                </a:lnTo>
                <a:lnTo>
                  <a:pt x="40640" y="86867"/>
                </a:lnTo>
                <a:lnTo>
                  <a:pt x="41656" y="88391"/>
                </a:lnTo>
                <a:close/>
              </a:path>
              <a:path w="146685" h="146684">
                <a:moveTo>
                  <a:pt x="100584" y="94487"/>
                </a:moveTo>
                <a:lnTo>
                  <a:pt x="105663" y="86867"/>
                </a:lnTo>
                <a:lnTo>
                  <a:pt x="105155" y="88391"/>
                </a:lnTo>
                <a:lnTo>
                  <a:pt x="144779" y="88391"/>
                </a:lnTo>
                <a:lnTo>
                  <a:pt x="144779" y="89915"/>
                </a:lnTo>
                <a:lnTo>
                  <a:pt x="144344" y="91439"/>
                </a:lnTo>
                <a:lnTo>
                  <a:pt x="103632" y="91439"/>
                </a:lnTo>
                <a:lnTo>
                  <a:pt x="100584" y="94487"/>
                </a:lnTo>
                <a:close/>
              </a:path>
              <a:path w="146685" h="146684">
                <a:moveTo>
                  <a:pt x="45719" y="94487"/>
                </a:moveTo>
                <a:lnTo>
                  <a:pt x="42672" y="91439"/>
                </a:lnTo>
                <a:lnTo>
                  <a:pt x="43688" y="91439"/>
                </a:lnTo>
                <a:lnTo>
                  <a:pt x="45719" y="94487"/>
                </a:lnTo>
                <a:close/>
              </a:path>
              <a:path w="146685" h="146684">
                <a:moveTo>
                  <a:pt x="97536" y="98755"/>
                </a:moveTo>
                <a:lnTo>
                  <a:pt x="103632" y="91439"/>
                </a:lnTo>
                <a:lnTo>
                  <a:pt x="144344" y="91439"/>
                </a:lnTo>
                <a:lnTo>
                  <a:pt x="142602" y="97535"/>
                </a:lnTo>
                <a:lnTo>
                  <a:pt x="99060" y="97535"/>
                </a:lnTo>
                <a:lnTo>
                  <a:pt x="97536" y="98755"/>
                </a:lnTo>
                <a:close/>
              </a:path>
              <a:path w="146685" h="146684">
                <a:moveTo>
                  <a:pt x="50292" y="100583"/>
                </a:moveTo>
                <a:lnTo>
                  <a:pt x="47244" y="97535"/>
                </a:lnTo>
                <a:lnTo>
                  <a:pt x="48768" y="98755"/>
                </a:lnTo>
                <a:lnTo>
                  <a:pt x="50292" y="100583"/>
                </a:lnTo>
                <a:close/>
              </a:path>
              <a:path w="146685" h="146684">
                <a:moveTo>
                  <a:pt x="48768" y="98755"/>
                </a:moveTo>
                <a:lnTo>
                  <a:pt x="47244" y="97535"/>
                </a:lnTo>
                <a:lnTo>
                  <a:pt x="47752" y="97535"/>
                </a:lnTo>
                <a:lnTo>
                  <a:pt x="48768" y="98755"/>
                </a:lnTo>
                <a:close/>
              </a:path>
              <a:path w="146685" h="146684">
                <a:moveTo>
                  <a:pt x="96012" y="100583"/>
                </a:moveTo>
                <a:lnTo>
                  <a:pt x="97536" y="98755"/>
                </a:lnTo>
                <a:lnTo>
                  <a:pt x="99060" y="97535"/>
                </a:lnTo>
                <a:lnTo>
                  <a:pt x="96012" y="100583"/>
                </a:lnTo>
                <a:close/>
              </a:path>
              <a:path w="146685" h="146684">
                <a:moveTo>
                  <a:pt x="141732" y="100583"/>
                </a:moveTo>
                <a:lnTo>
                  <a:pt x="96012" y="100583"/>
                </a:lnTo>
                <a:lnTo>
                  <a:pt x="99060" y="97535"/>
                </a:lnTo>
                <a:lnTo>
                  <a:pt x="142602" y="97535"/>
                </a:lnTo>
                <a:lnTo>
                  <a:pt x="141732" y="100583"/>
                </a:lnTo>
                <a:close/>
              </a:path>
              <a:path w="146685" h="146684">
                <a:moveTo>
                  <a:pt x="103632" y="140207"/>
                </a:moveTo>
                <a:lnTo>
                  <a:pt x="42672" y="140207"/>
                </a:lnTo>
                <a:lnTo>
                  <a:pt x="33528" y="135635"/>
                </a:lnTo>
                <a:lnTo>
                  <a:pt x="30480" y="132587"/>
                </a:lnTo>
                <a:lnTo>
                  <a:pt x="22859" y="126491"/>
                </a:lnTo>
                <a:lnTo>
                  <a:pt x="19812" y="123443"/>
                </a:lnTo>
                <a:lnTo>
                  <a:pt x="13716" y="115823"/>
                </a:lnTo>
                <a:lnTo>
                  <a:pt x="12192" y="114299"/>
                </a:lnTo>
                <a:lnTo>
                  <a:pt x="12192" y="112775"/>
                </a:lnTo>
                <a:lnTo>
                  <a:pt x="6096" y="103631"/>
                </a:lnTo>
                <a:lnTo>
                  <a:pt x="6096" y="100583"/>
                </a:lnTo>
                <a:lnTo>
                  <a:pt x="50292" y="100583"/>
                </a:lnTo>
                <a:lnTo>
                  <a:pt x="48768" y="98755"/>
                </a:lnTo>
                <a:lnTo>
                  <a:pt x="52959" y="102107"/>
                </a:lnTo>
                <a:lnTo>
                  <a:pt x="51816" y="102107"/>
                </a:lnTo>
                <a:lnTo>
                  <a:pt x="60960" y="106679"/>
                </a:lnTo>
                <a:lnTo>
                  <a:pt x="61721" y="106679"/>
                </a:lnTo>
                <a:lnTo>
                  <a:pt x="65532" y="108203"/>
                </a:lnTo>
                <a:lnTo>
                  <a:pt x="137160" y="108203"/>
                </a:lnTo>
                <a:lnTo>
                  <a:pt x="134112" y="112775"/>
                </a:lnTo>
                <a:lnTo>
                  <a:pt x="134112" y="114299"/>
                </a:lnTo>
                <a:lnTo>
                  <a:pt x="132588" y="115823"/>
                </a:lnTo>
                <a:lnTo>
                  <a:pt x="126491" y="123443"/>
                </a:lnTo>
                <a:lnTo>
                  <a:pt x="123444" y="126491"/>
                </a:lnTo>
                <a:lnTo>
                  <a:pt x="115824" y="132587"/>
                </a:lnTo>
                <a:lnTo>
                  <a:pt x="112775" y="135635"/>
                </a:lnTo>
                <a:lnTo>
                  <a:pt x="103632" y="140207"/>
                </a:lnTo>
                <a:close/>
              </a:path>
              <a:path w="146685" h="146684">
                <a:moveTo>
                  <a:pt x="91440" y="103631"/>
                </a:moveTo>
                <a:lnTo>
                  <a:pt x="97536" y="98755"/>
                </a:lnTo>
                <a:lnTo>
                  <a:pt x="96012" y="100583"/>
                </a:lnTo>
                <a:lnTo>
                  <a:pt x="140208" y="100583"/>
                </a:lnTo>
                <a:lnTo>
                  <a:pt x="140208" y="102107"/>
                </a:lnTo>
                <a:lnTo>
                  <a:pt x="94488" y="102107"/>
                </a:lnTo>
                <a:lnTo>
                  <a:pt x="91440" y="103631"/>
                </a:lnTo>
                <a:close/>
              </a:path>
              <a:path w="146685" h="146684">
                <a:moveTo>
                  <a:pt x="54864" y="103631"/>
                </a:moveTo>
                <a:lnTo>
                  <a:pt x="51816" y="102107"/>
                </a:lnTo>
                <a:lnTo>
                  <a:pt x="52959" y="102107"/>
                </a:lnTo>
                <a:lnTo>
                  <a:pt x="54864" y="103631"/>
                </a:lnTo>
                <a:close/>
              </a:path>
              <a:path w="146685" h="146684">
                <a:moveTo>
                  <a:pt x="138176" y="106679"/>
                </a:moveTo>
                <a:lnTo>
                  <a:pt x="85344" y="106679"/>
                </a:lnTo>
                <a:lnTo>
                  <a:pt x="94488" y="102107"/>
                </a:lnTo>
                <a:lnTo>
                  <a:pt x="140208" y="102107"/>
                </a:lnTo>
                <a:lnTo>
                  <a:pt x="140208" y="103631"/>
                </a:lnTo>
                <a:lnTo>
                  <a:pt x="138176" y="106679"/>
                </a:lnTo>
                <a:close/>
              </a:path>
              <a:path w="146685" h="146684">
                <a:moveTo>
                  <a:pt x="61721" y="106679"/>
                </a:moveTo>
                <a:lnTo>
                  <a:pt x="60960" y="106679"/>
                </a:lnTo>
                <a:lnTo>
                  <a:pt x="57912" y="105155"/>
                </a:lnTo>
                <a:lnTo>
                  <a:pt x="61721" y="106679"/>
                </a:lnTo>
                <a:close/>
              </a:path>
              <a:path w="146685" h="146684">
                <a:moveTo>
                  <a:pt x="137160" y="108203"/>
                </a:moveTo>
                <a:lnTo>
                  <a:pt x="77724" y="108203"/>
                </a:lnTo>
                <a:lnTo>
                  <a:pt x="88391" y="105155"/>
                </a:lnTo>
                <a:lnTo>
                  <a:pt x="85344" y="106679"/>
                </a:lnTo>
                <a:lnTo>
                  <a:pt x="138176" y="106679"/>
                </a:lnTo>
                <a:lnTo>
                  <a:pt x="137160" y="108203"/>
                </a:lnTo>
                <a:close/>
              </a:path>
              <a:path w="146685" h="146684">
                <a:moveTo>
                  <a:pt x="82296" y="146303"/>
                </a:moveTo>
                <a:lnTo>
                  <a:pt x="67056" y="146303"/>
                </a:lnTo>
                <a:lnTo>
                  <a:pt x="59436" y="144779"/>
                </a:lnTo>
                <a:lnTo>
                  <a:pt x="47244" y="141731"/>
                </a:lnTo>
                <a:lnTo>
                  <a:pt x="45719" y="141731"/>
                </a:lnTo>
                <a:lnTo>
                  <a:pt x="44195" y="140207"/>
                </a:lnTo>
                <a:lnTo>
                  <a:pt x="102108" y="140207"/>
                </a:lnTo>
                <a:lnTo>
                  <a:pt x="100584" y="141731"/>
                </a:lnTo>
                <a:lnTo>
                  <a:pt x="89916" y="144779"/>
                </a:lnTo>
                <a:lnTo>
                  <a:pt x="82296" y="146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801867" y="4644389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 h="0">
                <a:moveTo>
                  <a:pt x="0" y="0"/>
                </a:moveTo>
                <a:lnTo>
                  <a:pt x="1799844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7086086" y="4910329"/>
            <a:ext cx="34798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19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691628" y="5507735"/>
            <a:ext cx="85725" cy="361315"/>
          </a:xfrm>
          <a:custGeom>
            <a:avLst/>
            <a:gdLst/>
            <a:ahLst/>
            <a:cxnLst/>
            <a:rect l="l" t="t" r="r" b="b"/>
            <a:pathLst>
              <a:path w="85725" h="361314">
                <a:moveTo>
                  <a:pt x="28956" y="86867"/>
                </a:moveTo>
                <a:lnTo>
                  <a:pt x="0" y="86867"/>
                </a:lnTo>
                <a:lnTo>
                  <a:pt x="42672" y="0"/>
                </a:lnTo>
                <a:lnTo>
                  <a:pt x="77857" y="71627"/>
                </a:lnTo>
                <a:lnTo>
                  <a:pt x="28956" y="71627"/>
                </a:lnTo>
                <a:lnTo>
                  <a:pt x="28956" y="86867"/>
                </a:lnTo>
                <a:close/>
              </a:path>
              <a:path w="85725" h="361314">
                <a:moveTo>
                  <a:pt x="56388" y="361187"/>
                </a:moveTo>
                <a:lnTo>
                  <a:pt x="28956" y="361187"/>
                </a:lnTo>
                <a:lnTo>
                  <a:pt x="28956" y="71627"/>
                </a:lnTo>
                <a:lnTo>
                  <a:pt x="56388" y="71627"/>
                </a:lnTo>
                <a:lnTo>
                  <a:pt x="56388" y="361187"/>
                </a:lnTo>
                <a:close/>
              </a:path>
              <a:path w="85725" h="361314">
                <a:moveTo>
                  <a:pt x="85344" y="86867"/>
                </a:moveTo>
                <a:lnTo>
                  <a:pt x="56388" y="86867"/>
                </a:lnTo>
                <a:lnTo>
                  <a:pt x="56388" y="71627"/>
                </a:lnTo>
                <a:lnTo>
                  <a:pt x="77857" y="71627"/>
                </a:lnTo>
                <a:lnTo>
                  <a:pt x="85344" y="86867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758683" y="4747259"/>
            <a:ext cx="94615" cy="353695"/>
          </a:xfrm>
          <a:custGeom>
            <a:avLst/>
            <a:gdLst/>
            <a:ahLst/>
            <a:cxnLst/>
            <a:rect l="l" t="t" r="r" b="b"/>
            <a:pathLst>
              <a:path w="94615" h="353695">
                <a:moveTo>
                  <a:pt x="62483" y="274319"/>
                </a:moveTo>
                <a:lnTo>
                  <a:pt x="32003" y="274319"/>
                </a:lnTo>
                <a:lnTo>
                  <a:pt x="32003" y="0"/>
                </a:lnTo>
                <a:lnTo>
                  <a:pt x="62483" y="0"/>
                </a:lnTo>
                <a:lnTo>
                  <a:pt x="62483" y="274319"/>
                </a:lnTo>
                <a:close/>
              </a:path>
              <a:path w="94615" h="353695">
                <a:moveTo>
                  <a:pt x="47243" y="353567"/>
                </a:moveTo>
                <a:lnTo>
                  <a:pt x="0" y="259080"/>
                </a:lnTo>
                <a:lnTo>
                  <a:pt x="32003" y="259080"/>
                </a:lnTo>
                <a:lnTo>
                  <a:pt x="32003" y="274319"/>
                </a:lnTo>
                <a:lnTo>
                  <a:pt x="86868" y="274319"/>
                </a:lnTo>
                <a:lnTo>
                  <a:pt x="47243" y="353567"/>
                </a:lnTo>
                <a:close/>
              </a:path>
              <a:path w="94615" h="353695">
                <a:moveTo>
                  <a:pt x="86868" y="274319"/>
                </a:moveTo>
                <a:lnTo>
                  <a:pt x="62483" y="274319"/>
                </a:lnTo>
                <a:lnTo>
                  <a:pt x="62483" y="259080"/>
                </a:lnTo>
                <a:lnTo>
                  <a:pt x="94487" y="259080"/>
                </a:lnTo>
                <a:lnTo>
                  <a:pt x="86868" y="274319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793991" y="4604003"/>
            <a:ext cx="86995" cy="2173605"/>
          </a:xfrm>
          <a:custGeom>
            <a:avLst/>
            <a:gdLst/>
            <a:ahLst/>
            <a:cxnLst/>
            <a:rect l="l" t="t" r="r" b="b"/>
            <a:pathLst>
              <a:path w="86995" h="2173604">
                <a:moveTo>
                  <a:pt x="28955" y="82283"/>
                </a:moveTo>
                <a:lnTo>
                  <a:pt x="27003" y="81891"/>
                </a:lnTo>
                <a:lnTo>
                  <a:pt x="12953" y="72580"/>
                </a:lnTo>
                <a:lnTo>
                  <a:pt x="3476" y="58983"/>
                </a:lnTo>
                <a:lnTo>
                  <a:pt x="0" y="42671"/>
                </a:lnTo>
                <a:lnTo>
                  <a:pt x="3476" y="25717"/>
                </a:lnTo>
                <a:lnTo>
                  <a:pt x="12953" y="12191"/>
                </a:lnTo>
                <a:lnTo>
                  <a:pt x="27003" y="3238"/>
                </a:lnTo>
                <a:lnTo>
                  <a:pt x="44195" y="0"/>
                </a:lnTo>
                <a:lnTo>
                  <a:pt x="60507" y="3238"/>
                </a:lnTo>
                <a:lnTo>
                  <a:pt x="74104" y="12191"/>
                </a:lnTo>
                <a:lnTo>
                  <a:pt x="83415" y="25717"/>
                </a:lnTo>
                <a:lnTo>
                  <a:pt x="86867" y="42671"/>
                </a:lnTo>
                <a:lnTo>
                  <a:pt x="28955" y="42671"/>
                </a:lnTo>
                <a:lnTo>
                  <a:pt x="28955" y="82283"/>
                </a:lnTo>
                <a:close/>
              </a:path>
              <a:path w="86995" h="2173604">
                <a:moveTo>
                  <a:pt x="44195" y="85343"/>
                </a:moveTo>
                <a:lnTo>
                  <a:pt x="28955" y="82283"/>
                </a:lnTo>
                <a:lnTo>
                  <a:pt x="28955" y="42671"/>
                </a:lnTo>
                <a:lnTo>
                  <a:pt x="57911" y="42671"/>
                </a:lnTo>
                <a:lnTo>
                  <a:pt x="57911" y="82440"/>
                </a:lnTo>
                <a:lnTo>
                  <a:pt x="44195" y="85343"/>
                </a:lnTo>
                <a:close/>
              </a:path>
              <a:path w="86995" h="2173604">
                <a:moveTo>
                  <a:pt x="57911" y="82440"/>
                </a:moveTo>
                <a:lnTo>
                  <a:pt x="57911" y="42671"/>
                </a:lnTo>
                <a:lnTo>
                  <a:pt x="86867" y="42671"/>
                </a:lnTo>
                <a:lnTo>
                  <a:pt x="83415" y="58983"/>
                </a:lnTo>
                <a:lnTo>
                  <a:pt x="74104" y="72580"/>
                </a:lnTo>
                <a:lnTo>
                  <a:pt x="60507" y="81891"/>
                </a:lnTo>
                <a:lnTo>
                  <a:pt x="57911" y="82440"/>
                </a:lnTo>
                <a:close/>
              </a:path>
              <a:path w="86995" h="2173604">
                <a:moveTo>
                  <a:pt x="28955" y="2089437"/>
                </a:moveTo>
                <a:lnTo>
                  <a:pt x="28955" y="82283"/>
                </a:lnTo>
                <a:lnTo>
                  <a:pt x="44195" y="85343"/>
                </a:lnTo>
                <a:lnTo>
                  <a:pt x="57911" y="85343"/>
                </a:lnTo>
                <a:lnTo>
                  <a:pt x="57911" y="2086355"/>
                </a:lnTo>
                <a:lnTo>
                  <a:pt x="44195" y="2086355"/>
                </a:lnTo>
                <a:lnTo>
                  <a:pt x="28955" y="2089437"/>
                </a:lnTo>
                <a:close/>
              </a:path>
              <a:path w="86995" h="2173604">
                <a:moveTo>
                  <a:pt x="57911" y="85343"/>
                </a:moveTo>
                <a:lnTo>
                  <a:pt x="44195" y="85343"/>
                </a:lnTo>
                <a:lnTo>
                  <a:pt x="57911" y="82440"/>
                </a:lnTo>
                <a:lnTo>
                  <a:pt x="57911" y="85343"/>
                </a:lnTo>
                <a:close/>
              </a:path>
              <a:path w="86995" h="2173604">
                <a:moveTo>
                  <a:pt x="57911" y="2130551"/>
                </a:moveTo>
                <a:lnTo>
                  <a:pt x="28955" y="2130551"/>
                </a:lnTo>
                <a:lnTo>
                  <a:pt x="28955" y="2089437"/>
                </a:lnTo>
                <a:lnTo>
                  <a:pt x="44195" y="2086355"/>
                </a:lnTo>
                <a:lnTo>
                  <a:pt x="57911" y="2089279"/>
                </a:lnTo>
                <a:lnTo>
                  <a:pt x="57911" y="2130551"/>
                </a:lnTo>
                <a:close/>
              </a:path>
              <a:path w="86995" h="2173604">
                <a:moveTo>
                  <a:pt x="57911" y="2089279"/>
                </a:moveTo>
                <a:lnTo>
                  <a:pt x="44195" y="2086355"/>
                </a:lnTo>
                <a:lnTo>
                  <a:pt x="57911" y="2086355"/>
                </a:lnTo>
                <a:lnTo>
                  <a:pt x="57911" y="2089279"/>
                </a:lnTo>
                <a:close/>
              </a:path>
              <a:path w="86995" h="2173604">
                <a:moveTo>
                  <a:pt x="86867" y="2130551"/>
                </a:moveTo>
                <a:lnTo>
                  <a:pt x="57911" y="2130551"/>
                </a:lnTo>
                <a:lnTo>
                  <a:pt x="57911" y="2089279"/>
                </a:lnTo>
                <a:lnTo>
                  <a:pt x="60507" y="2089832"/>
                </a:lnTo>
                <a:lnTo>
                  <a:pt x="74104" y="2099309"/>
                </a:lnTo>
                <a:lnTo>
                  <a:pt x="83415" y="2113359"/>
                </a:lnTo>
                <a:lnTo>
                  <a:pt x="86867" y="2130551"/>
                </a:lnTo>
                <a:close/>
              </a:path>
              <a:path w="86995" h="2173604">
                <a:moveTo>
                  <a:pt x="44195" y="2173223"/>
                </a:moveTo>
                <a:lnTo>
                  <a:pt x="27003" y="2169771"/>
                </a:lnTo>
                <a:lnTo>
                  <a:pt x="12953" y="2160460"/>
                </a:lnTo>
                <a:lnTo>
                  <a:pt x="3476" y="2146863"/>
                </a:lnTo>
                <a:lnTo>
                  <a:pt x="0" y="2130551"/>
                </a:lnTo>
                <a:lnTo>
                  <a:pt x="3476" y="2113359"/>
                </a:lnTo>
                <a:lnTo>
                  <a:pt x="12953" y="2099309"/>
                </a:lnTo>
                <a:lnTo>
                  <a:pt x="27003" y="2089832"/>
                </a:lnTo>
                <a:lnTo>
                  <a:pt x="28955" y="2089437"/>
                </a:lnTo>
                <a:lnTo>
                  <a:pt x="28955" y="2130551"/>
                </a:lnTo>
                <a:lnTo>
                  <a:pt x="86867" y="2130551"/>
                </a:lnTo>
                <a:lnTo>
                  <a:pt x="83415" y="2146863"/>
                </a:lnTo>
                <a:lnTo>
                  <a:pt x="74104" y="2160460"/>
                </a:lnTo>
                <a:lnTo>
                  <a:pt x="60507" y="2169771"/>
                </a:lnTo>
                <a:lnTo>
                  <a:pt x="44195" y="2173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760464" y="5641848"/>
            <a:ext cx="147955" cy="394970"/>
          </a:xfrm>
          <a:custGeom>
            <a:avLst/>
            <a:gdLst/>
            <a:ahLst/>
            <a:cxnLst/>
            <a:rect l="l" t="t" r="r" b="b"/>
            <a:pathLst>
              <a:path w="147954" h="394970">
                <a:moveTo>
                  <a:pt x="0" y="0"/>
                </a:moveTo>
                <a:lnTo>
                  <a:pt x="147828" y="0"/>
                </a:lnTo>
                <a:lnTo>
                  <a:pt x="147828" y="394716"/>
                </a:lnTo>
                <a:lnTo>
                  <a:pt x="0" y="3947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740652" y="5622035"/>
            <a:ext cx="187960" cy="434340"/>
          </a:xfrm>
          <a:custGeom>
            <a:avLst/>
            <a:gdLst/>
            <a:ahLst/>
            <a:cxnLst/>
            <a:rect l="l" t="t" r="r" b="b"/>
            <a:pathLst>
              <a:path w="187959" h="434339">
                <a:moveTo>
                  <a:pt x="187452" y="434339"/>
                </a:moveTo>
                <a:lnTo>
                  <a:pt x="0" y="434339"/>
                </a:lnTo>
                <a:lnTo>
                  <a:pt x="0" y="0"/>
                </a:lnTo>
                <a:lnTo>
                  <a:pt x="187452" y="0"/>
                </a:lnTo>
                <a:lnTo>
                  <a:pt x="187452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396239"/>
                </a:lnTo>
                <a:lnTo>
                  <a:pt x="19812" y="396239"/>
                </a:lnTo>
                <a:lnTo>
                  <a:pt x="38100" y="414528"/>
                </a:lnTo>
                <a:lnTo>
                  <a:pt x="187452" y="414528"/>
                </a:lnTo>
                <a:lnTo>
                  <a:pt x="187452" y="434339"/>
                </a:lnTo>
                <a:close/>
              </a:path>
              <a:path w="187959" h="434339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87959" h="434339">
                <a:moveTo>
                  <a:pt x="149352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49352" y="19812"/>
                </a:lnTo>
                <a:lnTo>
                  <a:pt x="149352" y="38100"/>
                </a:lnTo>
                <a:close/>
              </a:path>
              <a:path w="187959" h="434339">
                <a:moveTo>
                  <a:pt x="149352" y="414528"/>
                </a:moveTo>
                <a:lnTo>
                  <a:pt x="149352" y="19812"/>
                </a:lnTo>
                <a:lnTo>
                  <a:pt x="167640" y="38100"/>
                </a:lnTo>
                <a:lnTo>
                  <a:pt x="187452" y="38100"/>
                </a:lnTo>
                <a:lnTo>
                  <a:pt x="187452" y="396239"/>
                </a:lnTo>
                <a:lnTo>
                  <a:pt x="167640" y="396239"/>
                </a:lnTo>
                <a:lnTo>
                  <a:pt x="149352" y="414528"/>
                </a:lnTo>
                <a:close/>
              </a:path>
              <a:path w="187959" h="434339">
                <a:moveTo>
                  <a:pt x="187452" y="38100"/>
                </a:moveTo>
                <a:lnTo>
                  <a:pt x="167640" y="38100"/>
                </a:lnTo>
                <a:lnTo>
                  <a:pt x="149352" y="19812"/>
                </a:lnTo>
                <a:lnTo>
                  <a:pt x="187452" y="19812"/>
                </a:lnTo>
                <a:lnTo>
                  <a:pt x="187452" y="38100"/>
                </a:lnTo>
                <a:close/>
              </a:path>
              <a:path w="187959" h="434339">
                <a:moveTo>
                  <a:pt x="38100" y="414528"/>
                </a:moveTo>
                <a:lnTo>
                  <a:pt x="19812" y="396239"/>
                </a:lnTo>
                <a:lnTo>
                  <a:pt x="38100" y="396239"/>
                </a:lnTo>
                <a:lnTo>
                  <a:pt x="38100" y="414528"/>
                </a:lnTo>
                <a:close/>
              </a:path>
              <a:path w="187959" h="434339">
                <a:moveTo>
                  <a:pt x="149352" y="414528"/>
                </a:moveTo>
                <a:lnTo>
                  <a:pt x="38100" y="414528"/>
                </a:lnTo>
                <a:lnTo>
                  <a:pt x="38100" y="396239"/>
                </a:lnTo>
                <a:lnTo>
                  <a:pt x="149352" y="396239"/>
                </a:lnTo>
                <a:lnTo>
                  <a:pt x="149352" y="414528"/>
                </a:lnTo>
                <a:close/>
              </a:path>
              <a:path w="187959" h="434339">
                <a:moveTo>
                  <a:pt x="187452" y="414528"/>
                </a:moveTo>
                <a:lnTo>
                  <a:pt x="149352" y="414528"/>
                </a:lnTo>
                <a:lnTo>
                  <a:pt x="167640" y="396239"/>
                </a:lnTo>
                <a:lnTo>
                  <a:pt x="187452" y="396239"/>
                </a:lnTo>
                <a:lnTo>
                  <a:pt x="187452" y="414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342888" y="4706111"/>
            <a:ext cx="297180" cy="86995"/>
          </a:xfrm>
          <a:custGeom>
            <a:avLst/>
            <a:gdLst/>
            <a:ahLst/>
            <a:cxnLst/>
            <a:rect l="l" t="t" r="r" b="b"/>
            <a:pathLst>
              <a:path w="297179" h="86995">
                <a:moveTo>
                  <a:pt x="211836" y="86867"/>
                </a:moveTo>
                <a:lnTo>
                  <a:pt x="211836" y="0"/>
                </a:lnTo>
                <a:lnTo>
                  <a:pt x="269748" y="28955"/>
                </a:lnTo>
                <a:lnTo>
                  <a:pt x="227076" y="28955"/>
                </a:lnTo>
                <a:lnTo>
                  <a:pt x="227076" y="57911"/>
                </a:lnTo>
                <a:lnTo>
                  <a:pt x="267751" y="57911"/>
                </a:lnTo>
                <a:lnTo>
                  <a:pt x="211836" y="86867"/>
                </a:lnTo>
                <a:close/>
              </a:path>
              <a:path w="297179" h="86995">
                <a:moveTo>
                  <a:pt x="211836" y="57911"/>
                </a:moveTo>
                <a:lnTo>
                  <a:pt x="0" y="57911"/>
                </a:lnTo>
                <a:lnTo>
                  <a:pt x="0" y="28955"/>
                </a:lnTo>
                <a:lnTo>
                  <a:pt x="211836" y="28955"/>
                </a:lnTo>
                <a:lnTo>
                  <a:pt x="211836" y="57911"/>
                </a:lnTo>
                <a:close/>
              </a:path>
              <a:path w="297179" h="86995">
                <a:moveTo>
                  <a:pt x="267751" y="57911"/>
                </a:moveTo>
                <a:lnTo>
                  <a:pt x="227076" y="57911"/>
                </a:lnTo>
                <a:lnTo>
                  <a:pt x="227076" y="28955"/>
                </a:lnTo>
                <a:lnTo>
                  <a:pt x="269748" y="28955"/>
                </a:lnTo>
                <a:lnTo>
                  <a:pt x="297180" y="42671"/>
                </a:lnTo>
                <a:lnTo>
                  <a:pt x="267751" y="57911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545323" y="5370575"/>
            <a:ext cx="1591310" cy="85725"/>
          </a:xfrm>
          <a:custGeom>
            <a:avLst/>
            <a:gdLst/>
            <a:ahLst/>
            <a:cxnLst/>
            <a:rect l="l" t="t" r="r" b="b"/>
            <a:pathLst>
              <a:path w="1591309" h="85725">
                <a:moveTo>
                  <a:pt x="42672" y="85343"/>
                </a:moveTo>
                <a:lnTo>
                  <a:pt x="26360" y="81891"/>
                </a:lnTo>
                <a:lnTo>
                  <a:pt x="12763" y="72580"/>
                </a:lnTo>
                <a:lnTo>
                  <a:pt x="3452" y="58983"/>
                </a:lnTo>
                <a:lnTo>
                  <a:pt x="0" y="42671"/>
                </a:lnTo>
                <a:lnTo>
                  <a:pt x="3452" y="25717"/>
                </a:lnTo>
                <a:lnTo>
                  <a:pt x="12763" y="12191"/>
                </a:lnTo>
                <a:lnTo>
                  <a:pt x="26360" y="3238"/>
                </a:lnTo>
                <a:lnTo>
                  <a:pt x="42672" y="0"/>
                </a:lnTo>
                <a:lnTo>
                  <a:pt x="59626" y="3238"/>
                </a:lnTo>
                <a:lnTo>
                  <a:pt x="73152" y="12191"/>
                </a:lnTo>
                <a:lnTo>
                  <a:pt x="82105" y="25717"/>
                </a:lnTo>
                <a:lnTo>
                  <a:pt x="82432" y="27431"/>
                </a:lnTo>
                <a:lnTo>
                  <a:pt x="42672" y="27431"/>
                </a:lnTo>
                <a:lnTo>
                  <a:pt x="42672" y="56387"/>
                </a:lnTo>
                <a:lnTo>
                  <a:pt x="82620" y="56387"/>
                </a:lnTo>
                <a:lnTo>
                  <a:pt x="82105" y="58983"/>
                </a:lnTo>
                <a:lnTo>
                  <a:pt x="73152" y="72580"/>
                </a:lnTo>
                <a:lnTo>
                  <a:pt x="59626" y="81891"/>
                </a:lnTo>
                <a:lnTo>
                  <a:pt x="42672" y="85343"/>
                </a:lnTo>
                <a:close/>
              </a:path>
              <a:path w="1591309" h="85725">
                <a:moveTo>
                  <a:pt x="82620" y="56387"/>
                </a:moveTo>
                <a:lnTo>
                  <a:pt x="42672" y="56387"/>
                </a:lnTo>
                <a:lnTo>
                  <a:pt x="42672" y="27431"/>
                </a:lnTo>
                <a:lnTo>
                  <a:pt x="82432" y="27431"/>
                </a:lnTo>
                <a:lnTo>
                  <a:pt x="85344" y="42671"/>
                </a:lnTo>
                <a:lnTo>
                  <a:pt x="82620" y="56387"/>
                </a:lnTo>
                <a:close/>
              </a:path>
              <a:path w="1591309" h="85725">
                <a:moveTo>
                  <a:pt x="1591055" y="56387"/>
                </a:moveTo>
                <a:lnTo>
                  <a:pt x="82620" y="56387"/>
                </a:lnTo>
                <a:lnTo>
                  <a:pt x="85344" y="42671"/>
                </a:lnTo>
                <a:lnTo>
                  <a:pt x="82432" y="27431"/>
                </a:lnTo>
                <a:lnTo>
                  <a:pt x="1591055" y="27431"/>
                </a:lnTo>
                <a:lnTo>
                  <a:pt x="1591055" y="563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417052" y="5413248"/>
            <a:ext cx="0" cy="314325"/>
          </a:xfrm>
          <a:custGeom>
            <a:avLst/>
            <a:gdLst/>
            <a:ahLst/>
            <a:cxnLst/>
            <a:rect l="l" t="t" r="r" b="b"/>
            <a:pathLst>
              <a:path w="0" h="314325">
                <a:moveTo>
                  <a:pt x="0" y="0"/>
                </a:moveTo>
                <a:lnTo>
                  <a:pt x="0" y="313944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417052" y="6158484"/>
            <a:ext cx="0" cy="571500"/>
          </a:xfrm>
          <a:custGeom>
            <a:avLst/>
            <a:gdLst/>
            <a:ahLst/>
            <a:cxnLst/>
            <a:rect l="l" t="t" r="r" b="b"/>
            <a:pathLst>
              <a:path w="0" h="571500">
                <a:moveTo>
                  <a:pt x="0" y="0"/>
                </a:moveTo>
                <a:lnTo>
                  <a:pt x="0" y="57150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334755" y="5727192"/>
            <a:ext cx="149860" cy="431800"/>
          </a:xfrm>
          <a:custGeom>
            <a:avLst/>
            <a:gdLst/>
            <a:ahLst/>
            <a:cxnLst/>
            <a:rect l="l" t="t" r="r" b="b"/>
            <a:pathLst>
              <a:path w="149859" h="431800">
                <a:moveTo>
                  <a:pt x="0" y="0"/>
                </a:moveTo>
                <a:lnTo>
                  <a:pt x="149351" y="0"/>
                </a:lnTo>
                <a:lnTo>
                  <a:pt x="149351" y="431291"/>
                </a:lnTo>
                <a:lnTo>
                  <a:pt x="0" y="4312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314944" y="5708903"/>
            <a:ext cx="187960" cy="469900"/>
          </a:xfrm>
          <a:custGeom>
            <a:avLst/>
            <a:gdLst/>
            <a:ahLst/>
            <a:cxnLst/>
            <a:rect l="l" t="t" r="r" b="b"/>
            <a:pathLst>
              <a:path w="187959" h="469900">
                <a:moveTo>
                  <a:pt x="187452" y="469391"/>
                </a:moveTo>
                <a:lnTo>
                  <a:pt x="0" y="469391"/>
                </a:lnTo>
                <a:lnTo>
                  <a:pt x="0" y="0"/>
                </a:lnTo>
                <a:lnTo>
                  <a:pt x="187452" y="0"/>
                </a:lnTo>
                <a:lnTo>
                  <a:pt x="187452" y="18287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431291"/>
                </a:lnTo>
                <a:lnTo>
                  <a:pt x="19812" y="431291"/>
                </a:lnTo>
                <a:lnTo>
                  <a:pt x="38100" y="449580"/>
                </a:lnTo>
                <a:lnTo>
                  <a:pt x="187452" y="449580"/>
                </a:lnTo>
                <a:lnTo>
                  <a:pt x="187452" y="469391"/>
                </a:lnTo>
                <a:close/>
              </a:path>
              <a:path w="187959" h="469900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87959" h="469900">
                <a:moveTo>
                  <a:pt x="149352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49352" y="18288"/>
                </a:lnTo>
                <a:lnTo>
                  <a:pt x="149352" y="38100"/>
                </a:lnTo>
                <a:close/>
              </a:path>
              <a:path w="187959" h="469900">
                <a:moveTo>
                  <a:pt x="149352" y="449580"/>
                </a:moveTo>
                <a:lnTo>
                  <a:pt x="149352" y="18288"/>
                </a:lnTo>
                <a:lnTo>
                  <a:pt x="169164" y="38100"/>
                </a:lnTo>
                <a:lnTo>
                  <a:pt x="187452" y="38100"/>
                </a:lnTo>
                <a:lnTo>
                  <a:pt x="187452" y="431291"/>
                </a:lnTo>
                <a:lnTo>
                  <a:pt x="169164" y="431291"/>
                </a:lnTo>
                <a:lnTo>
                  <a:pt x="149352" y="449580"/>
                </a:lnTo>
                <a:close/>
              </a:path>
              <a:path w="187959" h="469900">
                <a:moveTo>
                  <a:pt x="187452" y="38100"/>
                </a:moveTo>
                <a:lnTo>
                  <a:pt x="169164" y="38100"/>
                </a:lnTo>
                <a:lnTo>
                  <a:pt x="149352" y="18288"/>
                </a:lnTo>
                <a:lnTo>
                  <a:pt x="187452" y="18287"/>
                </a:lnTo>
                <a:lnTo>
                  <a:pt x="187452" y="38100"/>
                </a:lnTo>
                <a:close/>
              </a:path>
              <a:path w="187959" h="469900">
                <a:moveTo>
                  <a:pt x="38100" y="449580"/>
                </a:moveTo>
                <a:lnTo>
                  <a:pt x="19812" y="431291"/>
                </a:lnTo>
                <a:lnTo>
                  <a:pt x="38100" y="431291"/>
                </a:lnTo>
                <a:lnTo>
                  <a:pt x="38100" y="449580"/>
                </a:lnTo>
                <a:close/>
              </a:path>
              <a:path w="187959" h="469900">
                <a:moveTo>
                  <a:pt x="149352" y="449580"/>
                </a:moveTo>
                <a:lnTo>
                  <a:pt x="38100" y="449580"/>
                </a:lnTo>
                <a:lnTo>
                  <a:pt x="38100" y="431291"/>
                </a:lnTo>
                <a:lnTo>
                  <a:pt x="149352" y="431291"/>
                </a:lnTo>
                <a:lnTo>
                  <a:pt x="149352" y="449580"/>
                </a:lnTo>
                <a:close/>
              </a:path>
              <a:path w="187959" h="469900">
                <a:moveTo>
                  <a:pt x="187452" y="449580"/>
                </a:moveTo>
                <a:lnTo>
                  <a:pt x="149352" y="449580"/>
                </a:lnTo>
                <a:lnTo>
                  <a:pt x="169164" y="431291"/>
                </a:lnTo>
                <a:lnTo>
                  <a:pt x="187452" y="431291"/>
                </a:lnTo>
                <a:lnTo>
                  <a:pt x="187452" y="449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9129521" y="5411723"/>
            <a:ext cx="0" cy="422275"/>
          </a:xfrm>
          <a:custGeom>
            <a:avLst/>
            <a:gdLst/>
            <a:ahLst/>
            <a:cxnLst/>
            <a:rect l="l" t="t" r="r" b="b"/>
            <a:pathLst>
              <a:path w="0" h="422275">
                <a:moveTo>
                  <a:pt x="0" y="0"/>
                </a:moveTo>
                <a:lnTo>
                  <a:pt x="0" y="422148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9129521" y="6228588"/>
            <a:ext cx="0" cy="515620"/>
          </a:xfrm>
          <a:custGeom>
            <a:avLst/>
            <a:gdLst/>
            <a:ahLst/>
            <a:cxnLst/>
            <a:rect l="l" t="t" r="r" b="b"/>
            <a:pathLst>
              <a:path w="0" h="515620">
                <a:moveTo>
                  <a:pt x="0" y="0"/>
                </a:moveTo>
                <a:lnTo>
                  <a:pt x="0" y="515112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9055607" y="5833871"/>
            <a:ext cx="149860" cy="394970"/>
          </a:xfrm>
          <a:custGeom>
            <a:avLst/>
            <a:gdLst/>
            <a:ahLst/>
            <a:cxnLst/>
            <a:rect l="l" t="t" r="r" b="b"/>
            <a:pathLst>
              <a:path w="149859" h="394970">
                <a:moveTo>
                  <a:pt x="0" y="0"/>
                </a:moveTo>
                <a:lnTo>
                  <a:pt x="149352" y="0"/>
                </a:lnTo>
                <a:lnTo>
                  <a:pt x="149352" y="394716"/>
                </a:lnTo>
                <a:lnTo>
                  <a:pt x="0" y="3947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9035796" y="5814060"/>
            <a:ext cx="187960" cy="434340"/>
          </a:xfrm>
          <a:custGeom>
            <a:avLst/>
            <a:gdLst/>
            <a:ahLst/>
            <a:cxnLst/>
            <a:rect l="l" t="t" r="r" b="b"/>
            <a:pathLst>
              <a:path w="187959" h="434339">
                <a:moveTo>
                  <a:pt x="187452" y="434339"/>
                </a:moveTo>
                <a:lnTo>
                  <a:pt x="0" y="434339"/>
                </a:lnTo>
                <a:lnTo>
                  <a:pt x="0" y="0"/>
                </a:lnTo>
                <a:lnTo>
                  <a:pt x="187452" y="0"/>
                </a:lnTo>
                <a:lnTo>
                  <a:pt x="187452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396239"/>
                </a:lnTo>
                <a:lnTo>
                  <a:pt x="19812" y="396239"/>
                </a:lnTo>
                <a:lnTo>
                  <a:pt x="38100" y="414528"/>
                </a:lnTo>
                <a:lnTo>
                  <a:pt x="187452" y="414528"/>
                </a:lnTo>
                <a:lnTo>
                  <a:pt x="187452" y="434339"/>
                </a:lnTo>
                <a:close/>
              </a:path>
              <a:path w="187959" h="434339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87959" h="434339">
                <a:moveTo>
                  <a:pt x="149352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49352" y="19812"/>
                </a:lnTo>
                <a:lnTo>
                  <a:pt x="149352" y="38100"/>
                </a:lnTo>
                <a:close/>
              </a:path>
              <a:path w="187959" h="434339">
                <a:moveTo>
                  <a:pt x="149352" y="414528"/>
                </a:moveTo>
                <a:lnTo>
                  <a:pt x="149352" y="19812"/>
                </a:lnTo>
                <a:lnTo>
                  <a:pt x="169164" y="38100"/>
                </a:lnTo>
                <a:lnTo>
                  <a:pt x="187452" y="38100"/>
                </a:lnTo>
                <a:lnTo>
                  <a:pt x="187452" y="396239"/>
                </a:lnTo>
                <a:lnTo>
                  <a:pt x="169164" y="396239"/>
                </a:lnTo>
                <a:lnTo>
                  <a:pt x="149352" y="414528"/>
                </a:lnTo>
                <a:close/>
              </a:path>
              <a:path w="187959" h="434339">
                <a:moveTo>
                  <a:pt x="187452" y="38100"/>
                </a:moveTo>
                <a:lnTo>
                  <a:pt x="169164" y="38100"/>
                </a:lnTo>
                <a:lnTo>
                  <a:pt x="149352" y="19812"/>
                </a:lnTo>
                <a:lnTo>
                  <a:pt x="187452" y="19812"/>
                </a:lnTo>
                <a:lnTo>
                  <a:pt x="187452" y="38100"/>
                </a:lnTo>
                <a:close/>
              </a:path>
              <a:path w="187959" h="434339">
                <a:moveTo>
                  <a:pt x="38100" y="414528"/>
                </a:moveTo>
                <a:lnTo>
                  <a:pt x="19812" y="396239"/>
                </a:lnTo>
                <a:lnTo>
                  <a:pt x="38100" y="396239"/>
                </a:lnTo>
                <a:lnTo>
                  <a:pt x="38100" y="414528"/>
                </a:lnTo>
                <a:close/>
              </a:path>
              <a:path w="187959" h="434339">
                <a:moveTo>
                  <a:pt x="149352" y="414528"/>
                </a:moveTo>
                <a:lnTo>
                  <a:pt x="38100" y="414528"/>
                </a:lnTo>
                <a:lnTo>
                  <a:pt x="38100" y="396239"/>
                </a:lnTo>
                <a:lnTo>
                  <a:pt x="149352" y="396239"/>
                </a:lnTo>
                <a:lnTo>
                  <a:pt x="149352" y="414528"/>
                </a:lnTo>
                <a:close/>
              </a:path>
              <a:path w="187959" h="434339">
                <a:moveTo>
                  <a:pt x="187452" y="414528"/>
                </a:moveTo>
                <a:lnTo>
                  <a:pt x="149352" y="414528"/>
                </a:lnTo>
                <a:lnTo>
                  <a:pt x="169164" y="396239"/>
                </a:lnTo>
                <a:lnTo>
                  <a:pt x="187452" y="396239"/>
                </a:lnTo>
                <a:lnTo>
                  <a:pt x="187452" y="414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8713666" y="6089881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8916381" y="6266165"/>
            <a:ext cx="16065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latin typeface="Times New Roman"/>
                <a:cs typeface="Times New Roman"/>
              </a:rPr>
              <a:t>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8389619" y="5376671"/>
            <a:ext cx="62865" cy="71755"/>
          </a:xfrm>
          <a:custGeom>
            <a:avLst/>
            <a:gdLst/>
            <a:ahLst/>
            <a:cxnLst/>
            <a:rect l="l" t="t" r="r" b="b"/>
            <a:pathLst>
              <a:path w="62865" h="71754">
                <a:moveTo>
                  <a:pt x="32004" y="71627"/>
                </a:moveTo>
                <a:lnTo>
                  <a:pt x="19288" y="68699"/>
                </a:lnTo>
                <a:lnTo>
                  <a:pt x="9144" y="60769"/>
                </a:lnTo>
                <a:lnTo>
                  <a:pt x="2428" y="49125"/>
                </a:lnTo>
                <a:lnTo>
                  <a:pt x="0" y="35051"/>
                </a:lnTo>
                <a:lnTo>
                  <a:pt x="2428" y="21216"/>
                </a:lnTo>
                <a:lnTo>
                  <a:pt x="9144" y="10096"/>
                </a:lnTo>
                <a:lnTo>
                  <a:pt x="19288" y="2690"/>
                </a:lnTo>
                <a:lnTo>
                  <a:pt x="32004" y="0"/>
                </a:lnTo>
                <a:lnTo>
                  <a:pt x="43838" y="2690"/>
                </a:lnTo>
                <a:lnTo>
                  <a:pt x="53530" y="10096"/>
                </a:lnTo>
                <a:lnTo>
                  <a:pt x="60078" y="21216"/>
                </a:lnTo>
                <a:lnTo>
                  <a:pt x="62484" y="35051"/>
                </a:lnTo>
                <a:lnTo>
                  <a:pt x="60078" y="49125"/>
                </a:lnTo>
                <a:lnTo>
                  <a:pt x="53530" y="60769"/>
                </a:lnTo>
                <a:lnTo>
                  <a:pt x="43838" y="68699"/>
                </a:lnTo>
                <a:lnTo>
                  <a:pt x="32004" y="71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8371332" y="5356860"/>
            <a:ext cx="99060" cy="109855"/>
          </a:xfrm>
          <a:custGeom>
            <a:avLst/>
            <a:gdLst/>
            <a:ahLst/>
            <a:cxnLst/>
            <a:rect l="l" t="t" r="r" b="b"/>
            <a:pathLst>
              <a:path w="99059" h="109854">
                <a:moveTo>
                  <a:pt x="57912" y="1523"/>
                </a:moveTo>
                <a:lnTo>
                  <a:pt x="41148" y="1523"/>
                </a:lnTo>
                <a:lnTo>
                  <a:pt x="47244" y="0"/>
                </a:lnTo>
                <a:lnTo>
                  <a:pt x="51816" y="0"/>
                </a:lnTo>
                <a:lnTo>
                  <a:pt x="57912" y="1523"/>
                </a:lnTo>
                <a:close/>
              </a:path>
              <a:path w="99059" h="109854">
                <a:moveTo>
                  <a:pt x="68580" y="4571"/>
                </a:moveTo>
                <a:lnTo>
                  <a:pt x="32004" y="4571"/>
                </a:lnTo>
                <a:lnTo>
                  <a:pt x="36576" y="3047"/>
                </a:lnTo>
                <a:lnTo>
                  <a:pt x="38100" y="1523"/>
                </a:lnTo>
                <a:lnTo>
                  <a:pt x="60960" y="1523"/>
                </a:lnTo>
                <a:lnTo>
                  <a:pt x="62484" y="3047"/>
                </a:lnTo>
                <a:lnTo>
                  <a:pt x="68580" y="4571"/>
                </a:lnTo>
                <a:close/>
              </a:path>
              <a:path w="99059" h="109854">
                <a:moveTo>
                  <a:pt x="70104" y="6095"/>
                </a:moveTo>
                <a:lnTo>
                  <a:pt x="28956" y="6095"/>
                </a:lnTo>
                <a:lnTo>
                  <a:pt x="30480" y="4571"/>
                </a:lnTo>
                <a:lnTo>
                  <a:pt x="70104" y="4571"/>
                </a:lnTo>
                <a:lnTo>
                  <a:pt x="70104" y="6095"/>
                </a:lnTo>
                <a:close/>
              </a:path>
              <a:path w="99059" h="109854">
                <a:moveTo>
                  <a:pt x="77724" y="10667"/>
                </a:moveTo>
                <a:lnTo>
                  <a:pt x="21336" y="10667"/>
                </a:lnTo>
                <a:lnTo>
                  <a:pt x="22859" y="9143"/>
                </a:lnTo>
                <a:lnTo>
                  <a:pt x="27432" y="6095"/>
                </a:lnTo>
                <a:lnTo>
                  <a:pt x="71628" y="6095"/>
                </a:lnTo>
                <a:lnTo>
                  <a:pt x="77724" y="9143"/>
                </a:lnTo>
                <a:lnTo>
                  <a:pt x="77724" y="10667"/>
                </a:lnTo>
                <a:close/>
              </a:path>
              <a:path w="99059" h="109854">
                <a:moveTo>
                  <a:pt x="92964" y="83819"/>
                </a:moveTo>
                <a:lnTo>
                  <a:pt x="6096" y="83819"/>
                </a:lnTo>
                <a:lnTo>
                  <a:pt x="4572" y="77723"/>
                </a:lnTo>
                <a:lnTo>
                  <a:pt x="3048" y="76199"/>
                </a:lnTo>
                <a:lnTo>
                  <a:pt x="3048" y="74675"/>
                </a:lnTo>
                <a:lnTo>
                  <a:pt x="1524" y="67055"/>
                </a:lnTo>
                <a:lnTo>
                  <a:pt x="0" y="67055"/>
                </a:lnTo>
                <a:lnTo>
                  <a:pt x="0" y="44195"/>
                </a:lnTo>
                <a:lnTo>
                  <a:pt x="1524" y="42671"/>
                </a:lnTo>
                <a:lnTo>
                  <a:pt x="3048" y="36575"/>
                </a:lnTo>
                <a:lnTo>
                  <a:pt x="3048" y="35051"/>
                </a:lnTo>
                <a:lnTo>
                  <a:pt x="4572" y="33527"/>
                </a:lnTo>
                <a:lnTo>
                  <a:pt x="6096" y="27431"/>
                </a:lnTo>
                <a:lnTo>
                  <a:pt x="9144" y="24383"/>
                </a:lnTo>
                <a:lnTo>
                  <a:pt x="12192" y="19811"/>
                </a:lnTo>
                <a:lnTo>
                  <a:pt x="13716" y="18287"/>
                </a:lnTo>
                <a:lnTo>
                  <a:pt x="13716" y="16763"/>
                </a:lnTo>
                <a:lnTo>
                  <a:pt x="15240" y="16763"/>
                </a:lnTo>
                <a:lnTo>
                  <a:pt x="19812" y="12191"/>
                </a:lnTo>
                <a:lnTo>
                  <a:pt x="19812" y="10667"/>
                </a:lnTo>
                <a:lnTo>
                  <a:pt x="79248" y="10667"/>
                </a:lnTo>
                <a:lnTo>
                  <a:pt x="86868" y="18287"/>
                </a:lnTo>
                <a:lnTo>
                  <a:pt x="91439" y="24383"/>
                </a:lnTo>
                <a:lnTo>
                  <a:pt x="91439" y="25907"/>
                </a:lnTo>
                <a:lnTo>
                  <a:pt x="92964" y="27431"/>
                </a:lnTo>
                <a:lnTo>
                  <a:pt x="96012" y="33527"/>
                </a:lnTo>
                <a:lnTo>
                  <a:pt x="96012" y="36575"/>
                </a:lnTo>
                <a:lnTo>
                  <a:pt x="96774" y="38099"/>
                </a:lnTo>
                <a:lnTo>
                  <a:pt x="47244" y="38099"/>
                </a:lnTo>
                <a:lnTo>
                  <a:pt x="42672" y="41147"/>
                </a:lnTo>
                <a:lnTo>
                  <a:pt x="39624" y="45719"/>
                </a:lnTo>
                <a:lnTo>
                  <a:pt x="38100" y="50291"/>
                </a:lnTo>
                <a:lnTo>
                  <a:pt x="38100" y="60959"/>
                </a:lnTo>
                <a:lnTo>
                  <a:pt x="42672" y="70103"/>
                </a:lnTo>
                <a:lnTo>
                  <a:pt x="44195" y="70103"/>
                </a:lnTo>
                <a:lnTo>
                  <a:pt x="45719" y="71627"/>
                </a:lnTo>
                <a:lnTo>
                  <a:pt x="97231" y="71627"/>
                </a:lnTo>
                <a:lnTo>
                  <a:pt x="96012" y="74675"/>
                </a:lnTo>
                <a:lnTo>
                  <a:pt x="96012" y="77723"/>
                </a:lnTo>
                <a:lnTo>
                  <a:pt x="92964" y="83819"/>
                </a:lnTo>
                <a:close/>
              </a:path>
              <a:path w="99059" h="109854">
                <a:moveTo>
                  <a:pt x="45719" y="39623"/>
                </a:moveTo>
                <a:lnTo>
                  <a:pt x="47244" y="38099"/>
                </a:lnTo>
                <a:lnTo>
                  <a:pt x="48985" y="38535"/>
                </a:lnTo>
                <a:lnTo>
                  <a:pt x="45719" y="39623"/>
                </a:lnTo>
                <a:close/>
              </a:path>
              <a:path w="99059" h="109854">
                <a:moveTo>
                  <a:pt x="48985" y="38535"/>
                </a:moveTo>
                <a:lnTo>
                  <a:pt x="47244" y="38099"/>
                </a:lnTo>
                <a:lnTo>
                  <a:pt x="50292" y="38099"/>
                </a:lnTo>
                <a:lnTo>
                  <a:pt x="48985" y="38535"/>
                </a:lnTo>
                <a:close/>
              </a:path>
              <a:path w="99059" h="109854">
                <a:moveTo>
                  <a:pt x="49276" y="38607"/>
                </a:moveTo>
                <a:lnTo>
                  <a:pt x="48985" y="38535"/>
                </a:lnTo>
                <a:lnTo>
                  <a:pt x="50292" y="38099"/>
                </a:lnTo>
                <a:lnTo>
                  <a:pt x="49276" y="38607"/>
                </a:lnTo>
                <a:close/>
              </a:path>
              <a:path w="99059" h="109854">
                <a:moveTo>
                  <a:pt x="49530" y="38671"/>
                </a:moveTo>
                <a:lnTo>
                  <a:pt x="49276" y="38607"/>
                </a:lnTo>
                <a:lnTo>
                  <a:pt x="50292" y="38099"/>
                </a:lnTo>
                <a:lnTo>
                  <a:pt x="50707" y="38377"/>
                </a:lnTo>
                <a:lnTo>
                  <a:pt x="49530" y="38671"/>
                </a:lnTo>
                <a:close/>
              </a:path>
              <a:path w="99059" h="109854">
                <a:moveTo>
                  <a:pt x="50707" y="38377"/>
                </a:moveTo>
                <a:lnTo>
                  <a:pt x="50292" y="38099"/>
                </a:lnTo>
                <a:lnTo>
                  <a:pt x="50800" y="38353"/>
                </a:lnTo>
                <a:close/>
              </a:path>
              <a:path w="99059" h="109854">
                <a:moveTo>
                  <a:pt x="50800" y="38353"/>
                </a:moveTo>
                <a:lnTo>
                  <a:pt x="50292" y="38099"/>
                </a:lnTo>
                <a:lnTo>
                  <a:pt x="51816" y="38099"/>
                </a:lnTo>
                <a:lnTo>
                  <a:pt x="50800" y="38353"/>
                </a:lnTo>
                <a:close/>
              </a:path>
              <a:path w="99059" h="109854">
                <a:moveTo>
                  <a:pt x="53340" y="39623"/>
                </a:moveTo>
                <a:lnTo>
                  <a:pt x="50800" y="38353"/>
                </a:lnTo>
                <a:lnTo>
                  <a:pt x="51816" y="38099"/>
                </a:lnTo>
                <a:lnTo>
                  <a:pt x="53340" y="39623"/>
                </a:lnTo>
                <a:close/>
              </a:path>
              <a:path w="99059" h="109854">
                <a:moveTo>
                  <a:pt x="59944" y="48259"/>
                </a:moveTo>
                <a:lnTo>
                  <a:pt x="56387" y="41147"/>
                </a:lnTo>
                <a:lnTo>
                  <a:pt x="51816" y="38099"/>
                </a:lnTo>
                <a:lnTo>
                  <a:pt x="96774" y="38099"/>
                </a:lnTo>
                <a:lnTo>
                  <a:pt x="99060" y="42671"/>
                </a:lnTo>
                <a:lnTo>
                  <a:pt x="99060" y="45719"/>
                </a:lnTo>
                <a:lnTo>
                  <a:pt x="59436" y="45719"/>
                </a:lnTo>
                <a:lnTo>
                  <a:pt x="59944" y="48259"/>
                </a:lnTo>
                <a:close/>
              </a:path>
              <a:path w="99059" h="109854">
                <a:moveTo>
                  <a:pt x="53339" y="39623"/>
                </a:moveTo>
                <a:lnTo>
                  <a:pt x="52120" y="39319"/>
                </a:lnTo>
                <a:lnTo>
                  <a:pt x="50707" y="38377"/>
                </a:lnTo>
                <a:lnTo>
                  <a:pt x="53339" y="39623"/>
                </a:lnTo>
                <a:close/>
              </a:path>
              <a:path w="99059" h="109854">
                <a:moveTo>
                  <a:pt x="52120" y="39319"/>
                </a:moveTo>
                <a:lnTo>
                  <a:pt x="49530" y="38671"/>
                </a:lnTo>
                <a:lnTo>
                  <a:pt x="50707" y="38377"/>
                </a:lnTo>
                <a:lnTo>
                  <a:pt x="52120" y="39319"/>
                </a:lnTo>
                <a:close/>
              </a:path>
              <a:path w="99059" h="109854">
                <a:moveTo>
                  <a:pt x="45719" y="39623"/>
                </a:moveTo>
                <a:lnTo>
                  <a:pt x="48985" y="38535"/>
                </a:lnTo>
                <a:lnTo>
                  <a:pt x="49276" y="38607"/>
                </a:lnTo>
                <a:lnTo>
                  <a:pt x="48768" y="38861"/>
                </a:lnTo>
                <a:lnTo>
                  <a:pt x="45719" y="39623"/>
                </a:lnTo>
                <a:close/>
              </a:path>
              <a:path w="99059" h="109854">
                <a:moveTo>
                  <a:pt x="48768" y="38861"/>
                </a:moveTo>
                <a:lnTo>
                  <a:pt x="49276" y="38607"/>
                </a:lnTo>
                <a:lnTo>
                  <a:pt x="49530" y="38671"/>
                </a:lnTo>
                <a:lnTo>
                  <a:pt x="48768" y="38861"/>
                </a:lnTo>
                <a:close/>
              </a:path>
              <a:path w="99059" h="109854">
                <a:moveTo>
                  <a:pt x="44195" y="41147"/>
                </a:moveTo>
                <a:lnTo>
                  <a:pt x="45719" y="39623"/>
                </a:lnTo>
                <a:lnTo>
                  <a:pt x="48768" y="38861"/>
                </a:lnTo>
                <a:lnTo>
                  <a:pt x="44195" y="41147"/>
                </a:lnTo>
                <a:close/>
              </a:path>
              <a:path w="99059" h="109854">
                <a:moveTo>
                  <a:pt x="54863" y="41147"/>
                </a:moveTo>
                <a:lnTo>
                  <a:pt x="52120" y="39319"/>
                </a:lnTo>
                <a:lnTo>
                  <a:pt x="53339" y="39623"/>
                </a:lnTo>
                <a:lnTo>
                  <a:pt x="54863" y="41147"/>
                </a:lnTo>
                <a:close/>
              </a:path>
              <a:path w="99059" h="109854">
                <a:moveTo>
                  <a:pt x="41148" y="44195"/>
                </a:moveTo>
                <a:lnTo>
                  <a:pt x="42672" y="41147"/>
                </a:lnTo>
                <a:lnTo>
                  <a:pt x="45719" y="39623"/>
                </a:lnTo>
                <a:lnTo>
                  <a:pt x="41148" y="44195"/>
                </a:lnTo>
                <a:close/>
              </a:path>
              <a:path w="99059" h="109854">
                <a:moveTo>
                  <a:pt x="57912" y="44195"/>
                </a:moveTo>
                <a:lnTo>
                  <a:pt x="53340" y="39623"/>
                </a:lnTo>
                <a:lnTo>
                  <a:pt x="56387" y="41147"/>
                </a:lnTo>
                <a:lnTo>
                  <a:pt x="57912" y="44195"/>
                </a:lnTo>
                <a:close/>
              </a:path>
              <a:path w="99059" h="109854">
                <a:moveTo>
                  <a:pt x="39116" y="48259"/>
                </a:moveTo>
                <a:lnTo>
                  <a:pt x="39624" y="45719"/>
                </a:lnTo>
                <a:lnTo>
                  <a:pt x="41148" y="44195"/>
                </a:lnTo>
                <a:lnTo>
                  <a:pt x="39116" y="48259"/>
                </a:lnTo>
                <a:close/>
              </a:path>
              <a:path w="99059" h="109854">
                <a:moveTo>
                  <a:pt x="38100" y="50291"/>
                </a:moveTo>
                <a:lnTo>
                  <a:pt x="39624" y="45719"/>
                </a:lnTo>
                <a:lnTo>
                  <a:pt x="39116" y="48259"/>
                </a:lnTo>
                <a:lnTo>
                  <a:pt x="38100" y="50291"/>
                </a:lnTo>
                <a:close/>
              </a:path>
              <a:path w="99059" h="109854">
                <a:moveTo>
                  <a:pt x="60960" y="50291"/>
                </a:moveTo>
                <a:lnTo>
                  <a:pt x="59944" y="48259"/>
                </a:lnTo>
                <a:lnTo>
                  <a:pt x="59436" y="45719"/>
                </a:lnTo>
                <a:lnTo>
                  <a:pt x="60960" y="50291"/>
                </a:lnTo>
                <a:close/>
              </a:path>
              <a:path w="99059" h="109854">
                <a:moveTo>
                  <a:pt x="97840" y="70103"/>
                </a:moveTo>
                <a:lnTo>
                  <a:pt x="56387" y="70103"/>
                </a:lnTo>
                <a:lnTo>
                  <a:pt x="60960" y="60959"/>
                </a:lnTo>
                <a:lnTo>
                  <a:pt x="60960" y="50291"/>
                </a:lnTo>
                <a:lnTo>
                  <a:pt x="59436" y="45719"/>
                </a:lnTo>
                <a:lnTo>
                  <a:pt x="99060" y="45719"/>
                </a:lnTo>
                <a:lnTo>
                  <a:pt x="99060" y="67055"/>
                </a:lnTo>
                <a:lnTo>
                  <a:pt x="97840" y="70103"/>
                </a:lnTo>
                <a:close/>
              </a:path>
              <a:path w="99059" h="109854">
                <a:moveTo>
                  <a:pt x="38100" y="53339"/>
                </a:moveTo>
                <a:lnTo>
                  <a:pt x="38100" y="50291"/>
                </a:lnTo>
                <a:lnTo>
                  <a:pt x="39116" y="48259"/>
                </a:lnTo>
                <a:lnTo>
                  <a:pt x="38100" y="53339"/>
                </a:lnTo>
                <a:close/>
              </a:path>
              <a:path w="99059" h="109854">
                <a:moveTo>
                  <a:pt x="60960" y="53339"/>
                </a:moveTo>
                <a:lnTo>
                  <a:pt x="59944" y="48259"/>
                </a:lnTo>
                <a:lnTo>
                  <a:pt x="60960" y="50291"/>
                </a:lnTo>
                <a:lnTo>
                  <a:pt x="60960" y="53339"/>
                </a:lnTo>
                <a:close/>
              </a:path>
              <a:path w="99059" h="109854">
                <a:moveTo>
                  <a:pt x="39624" y="64007"/>
                </a:moveTo>
                <a:lnTo>
                  <a:pt x="38100" y="60959"/>
                </a:lnTo>
                <a:lnTo>
                  <a:pt x="38100" y="57911"/>
                </a:lnTo>
                <a:lnTo>
                  <a:pt x="39624" y="64007"/>
                </a:lnTo>
                <a:close/>
              </a:path>
              <a:path w="99059" h="109854">
                <a:moveTo>
                  <a:pt x="59436" y="64007"/>
                </a:moveTo>
                <a:lnTo>
                  <a:pt x="60960" y="57911"/>
                </a:lnTo>
                <a:lnTo>
                  <a:pt x="60960" y="60959"/>
                </a:lnTo>
                <a:lnTo>
                  <a:pt x="59436" y="64007"/>
                </a:lnTo>
                <a:close/>
              </a:path>
              <a:path w="99059" h="109854">
                <a:moveTo>
                  <a:pt x="44195" y="70103"/>
                </a:moveTo>
                <a:lnTo>
                  <a:pt x="42672" y="70103"/>
                </a:lnTo>
                <a:lnTo>
                  <a:pt x="41148" y="67055"/>
                </a:lnTo>
                <a:lnTo>
                  <a:pt x="44195" y="70103"/>
                </a:lnTo>
                <a:close/>
              </a:path>
              <a:path w="99059" h="109854">
                <a:moveTo>
                  <a:pt x="97231" y="71627"/>
                </a:moveTo>
                <a:lnTo>
                  <a:pt x="53339" y="71627"/>
                </a:lnTo>
                <a:lnTo>
                  <a:pt x="57912" y="67055"/>
                </a:lnTo>
                <a:lnTo>
                  <a:pt x="56387" y="70103"/>
                </a:lnTo>
                <a:lnTo>
                  <a:pt x="97840" y="70103"/>
                </a:lnTo>
                <a:lnTo>
                  <a:pt x="97231" y="71627"/>
                </a:lnTo>
                <a:close/>
              </a:path>
              <a:path w="99059" h="109854">
                <a:moveTo>
                  <a:pt x="45415" y="70408"/>
                </a:moveTo>
                <a:lnTo>
                  <a:pt x="44196" y="70103"/>
                </a:lnTo>
                <a:lnTo>
                  <a:pt x="42672" y="68579"/>
                </a:lnTo>
                <a:lnTo>
                  <a:pt x="45415" y="70408"/>
                </a:lnTo>
                <a:close/>
              </a:path>
              <a:path w="99059" h="109854">
                <a:moveTo>
                  <a:pt x="53340" y="70611"/>
                </a:moveTo>
                <a:lnTo>
                  <a:pt x="56387" y="68579"/>
                </a:lnTo>
                <a:lnTo>
                  <a:pt x="54864" y="70103"/>
                </a:lnTo>
                <a:lnTo>
                  <a:pt x="53340" y="70611"/>
                </a:lnTo>
                <a:close/>
              </a:path>
              <a:path w="99059" h="109854">
                <a:moveTo>
                  <a:pt x="47244" y="71627"/>
                </a:moveTo>
                <a:lnTo>
                  <a:pt x="45719" y="71627"/>
                </a:lnTo>
                <a:lnTo>
                  <a:pt x="44196" y="70103"/>
                </a:lnTo>
                <a:lnTo>
                  <a:pt x="47244" y="71627"/>
                </a:lnTo>
                <a:close/>
              </a:path>
              <a:path w="99059" h="109854">
                <a:moveTo>
                  <a:pt x="47244" y="71627"/>
                </a:moveTo>
                <a:lnTo>
                  <a:pt x="44195" y="70103"/>
                </a:lnTo>
                <a:lnTo>
                  <a:pt x="45415" y="70408"/>
                </a:lnTo>
                <a:lnTo>
                  <a:pt x="47244" y="71627"/>
                </a:lnTo>
                <a:close/>
              </a:path>
              <a:path w="99059" h="109854">
                <a:moveTo>
                  <a:pt x="51816" y="71627"/>
                </a:moveTo>
                <a:lnTo>
                  <a:pt x="53340" y="70611"/>
                </a:lnTo>
                <a:lnTo>
                  <a:pt x="54864" y="70103"/>
                </a:lnTo>
                <a:lnTo>
                  <a:pt x="51816" y="71627"/>
                </a:lnTo>
                <a:close/>
              </a:path>
              <a:path w="99059" h="109854">
                <a:moveTo>
                  <a:pt x="53339" y="71627"/>
                </a:moveTo>
                <a:lnTo>
                  <a:pt x="51816" y="71627"/>
                </a:lnTo>
                <a:lnTo>
                  <a:pt x="54864" y="70103"/>
                </a:lnTo>
                <a:lnTo>
                  <a:pt x="53339" y="71627"/>
                </a:lnTo>
                <a:close/>
              </a:path>
              <a:path w="99059" h="109854">
                <a:moveTo>
                  <a:pt x="50292" y="71627"/>
                </a:moveTo>
                <a:lnTo>
                  <a:pt x="47244" y="71627"/>
                </a:lnTo>
                <a:lnTo>
                  <a:pt x="45415" y="70408"/>
                </a:lnTo>
                <a:lnTo>
                  <a:pt x="50292" y="71627"/>
                </a:lnTo>
                <a:close/>
              </a:path>
              <a:path w="99059" h="109854">
                <a:moveTo>
                  <a:pt x="51816" y="71627"/>
                </a:moveTo>
                <a:lnTo>
                  <a:pt x="50292" y="71627"/>
                </a:lnTo>
                <a:lnTo>
                  <a:pt x="53340" y="70611"/>
                </a:lnTo>
                <a:lnTo>
                  <a:pt x="51816" y="71627"/>
                </a:lnTo>
                <a:close/>
              </a:path>
              <a:path w="99059" h="109854">
                <a:moveTo>
                  <a:pt x="71628" y="105155"/>
                </a:moveTo>
                <a:lnTo>
                  <a:pt x="27432" y="105155"/>
                </a:lnTo>
                <a:lnTo>
                  <a:pt x="22859" y="100583"/>
                </a:lnTo>
                <a:lnTo>
                  <a:pt x="21336" y="100583"/>
                </a:lnTo>
                <a:lnTo>
                  <a:pt x="15240" y="94487"/>
                </a:lnTo>
                <a:lnTo>
                  <a:pt x="13716" y="94487"/>
                </a:lnTo>
                <a:lnTo>
                  <a:pt x="13716" y="92963"/>
                </a:lnTo>
                <a:lnTo>
                  <a:pt x="12192" y="91439"/>
                </a:lnTo>
                <a:lnTo>
                  <a:pt x="9144" y="86867"/>
                </a:lnTo>
                <a:lnTo>
                  <a:pt x="7620" y="85343"/>
                </a:lnTo>
                <a:lnTo>
                  <a:pt x="7620" y="83819"/>
                </a:lnTo>
                <a:lnTo>
                  <a:pt x="91439" y="83819"/>
                </a:lnTo>
                <a:lnTo>
                  <a:pt x="91439" y="86867"/>
                </a:lnTo>
                <a:lnTo>
                  <a:pt x="86868" y="91439"/>
                </a:lnTo>
                <a:lnTo>
                  <a:pt x="86868" y="92963"/>
                </a:lnTo>
                <a:lnTo>
                  <a:pt x="80772" y="99059"/>
                </a:lnTo>
                <a:lnTo>
                  <a:pt x="79248" y="99059"/>
                </a:lnTo>
                <a:lnTo>
                  <a:pt x="77724" y="100583"/>
                </a:lnTo>
                <a:lnTo>
                  <a:pt x="71628" y="105155"/>
                </a:lnTo>
                <a:close/>
              </a:path>
              <a:path w="99059" h="109854">
                <a:moveTo>
                  <a:pt x="62484" y="108203"/>
                </a:moveTo>
                <a:lnTo>
                  <a:pt x="36576" y="108203"/>
                </a:lnTo>
                <a:lnTo>
                  <a:pt x="32004" y="106679"/>
                </a:lnTo>
                <a:lnTo>
                  <a:pt x="30480" y="105155"/>
                </a:lnTo>
                <a:lnTo>
                  <a:pt x="70104" y="105155"/>
                </a:lnTo>
                <a:lnTo>
                  <a:pt x="68580" y="106679"/>
                </a:lnTo>
                <a:lnTo>
                  <a:pt x="62484" y="108203"/>
                </a:lnTo>
                <a:close/>
              </a:path>
              <a:path w="99059" h="109854">
                <a:moveTo>
                  <a:pt x="59436" y="109727"/>
                </a:moveTo>
                <a:lnTo>
                  <a:pt x="39624" y="109727"/>
                </a:lnTo>
                <a:lnTo>
                  <a:pt x="38100" y="108203"/>
                </a:lnTo>
                <a:lnTo>
                  <a:pt x="60960" y="108203"/>
                </a:lnTo>
                <a:lnTo>
                  <a:pt x="59436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8389619" y="6691884"/>
            <a:ext cx="62865" cy="71755"/>
          </a:xfrm>
          <a:custGeom>
            <a:avLst/>
            <a:gdLst/>
            <a:ahLst/>
            <a:cxnLst/>
            <a:rect l="l" t="t" r="r" b="b"/>
            <a:pathLst>
              <a:path w="62865" h="71754">
                <a:moveTo>
                  <a:pt x="32004" y="71627"/>
                </a:moveTo>
                <a:lnTo>
                  <a:pt x="19288" y="68937"/>
                </a:lnTo>
                <a:lnTo>
                  <a:pt x="9144" y="61531"/>
                </a:lnTo>
                <a:lnTo>
                  <a:pt x="2428" y="50411"/>
                </a:lnTo>
                <a:lnTo>
                  <a:pt x="0" y="36575"/>
                </a:lnTo>
                <a:lnTo>
                  <a:pt x="2428" y="22502"/>
                </a:lnTo>
                <a:lnTo>
                  <a:pt x="9144" y="10858"/>
                </a:lnTo>
                <a:lnTo>
                  <a:pt x="19288" y="2928"/>
                </a:lnTo>
                <a:lnTo>
                  <a:pt x="32004" y="0"/>
                </a:lnTo>
                <a:lnTo>
                  <a:pt x="43838" y="2928"/>
                </a:lnTo>
                <a:lnTo>
                  <a:pt x="53530" y="10858"/>
                </a:lnTo>
                <a:lnTo>
                  <a:pt x="60078" y="22502"/>
                </a:lnTo>
                <a:lnTo>
                  <a:pt x="62484" y="36575"/>
                </a:lnTo>
                <a:lnTo>
                  <a:pt x="60078" y="50411"/>
                </a:lnTo>
                <a:lnTo>
                  <a:pt x="53530" y="61531"/>
                </a:lnTo>
                <a:lnTo>
                  <a:pt x="43838" y="68937"/>
                </a:lnTo>
                <a:lnTo>
                  <a:pt x="32004" y="71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8371332" y="6673595"/>
            <a:ext cx="99060" cy="109855"/>
          </a:xfrm>
          <a:custGeom>
            <a:avLst/>
            <a:gdLst/>
            <a:ahLst/>
            <a:cxnLst/>
            <a:rect l="l" t="t" r="r" b="b"/>
            <a:pathLst>
              <a:path w="99059" h="109854">
                <a:moveTo>
                  <a:pt x="57912" y="1524"/>
                </a:moveTo>
                <a:lnTo>
                  <a:pt x="41148" y="1524"/>
                </a:lnTo>
                <a:lnTo>
                  <a:pt x="47244" y="0"/>
                </a:lnTo>
                <a:lnTo>
                  <a:pt x="51816" y="0"/>
                </a:lnTo>
                <a:lnTo>
                  <a:pt x="57912" y="1524"/>
                </a:lnTo>
                <a:close/>
              </a:path>
              <a:path w="99059" h="109854">
                <a:moveTo>
                  <a:pt x="91439" y="25908"/>
                </a:moveTo>
                <a:lnTo>
                  <a:pt x="7620" y="25908"/>
                </a:lnTo>
                <a:lnTo>
                  <a:pt x="7620" y="24384"/>
                </a:lnTo>
                <a:lnTo>
                  <a:pt x="9144" y="24384"/>
                </a:lnTo>
                <a:lnTo>
                  <a:pt x="12192" y="18288"/>
                </a:lnTo>
                <a:lnTo>
                  <a:pt x="21336" y="9144"/>
                </a:lnTo>
                <a:lnTo>
                  <a:pt x="22859" y="9144"/>
                </a:lnTo>
                <a:lnTo>
                  <a:pt x="27432" y="6096"/>
                </a:lnTo>
                <a:lnTo>
                  <a:pt x="28956" y="4572"/>
                </a:lnTo>
                <a:lnTo>
                  <a:pt x="30480" y="4572"/>
                </a:lnTo>
                <a:lnTo>
                  <a:pt x="32004" y="3048"/>
                </a:lnTo>
                <a:lnTo>
                  <a:pt x="36576" y="1524"/>
                </a:lnTo>
                <a:lnTo>
                  <a:pt x="62484" y="1524"/>
                </a:lnTo>
                <a:lnTo>
                  <a:pt x="68580" y="3048"/>
                </a:lnTo>
                <a:lnTo>
                  <a:pt x="71628" y="6096"/>
                </a:lnTo>
                <a:lnTo>
                  <a:pt x="77724" y="9144"/>
                </a:lnTo>
                <a:lnTo>
                  <a:pt x="79248" y="10668"/>
                </a:lnTo>
                <a:lnTo>
                  <a:pt x="80772" y="10668"/>
                </a:lnTo>
                <a:lnTo>
                  <a:pt x="85344" y="15240"/>
                </a:lnTo>
                <a:lnTo>
                  <a:pt x="85344" y="16764"/>
                </a:lnTo>
                <a:lnTo>
                  <a:pt x="86868" y="16764"/>
                </a:lnTo>
                <a:lnTo>
                  <a:pt x="86868" y="18288"/>
                </a:lnTo>
                <a:lnTo>
                  <a:pt x="91439" y="22860"/>
                </a:lnTo>
                <a:lnTo>
                  <a:pt x="91439" y="25908"/>
                </a:lnTo>
                <a:close/>
              </a:path>
              <a:path w="99059" h="109854">
                <a:moveTo>
                  <a:pt x="79248" y="99060"/>
                </a:moveTo>
                <a:lnTo>
                  <a:pt x="19812" y="99060"/>
                </a:lnTo>
                <a:lnTo>
                  <a:pt x="13716" y="92964"/>
                </a:lnTo>
                <a:lnTo>
                  <a:pt x="13716" y="91440"/>
                </a:lnTo>
                <a:lnTo>
                  <a:pt x="12192" y="91440"/>
                </a:lnTo>
                <a:lnTo>
                  <a:pt x="9144" y="85344"/>
                </a:lnTo>
                <a:lnTo>
                  <a:pt x="7620" y="85344"/>
                </a:lnTo>
                <a:lnTo>
                  <a:pt x="7620" y="83820"/>
                </a:lnTo>
                <a:lnTo>
                  <a:pt x="6096" y="82296"/>
                </a:lnTo>
                <a:lnTo>
                  <a:pt x="4572" y="76200"/>
                </a:lnTo>
                <a:lnTo>
                  <a:pt x="3048" y="76200"/>
                </a:lnTo>
                <a:lnTo>
                  <a:pt x="3048" y="73152"/>
                </a:lnTo>
                <a:lnTo>
                  <a:pt x="1524" y="67056"/>
                </a:lnTo>
                <a:lnTo>
                  <a:pt x="0" y="65532"/>
                </a:lnTo>
                <a:lnTo>
                  <a:pt x="0" y="44196"/>
                </a:lnTo>
                <a:lnTo>
                  <a:pt x="1524" y="42672"/>
                </a:lnTo>
                <a:lnTo>
                  <a:pt x="3048" y="35052"/>
                </a:lnTo>
                <a:lnTo>
                  <a:pt x="3048" y="33528"/>
                </a:lnTo>
                <a:lnTo>
                  <a:pt x="4572" y="32004"/>
                </a:lnTo>
                <a:lnTo>
                  <a:pt x="6096" y="25908"/>
                </a:lnTo>
                <a:lnTo>
                  <a:pt x="92964" y="25908"/>
                </a:lnTo>
                <a:lnTo>
                  <a:pt x="96012" y="32004"/>
                </a:lnTo>
                <a:lnTo>
                  <a:pt x="96012" y="36576"/>
                </a:lnTo>
                <a:lnTo>
                  <a:pt x="96774" y="38100"/>
                </a:lnTo>
                <a:lnTo>
                  <a:pt x="47244" y="38100"/>
                </a:lnTo>
                <a:lnTo>
                  <a:pt x="44195" y="39624"/>
                </a:lnTo>
                <a:lnTo>
                  <a:pt x="44958" y="39624"/>
                </a:lnTo>
                <a:lnTo>
                  <a:pt x="42672" y="41148"/>
                </a:lnTo>
                <a:lnTo>
                  <a:pt x="41148" y="42672"/>
                </a:lnTo>
                <a:lnTo>
                  <a:pt x="38100" y="48768"/>
                </a:lnTo>
                <a:lnTo>
                  <a:pt x="38100" y="59436"/>
                </a:lnTo>
                <a:lnTo>
                  <a:pt x="38709" y="59436"/>
                </a:lnTo>
                <a:lnTo>
                  <a:pt x="39014" y="60960"/>
                </a:lnTo>
                <a:lnTo>
                  <a:pt x="38100" y="60960"/>
                </a:lnTo>
                <a:lnTo>
                  <a:pt x="41148" y="67056"/>
                </a:lnTo>
                <a:lnTo>
                  <a:pt x="41656" y="67056"/>
                </a:lnTo>
                <a:lnTo>
                  <a:pt x="42672" y="68580"/>
                </a:lnTo>
                <a:lnTo>
                  <a:pt x="44958" y="70104"/>
                </a:lnTo>
                <a:lnTo>
                  <a:pt x="44195" y="70104"/>
                </a:lnTo>
                <a:lnTo>
                  <a:pt x="47244" y="71628"/>
                </a:lnTo>
                <a:lnTo>
                  <a:pt x="96774" y="71628"/>
                </a:lnTo>
                <a:lnTo>
                  <a:pt x="96012" y="73152"/>
                </a:lnTo>
                <a:lnTo>
                  <a:pt x="96012" y="76200"/>
                </a:lnTo>
                <a:lnTo>
                  <a:pt x="92964" y="82296"/>
                </a:lnTo>
                <a:lnTo>
                  <a:pt x="91439" y="83820"/>
                </a:lnTo>
                <a:lnTo>
                  <a:pt x="91439" y="85344"/>
                </a:lnTo>
                <a:lnTo>
                  <a:pt x="86868" y="91440"/>
                </a:lnTo>
                <a:lnTo>
                  <a:pt x="85344" y="92964"/>
                </a:lnTo>
                <a:lnTo>
                  <a:pt x="85344" y="94488"/>
                </a:lnTo>
                <a:lnTo>
                  <a:pt x="80772" y="97536"/>
                </a:lnTo>
                <a:lnTo>
                  <a:pt x="79248" y="99060"/>
                </a:lnTo>
                <a:close/>
              </a:path>
              <a:path w="99059" h="109854">
                <a:moveTo>
                  <a:pt x="44195" y="39624"/>
                </a:moveTo>
                <a:lnTo>
                  <a:pt x="47244" y="38100"/>
                </a:lnTo>
                <a:lnTo>
                  <a:pt x="45415" y="39319"/>
                </a:lnTo>
                <a:lnTo>
                  <a:pt x="44195" y="39624"/>
                </a:lnTo>
                <a:close/>
              </a:path>
              <a:path w="99059" h="109854">
                <a:moveTo>
                  <a:pt x="45415" y="39319"/>
                </a:moveTo>
                <a:lnTo>
                  <a:pt x="47244" y="38100"/>
                </a:lnTo>
                <a:lnTo>
                  <a:pt x="50292" y="38100"/>
                </a:lnTo>
                <a:lnTo>
                  <a:pt x="45415" y="39319"/>
                </a:lnTo>
                <a:close/>
              </a:path>
              <a:path w="99059" h="109854">
                <a:moveTo>
                  <a:pt x="53340" y="39116"/>
                </a:moveTo>
                <a:lnTo>
                  <a:pt x="50292" y="38100"/>
                </a:lnTo>
                <a:lnTo>
                  <a:pt x="51816" y="38100"/>
                </a:lnTo>
                <a:lnTo>
                  <a:pt x="53340" y="39116"/>
                </a:lnTo>
                <a:close/>
              </a:path>
              <a:path w="99059" h="109854">
                <a:moveTo>
                  <a:pt x="54864" y="39624"/>
                </a:moveTo>
                <a:lnTo>
                  <a:pt x="53340" y="39116"/>
                </a:lnTo>
                <a:lnTo>
                  <a:pt x="51816" y="38100"/>
                </a:lnTo>
                <a:lnTo>
                  <a:pt x="54864" y="39624"/>
                </a:lnTo>
                <a:close/>
              </a:path>
              <a:path w="99059" h="109854">
                <a:moveTo>
                  <a:pt x="54864" y="39624"/>
                </a:moveTo>
                <a:lnTo>
                  <a:pt x="51816" y="38100"/>
                </a:lnTo>
                <a:lnTo>
                  <a:pt x="53339" y="38100"/>
                </a:lnTo>
                <a:lnTo>
                  <a:pt x="54864" y="39624"/>
                </a:lnTo>
                <a:close/>
              </a:path>
              <a:path w="99059" h="109854">
                <a:moveTo>
                  <a:pt x="99060" y="59436"/>
                </a:moveTo>
                <a:lnTo>
                  <a:pt x="60960" y="59436"/>
                </a:lnTo>
                <a:lnTo>
                  <a:pt x="60960" y="48768"/>
                </a:lnTo>
                <a:lnTo>
                  <a:pt x="57912" y="42672"/>
                </a:lnTo>
                <a:lnTo>
                  <a:pt x="53339" y="38100"/>
                </a:lnTo>
                <a:lnTo>
                  <a:pt x="96774" y="38100"/>
                </a:lnTo>
                <a:lnTo>
                  <a:pt x="99060" y="42672"/>
                </a:lnTo>
                <a:lnTo>
                  <a:pt x="99060" y="59436"/>
                </a:lnTo>
                <a:close/>
              </a:path>
              <a:path w="99059" h="109854">
                <a:moveTo>
                  <a:pt x="56387" y="41148"/>
                </a:moveTo>
                <a:lnTo>
                  <a:pt x="53340" y="39116"/>
                </a:lnTo>
                <a:lnTo>
                  <a:pt x="54864" y="39624"/>
                </a:lnTo>
                <a:lnTo>
                  <a:pt x="56387" y="41148"/>
                </a:lnTo>
                <a:close/>
              </a:path>
              <a:path w="99059" h="109854">
                <a:moveTo>
                  <a:pt x="44958" y="39624"/>
                </a:moveTo>
                <a:lnTo>
                  <a:pt x="44195" y="39624"/>
                </a:lnTo>
                <a:lnTo>
                  <a:pt x="45415" y="39319"/>
                </a:lnTo>
                <a:lnTo>
                  <a:pt x="44958" y="39624"/>
                </a:lnTo>
                <a:close/>
              </a:path>
              <a:path w="99059" h="109854">
                <a:moveTo>
                  <a:pt x="42062" y="42062"/>
                </a:moveTo>
                <a:lnTo>
                  <a:pt x="42672" y="41148"/>
                </a:lnTo>
                <a:lnTo>
                  <a:pt x="45719" y="39624"/>
                </a:lnTo>
                <a:lnTo>
                  <a:pt x="42062" y="42062"/>
                </a:lnTo>
                <a:close/>
              </a:path>
              <a:path w="99059" h="109854">
                <a:moveTo>
                  <a:pt x="41148" y="42672"/>
                </a:moveTo>
                <a:lnTo>
                  <a:pt x="42672" y="41148"/>
                </a:lnTo>
                <a:lnTo>
                  <a:pt x="42062" y="42062"/>
                </a:lnTo>
                <a:lnTo>
                  <a:pt x="41148" y="42672"/>
                </a:lnTo>
                <a:close/>
              </a:path>
              <a:path w="99059" h="109854">
                <a:moveTo>
                  <a:pt x="59436" y="45720"/>
                </a:moveTo>
                <a:lnTo>
                  <a:pt x="56387" y="41148"/>
                </a:lnTo>
                <a:lnTo>
                  <a:pt x="57912" y="42672"/>
                </a:lnTo>
                <a:lnTo>
                  <a:pt x="59436" y="45720"/>
                </a:lnTo>
                <a:close/>
              </a:path>
              <a:path w="99059" h="109854">
                <a:moveTo>
                  <a:pt x="39624" y="45720"/>
                </a:moveTo>
                <a:lnTo>
                  <a:pt x="41148" y="42672"/>
                </a:lnTo>
                <a:lnTo>
                  <a:pt x="42062" y="42062"/>
                </a:lnTo>
                <a:lnTo>
                  <a:pt x="39624" y="45720"/>
                </a:lnTo>
                <a:close/>
              </a:path>
              <a:path w="99059" h="109854">
                <a:moveTo>
                  <a:pt x="38100" y="51816"/>
                </a:moveTo>
                <a:lnTo>
                  <a:pt x="38100" y="48768"/>
                </a:lnTo>
                <a:lnTo>
                  <a:pt x="39624" y="45720"/>
                </a:lnTo>
                <a:lnTo>
                  <a:pt x="38100" y="51816"/>
                </a:lnTo>
                <a:close/>
              </a:path>
              <a:path w="99059" h="109854">
                <a:moveTo>
                  <a:pt x="60960" y="51816"/>
                </a:moveTo>
                <a:lnTo>
                  <a:pt x="59436" y="45720"/>
                </a:lnTo>
                <a:lnTo>
                  <a:pt x="60960" y="48768"/>
                </a:lnTo>
                <a:lnTo>
                  <a:pt x="60960" y="51816"/>
                </a:lnTo>
                <a:close/>
              </a:path>
              <a:path w="99059" h="109854">
                <a:moveTo>
                  <a:pt x="38709" y="59436"/>
                </a:moveTo>
                <a:lnTo>
                  <a:pt x="38100" y="59436"/>
                </a:lnTo>
                <a:lnTo>
                  <a:pt x="38100" y="56388"/>
                </a:lnTo>
                <a:lnTo>
                  <a:pt x="38709" y="59436"/>
                </a:lnTo>
                <a:close/>
              </a:path>
              <a:path w="99059" h="109854">
                <a:moveTo>
                  <a:pt x="59436" y="64008"/>
                </a:moveTo>
                <a:lnTo>
                  <a:pt x="60960" y="57912"/>
                </a:lnTo>
                <a:lnTo>
                  <a:pt x="60960" y="59436"/>
                </a:lnTo>
                <a:lnTo>
                  <a:pt x="99060" y="59436"/>
                </a:lnTo>
                <a:lnTo>
                  <a:pt x="99060" y="60960"/>
                </a:lnTo>
                <a:lnTo>
                  <a:pt x="60960" y="60960"/>
                </a:lnTo>
                <a:lnTo>
                  <a:pt x="59436" y="64008"/>
                </a:lnTo>
                <a:close/>
              </a:path>
              <a:path w="99059" h="109854">
                <a:moveTo>
                  <a:pt x="39624" y="64008"/>
                </a:moveTo>
                <a:lnTo>
                  <a:pt x="38100" y="60960"/>
                </a:lnTo>
                <a:lnTo>
                  <a:pt x="39014" y="60960"/>
                </a:lnTo>
                <a:lnTo>
                  <a:pt x="39624" y="64008"/>
                </a:lnTo>
                <a:close/>
              </a:path>
              <a:path w="99059" h="109854">
                <a:moveTo>
                  <a:pt x="99060" y="67056"/>
                </a:moveTo>
                <a:lnTo>
                  <a:pt x="57912" y="67056"/>
                </a:lnTo>
                <a:lnTo>
                  <a:pt x="60960" y="60960"/>
                </a:lnTo>
                <a:lnTo>
                  <a:pt x="99060" y="60960"/>
                </a:lnTo>
                <a:lnTo>
                  <a:pt x="99060" y="67056"/>
                </a:lnTo>
                <a:close/>
              </a:path>
              <a:path w="99059" h="109854">
                <a:moveTo>
                  <a:pt x="41656" y="67056"/>
                </a:moveTo>
                <a:lnTo>
                  <a:pt x="41148" y="67056"/>
                </a:lnTo>
                <a:lnTo>
                  <a:pt x="39624" y="64008"/>
                </a:lnTo>
                <a:lnTo>
                  <a:pt x="41656" y="67056"/>
                </a:lnTo>
                <a:close/>
              </a:path>
              <a:path w="99059" h="109854">
                <a:moveTo>
                  <a:pt x="53340" y="70612"/>
                </a:moveTo>
                <a:lnTo>
                  <a:pt x="56387" y="68580"/>
                </a:lnTo>
                <a:lnTo>
                  <a:pt x="59436" y="64008"/>
                </a:lnTo>
                <a:lnTo>
                  <a:pt x="57912" y="67056"/>
                </a:lnTo>
                <a:lnTo>
                  <a:pt x="99060" y="67056"/>
                </a:lnTo>
                <a:lnTo>
                  <a:pt x="97536" y="70104"/>
                </a:lnTo>
                <a:lnTo>
                  <a:pt x="54864" y="70104"/>
                </a:lnTo>
                <a:lnTo>
                  <a:pt x="53340" y="70612"/>
                </a:lnTo>
                <a:close/>
              </a:path>
              <a:path w="99059" h="109854">
                <a:moveTo>
                  <a:pt x="45719" y="70104"/>
                </a:moveTo>
                <a:lnTo>
                  <a:pt x="42672" y="68580"/>
                </a:lnTo>
                <a:lnTo>
                  <a:pt x="41148" y="65532"/>
                </a:lnTo>
                <a:lnTo>
                  <a:pt x="45719" y="70104"/>
                </a:lnTo>
                <a:close/>
              </a:path>
              <a:path w="99059" h="109854">
                <a:moveTo>
                  <a:pt x="53339" y="70104"/>
                </a:moveTo>
                <a:lnTo>
                  <a:pt x="57912" y="65532"/>
                </a:lnTo>
                <a:lnTo>
                  <a:pt x="56387" y="68580"/>
                </a:lnTo>
                <a:lnTo>
                  <a:pt x="53339" y="70104"/>
                </a:lnTo>
                <a:close/>
              </a:path>
              <a:path w="99059" h="109854">
                <a:moveTo>
                  <a:pt x="47244" y="71628"/>
                </a:moveTo>
                <a:lnTo>
                  <a:pt x="44195" y="70104"/>
                </a:lnTo>
                <a:lnTo>
                  <a:pt x="45415" y="70408"/>
                </a:lnTo>
                <a:lnTo>
                  <a:pt x="47244" y="71628"/>
                </a:lnTo>
                <a:close/>
              </a:path>
              <a:path w="99059" h="109854">
                <a:moveTo>
                  <a:pt x="45415" y="70408"/>
                </a:moveTo>
                <a:lnTo>
                  <a:pt x="44195" y="70104"/>
                </a:lnTo>
                <a:lnTo>
                  <a:pt x="44958" y="70104"/>
                </a:lnTo>
                <a:lnTo>
                  <a:pt x="45415" y="70408"/>
                </a:lnTo>
                <a:close/>
              </a:path>
              <a:path w="99059" h="109854">
                <a:moveTo>
                  <a:pt x="48985" y="71192"/>
                </a:moveTo>
                <a:lnTo>
                  <a:pt x="45719" y="70104"/>
                </a:lnTo>
                <a:lnTo>
                  <a:pt x="49530" y="71056"/>
                </a:lnTo>
                <a:lnTo>
                  <a:pt x="48985" y="71192"/>
                </a:lnTo>
                <a:close/>
              </a:path>
              <a:path w="99059" h="109854">
                <a:moveTo>
                  <a:pt x="50800" y="71374"/>
                </a:moveTo>
                <a:lnTo>
                  <a:pt x="49530" y="71056"/>
                </a:lnTo>
                <a:lnTo>
                  <a:pt x="53339" y="70104"/>
                </a:lnTo>
                <a:lnTo>
                  <a:pt x="50800" y="71374"/>
                </a:lnTo>
                <a:close/>
              </a:path>
              <a:path w="99059" h="109854">
                <a:moveTo>
                  <a:pt x="51816" y="71628"/>
                </a:moveTo>
                <a:lnTo>
                  <a:pt x="53340" y="70612"/>
                </a:lnTo>
                <a:lnTo>
                  <a:pt x="54864" y="70104"/>
                </a:lnTo>
                <a:lnTo>
                  <a:pt x="51816" y="71628"/>
                </a:lnTo>
                <a:close/>
              </a:path>
              <a:path w="99059" h="109854">
                <a:moveTo>
                  <a:pt x="96774" y="71628"/>
                </a:moveTo>
                <a:lnTo>
                  <a:pt x="51816" y="71628"/>
                </a:lnTo>
                <a:lnTo>
                  <a:pt x="54864" y="70104"/>
                </a:lnTo>
                <a:lnTo>
                  <a:pt x="97536" y="70104"/>
                </a:lnTo>
                <a:lnTo>
                  <a:pt x="96774" y="71628"/>
                </a:lnTo>
                <a:close/>
              </a:path>
              <a:path w="99059" h="109854">
                <a:moveTo>
                  <a:pt x="47244" y="71628"/>
                </a:moveTo>
                <a:lnTo>
                  <a:pt x="45415" y="70408"/>
                </a:lnTo>
                <a:lnTo>
                  <a:pt x="48768" y="71247"/>
                </a:lnTo>
                <a:lnTo>
                  <a:pt x="47244" y="71628"/>
                </a:lnTo>
                <a:close/>
              </a:path>
              <a:path w="99059" h="109854">
                <a:moveTo>
                  <a:pt x="51816" y="71628"/>
                </a:moveTo>
                <a:lnTo>
                  <a:pt x="50945" y="71410"/>
                </a:lnTo>
                <a:lnTo>
                  <a:pt x="53340" y="70612"/>
                </a:lnTo>
                <a:lnTo>
                  <a:pt x="51816" y="71628"/>
                </a:lnTo>
                <a:close/>
              </a:path>
              <a:path w="99059" h="109854">
                <a:moveTo>
                  <a:pt x="50292" y="71628"/>
                </a:moveTo>
                <a:lnTo>
                  <a:pt x="48985" y="71192"/>
                </a:lnTo>
                <a:lnTo>
                  <a:pt x="49530" y="71056"/>
                </a:lnTo>
                <a:lnTo>
                  <a:pt x="50800" y="71374"/>
                </a:lnTo>
                <a:lnTo>
                  <a:pt x="50292" y="71628"/>
                </a:lnTo>
                <a:close/>
              </a:path>
              <a:path w="99059" h="109854">
                <a:moveTo>
                  <a:pt x="50292" y="71628"/>
                </a:moveTo>
                <a:lnTo>
                  <a:pt x="48768" y="71247"/>
                </a:lnTo>
                <a:lnTo>
                  <a:pt x="48985" y="71192"/>
                </a:lnTo>
                <a:lnTo>
                  <a:pt x="50292" y="71628"/>
                </a:lnTo>
                <a:close/>
              </a:path>
              <a:path w="99059" h="109854">
                <a:moveTo>
                  <a:pt x="50292" y="71628"/>
                </a:moveTo>
                <a:lnTo>
                  <a:pt x="47244" y="71628"/>
                </a:lnTo>
                <a:lnTo>
                  <a:pt x="48768" y="71247"/>
                </a:lnTo>
                <a:lnTo>
                  <a:pt x="50292" y="71628"/>
                </a:lnTo>
                <a:close/>
              </a:path>
              <a:path w="99059" h="109854">
                <a:moveTo>
                  <a:pt x="50292" y="71628"/>
                </a:moveTo>
                <a:lnTo>
                  <a:pt x="50800" y="71374"/>
                </a:lnTo>
                <a:lnTo>
                  <a:pt x="50945" y="71410"/>
                </a:lnTo>
                <a:lnTo>
                  <a:pt x="50292" y="71628"/>
                </a:lnTo>
                <a:close/>
              </a:path>
              <a:path w="99059" h="109854">
                <a:moveTo>
                  <a:pt x="51816" y="71628"/>
                </a:moveTo>
                <a:lnTo>
                  <a:pt x="50292" y="71628"/>
                </a:lnTo>
                <a:lnTo>
                  <a:pt x="50945" y="71410"/>
                </a:lnTo>
                <a:lnTo>
                  <a:pt x="51816" y="71628"/>
                </a:lnTo>
                <a:close/>
              </a:path>
              <a:path w="99059" h="109854">
                <a:moveTo>
                  <a:pt x="70104" y="105156"/>
                </a:moveTo>
                <a:lnTo>
                  <a:pt x="28956" y="105156"/>
                </a:lnTo>
                <a:lnTo>
                  <a:pt x="27432" y="103632"/>
                </a:lnTo>
                <a:lnTo>
                  <a:pt x="22859" y="100584"/>
                </a:lnTo>
                <a:lnTo>
                  <a:pt x="21336" y="99060"/>
                </a:lnTo>
                <a:lnTo>
                  <a:pt x="77724" y="99060"/>
                </a:lnTo>
                <a:lnTo>
                  <a:pt x="77724" y="100584"/>
                </a:lnTo>
                <a:lnTo>
                  <a:pt x="71628" y="103632"/>
                </a:lnTo>
                <a:lnTo>
                  <a:pt x="70104" y="105156"/>
                </a:lnTo>
                <a:close/>
              </a:path>
              <a:path w="99059" h="109854">
                <a:moveTo>
                  <a:pt x="62484" y="108204"/>
                </a:moveTo>
                <a:lnTo>
                  <a:pt x="36576" y="108204"/>
                </a:lnTo>
                <a:lnTo>
                  <a:pt x="32004" y="105156"/>
                </a:lnTo>
                <a:lnTo>
                  <a:pt x="68580" y="105156"/>
                </a:lnTo>
                <a:lnTo>
                  <a:pt x="62484" y="108204"/>
                </a:lnTo>
                <a:close/>
              </a:path>
              <a:path w="99059" h="109854">
                <a:moveTo>
                  <a:pt x="51816" y="109728"/>
                </a:moveTo>
                <a:lnTo>
                  <a:pt x="47244" y="109728"/>
                </a:lnTo>
                <a:lnTo>
                  <a:pt x="41148" y="108204"/>
                </a:lnTo>
                <a:lnTo>
                  <a:pt x="57912" y="108204"/>
                </a:lnTo>
                <a:lnTo>
                  <a:pt x="51816" y="1097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 txBox="1"/>
          <p:nvPr/>
        </p:nvSpPr>
        <p:spPr>
          <a:xfrm>
            <a:off x="9324753" y="5471204"/>
            <a:ext cx="262890" cy="1108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445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400" spc="-13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  <a:p>
            <a:pPr algn="ctr" marL="127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7546847" y="4625340"/>
            <a:ext cx="85725" cy="2167255"/>
          </a:xfrm>
          <a:custGeom>
            <a:avLst/>
            <a:gdLst/>
            <a:ahLst/>
            <a:cxnLst/>
            <a:rect l="l" t="t" r="r" b="b"/>
            <a:pathLst>
              <a:path w="85725" h="2167254">
                <a:moveTo>
                  <a:pt x="28955" y="2084507"/>
                </a:moveTo>
                <a:lnTo>
                  <a:pt x="28955" y="0"/>
                </a:lnTo>
                <a:lnTo>
                  <a:pt x="57911" y="0"/>
                </a:lnTo>
                <a:lnTo>
                  <a:pt x="57911" y="2081783"/>
                </a:lnTo>
                <a:lnTo>
                  <a:pt x="42671" y="2081783"/>
                </a:lnTo>
                <a:lnTo>
                  <a:pt x="28955" y="2084507"/>
                </a:lnTo>
                <a:close/>
              </a:path>
              <a:path w="85725" h="2167254">
                <a:moveTo>
                  <a:pt x="57911" y="2124455"/>
                </a:moveTo>
                <a:lnTo>
                  <a:pt x="28955" y="2124455"/>
                </a:lnTo>
                <a:lnTo>
                  <a:pt x="28955" y="2084507"/>
                </a:lnTo>
                <a:lnTo>
                  <a:pt x="42671" y="2081783"/>
                </a:lnTo>
                <a:lnTo>
                  <a:pt x="57911" y="2084694"/>
                </a:lnTo>
                <a:lnTo>
                  <a:pt x="57911" y="2124455"/>
                </a:lnTo>
                <a:close/>
              </a:path>
              <a:path w="85725" h="2167254">
                <a:moveTo>
                  <a:pt x="57911" y="2084694"/>
                </a:moveTo>
                <a:lnTo>
                  <a:pt x="42671" y="2081783"/>
                </a:lnTo>
                <a:lnTo>
                  <a:pt x="57911" y="2081783"/>
                </a:lnTo>
                <a:lnTo>
                  <a:pt x="57911" y="2084694"/>
                </a:lnTo>
                <a:close/>
              </a:path>
              <a:path w="85725" h="2167254">
                <a:moveTo>
                  <a:pt x="42671" y="2167128"/>
                </a:moveTo>
                <a:lnTo>
                  <a:pt x="26360" y="2163675"/>
                </a:lnTo>
                <a:lnTo>
                  <a:pt x="12763" y="2154364"/>
                </a:lnTo>
                <a:lnTo>
                  <a:pt x="3452" y="2140767"/>
                </a:lnTo>
                <a:lnTo>
                  <a:pt x="0" y="2124455"/>
                </a:lnTo>
                <a:lnTo>
                  <a:pt x="3452" y="2107501"/>
                </a:lnTo>
                <a:lnTo>
                  <a:pt x="12763" y="2093975"/>
                </a:lnTo>
                <a:lnTo>
                  <a:pt x="26360" y="2085022"/>
                </a:lnTo>
                <a:lnTo>
                  <a:pt x="28955" y="2084507"/>
                </a:lnTo>
                <a:lnTo>
                  <a:pt x="28955" y="2124455"/>
                </a:lnTo>
                <a:lnTo>
                  <a:pt x="85343" y="2124455"/>
                </a:lnTo>
                <a:lnTo>
                  <a:pt x="82105" y="2140767"/>
                </a:lnTo>
                <a:lnTo>
                  <a:pt x="73151" y="2154364"/>
                </a:lnTo>
                <a:lnTo>
                  <a:pt x="59626" y="2163675"/>
                </a:lnTo>
                <a:lnTo>
                  <a:pt x="42671" y="2167128"/>
                </a:lnTo>
                <a:close/>
              </a:path>
              <a:path w="85725" h="2167254">
                <a:moveTo>
                  <a:pt x="85343" y="2124455"/>
                </a:moveTo>
                <a:lnTo>
                  <a:pt x="57911" y="2124455"/>
                </a:lnTo>
                <a:lnTo>
                  <a:pt x="57911" y="2084694"/>
                </a:lnTo>
                <a:lnTo>
                  <a:pt x="59626" y="2085022"/>
                </a:lnTo>
                <a:lnTo>
                  <a:pt x="73151" y="2093975"/>
                </a:lnTo>
                <a:lnTo>
                  <a:pt x="82105" y="2107501"/>
                </a:lnTo>
                <a:lnTo>
                  <a:pt x="85343" y="21244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437119" y="5798820"/>
            <a:ext cx="299085" cy="504825"/>
          </a:xfrm>
          <a:custGeom>
            <a:avLst/>
            <a:gdLst/>
            <a:ahLst/>
            <a:cxnLst/>
            <a:rect l="l" t="t" r="r" b="b"/>
            <a:pathLst>
              <a:path w="299084" h="504825">
                <a:moveTo>
                  <a:pt x="149351" y="504444"/>
                </a:moveTo>
                <a:lnTo>
                  <a:pt x="0" y="252983"/>
                </a:lnTo>
                <a:lnTo>
                  <a:pt x="149351" y="0"/>
                </a:lnTo>
                <a:lnTo>
                  <a:pt x="298703" y="252983"/>
                </a:lnTo>
                <a:lnTo>
                  <a:pt x="149351" y="5044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415783" y="5760719"/>
            <a:ext cx="342900" cy="581025"/>
          </a:xfrm>
          <a:custGeom>
            <a:avLst/>
            <a:gdLst/>
            <a:ahLst/>
            <a:cxnLst/>
            <a:rect l="l" t="t" r="r" b="b"/>
            <a:pathLst>
              <a:path w="342900" h="581025">
                <a:moveTo>
                  <a:pt x="170688" y="580643"/>
                </a:moveTo>
                <a:lnTo>
                  <a:pt x="0" y="291083"/>
                </a:lnTo>
                <a:lnTo>
                  <a:pt x="170688" y="0"/>
                </a:lnTo>
                <a:lnTo>
                  <a:pt x="198638" y="47243"/>
                </a:lnTo>
                <a:lnTo>
                  <a:pt x="153924" y="47243"/>
                </a:lnTo>
                <a:lnTo>
                  <a:pt x="170687" y="75640"/>
                </a:lnTo>
                <a:lnTo>
                  <a:pt x="49796" y="280415"/>
                </a:lnTo>
                <a:lnTo>
                  <a:pt x="38100" y="280415"/>
                </a:lnTo>
                <a:lnTo>
                  <a:pt x="38100" y="300227"/>
                </a:lnTo>
                <a:lnTo>
                  <a:pt x="49796" y="300227"/>
                </a:lnTo>
                <a:lnTo>
                  <a:pt x="170688" y="505003"/>
                </a:lnTo>
                <a:lnTo>
                  <a:pt x="153924" y="533399"/>
                </a:lnTo>
                <a:lnTo>
                  <a:pt x="198785" y="533399"/>
                </a:lnTo>
                <a:lnTo>
                  <a:pt x="170688" y="580643"/>
                </a:lnTo>
                <a:close/>
              </a:path>
              <a:path w="342900" h="581025">
                <a:moveTo>
                  <a:pt x="170688" y="75640"/>
                </a:moveTo>
                <a:lnTo>
                  <a:pt x="153924" y="47243"/>
                </a:lnTo>
                <a:lnTo>
                  <a:pt x="187452" y="47243"/>
                </a:lnTo>
                <a:lnTo>
                  <a:pt x="170688" y="75640"/>
                </a:lnTo>
                <a:close/>
              </a:path>
              <a:path w="342900" h="581025">
                <a:moveTo>
                  <a:pt x="297427" y="290321"/>
                </a:moveTo>
                <a:lnTo>
                  <a:pt x="170688" y="75640"/>
                </a:lnTo>
                <a:lnTo>
                  <a:pt x="187452" y="47243"/>
                </a:lnTo>
                <a:lnTo>
                  <a:pt x="198638" y="47243"/>
                </a:lnTo>
                <a:lnTo>
                  <a:pt x="336588" y="280415"/>
                </a:lnTo>
                <a:lnTo>
                  <a:pt x="303276" y="280415"/>
                </a:lnTo>
                <a:lnTo>
                  <a:pt x="297427" y="290321"/>
                </a:lnTo>
                <a:close/>
              </a:path>
              <a:path w="342900" h="581025">
                <a:moveTo>
                  <a:pt x="38100" y="300227"/>
                </a:moveTo>
                <a:lnTo>
                  <a:pt x="38100" y="280415"/>
                </a:lnTo>
                <a:lnTo>
                  <a:pt x="43948" y="290321"/>
                </a:lnTo>
                <a:lnTo>
                  <a:pt x="38100" y="300227"/>
                </a:lnTo>
                <a:close/>
              </a:path>
              <a:path w="342900" h="581025">
                <a:moveTo>
                  <a:pt x="43948" y="290321"/>
                </a:moveTo>
                <a:lnTo>
                  <a:pt x="38100" y="280415"/>
                </a:lnTo>
                <a:lnTo>
                  <a:pt x="49796" y="280415"/>
                </a:lnTo>
                <a:lnTo>
                  <a:pt x="43948" y="290321"/>
                </a:lnTo>
                <a:close/>
              </a:path>
              <a:path w="342900" h="581025">
                <a:moveTo>
                  <a:pt x="303276" y="300227"/>
                </a:moveTo>
                <a:lnTo>
                  <a:pt x="297427" y="290321"/>
                </a:lnTo>
                <a:lnTo>
                  <a:pt x="303276" y="280415"/>
                </a:lnTo>
                <a:lnTo>
                  <a:pt x="303276" y="300227"/>
                </a:lnTo>
                <a:close/>
              </a:path>
              <a:path w="342900" h="581025">
                <a:moveTo>
                  <a:pt x="337461" y="300227"/>
                </a:moveTo>
                <a:lnTo>
                  <a:pt x="303276" y="300227"/>
                </a:lnTo>
                <a:lnTo>
                  <a:pt x="303276" y="280415"/>
                </a:lnTo>
                <a:lnTo>
                  <a:pt x="336588" y="280415"/>
                </a:lnTo>
                <a:lnTo>
                  <a:pt x="342900" y="291083"/>
                </a:lnTo>
                <a:lnTo>
                  <a:pt x="337461" y="300227"/>
                </a:lnTo>
                <a:close/>
              </a:path>
              <a:path w="342900" h="581025">
                <a:moveTo>
                  <a:pt x="49796" y="300227"/>
                </a:moveTo>
                <a:lnTo>
                  <a:pt x="38100" y="300227"/>
                </a:lnTo>
                <a:lnTo>
                  <a:pt x="43948" y="290321"/>
                </a:lnTo>
                <a:lnTo>
                  <a:pt x="49796" y="300227"/>
                </a:lnTo>
                <a:close/>
              </a:path>
              <a:path w="342900" h="581025">
                <a:moveTo>
                  <a:pt x="198785" y="533399"/>
                </a:moveTo>
                <a:lnTo>
                  <a:pt x="187452" y="533399"/>
                </a:lnTo>
                <a:lnTo>
                  <a:pt x="170688" y="505003"/>
                </a:lnTo>
                <a:lnTo>
                  <a:pt x="297427" y="290321"/>
                </a:lnTo>
                <a:lnTo>
                  <a:pt x="303276" y="300227"/>
                </a:lnTo>
                <a:lnTo>
                  <a:pt x="337461" y="300227"/>
                </a:lnTo>
                <a:lnTo>
                  <a:pt x="198785" y="533399"/>
                </a:lnTo>
                <a:close/>
              </a:path>
              <a:path w="342900" h="581025">
                <a:moveTo>
                  <a:pt x="187452" y="533399"/>
                </a:moveTo>
                <a:lnTo>
                  <a:pt x="153924" y="533399"/>
                </a:lnTo>
                <a:lnTo>
                  <a:pt x="170688" y="505003"/>
                </a:lnTo>
                <a:lnTo>
                  <a:pt x="187452" y="533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450835" y="6061710"/>
            <a:ext cx="285115" cy="0"/>
          </a:xfrm>
          <a:custGeom>
            <a:avLst/>
            <a:gdLst/>
            <a:ahLst/>
            <a:cxnLst/>
            <a:rect l="l" t="t" r="r" b="b"/>
            <a:pathLst>
              <a:path w="285115" h="0">
                <a:moveTo>
                  <a:pt x="0" y="0"/>
                </a:moveTo>
                <a:lnTo>
                  <a:pt x="28498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516367" y="4824984"/>
            <a:ext cx="149860" cy="325120"/>
          </a:xfrm>
          <a:custGeom>
            <a:avLst/>
            <a:gdLst/>
            <a:ahLst/>
            <a:cxnLst/>
            <a:rect l="l" t="t" r="r" b="b"/>
            <a:pathLst>
              <a:path w="149859" h="325120">
                <a:moveTo>
                  <a:pt x="0" y="0"/>
                </a:moveTo>
                <a:lnTo>
                  <a:pt x="149351" y="0"/>
                </a:lnTo>
                <a:lnTo>
                  <a:pt x="149351" y="324612"/>
                </a:lnTo>
                <a:lnTo>
                  <a:pt x="0" y="3246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498080" y="4806696"/>
            <a:ext cx="187960" cy="361315"/>
          </a:xfrm>
          <a:custGeom>
            <a:avLst/>
            <a:gdLst/>
            <a:ahLst/>
            <a:cxnLst/>
            <a:rect l="l" t="t" r="r" b="b"/>
            <a:pathLst>
              <a:path w="187959" h="361314">
                <a:moveTo>
                  <a:pt x="187452" y="361187"/>
                </a:moveTo>
                <a:lnTo>
                  <a:pt x="0" y="361187"/>
                </a:lnTo>
                <a:lnTo>
                  <a:pt x="0" y="0"/>
                </a:lnTo>
                <a:lnTo>
                  <a:pt x="187452" y="0"/>
                </a:lnTo>
                <a:lnTo>
                  <a:pt x="187452" y="18288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323087"/>
                </a:lnTo>
                <a:lnTo>
                  <a:pt x="18288" y="323087"/>
                </a:lnTo>
                <a:lnTo>
                  <a:pt x="38100" y="342900"/>
                </a:lnTo>
                <a:lnTo>
                  <a:pt x="187452" y="342900"/>
                </a:lnTo>
                <a:lnTo>
                  <a:pt x="187452" y="361187"/>
                </a:lnTo>
                <a:close/>
              </a:path>
              <a:path w="187959" h="361314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87959" h="361314">
                <a:moveTo>
                  <a:pt x="149352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49352" y="18288"/>
                </a:lnTo>
                <a:lnTo>
                  <a:pt x="149352" y="38100"/>
                </a:lnTo>
                <a:close/>
              </a:path>
              <a:path w="187959" h="361314">
                <a:moveTo>
                  <a:pt x="149352" y="342900"/>
                </a:moveTo>
                <a:lnTo>
                  <a:pt x="149352" y="18288"/>
                </a:lnTo>
                <a:lnTo>
                  <a:pt x="167640" y="38100"/>
                </a:lnTo>
                <a:lnTo>
                  <a:pt x="187452" y="38100"/>
                </a:lnTo>
                <a:lnTo>
                  <a:pt x="187452" y="323087"/>
                </a:lnTo>
                <a:lnTo>
                  <a:pt x="167640" y="323087"/>
                </a:lnTo>
                <a:lnTo>
                  <a:pt x="149352" y="342900"/>
                </a:lnTo>
                <a:close/>
              </a:path>
              <a:path w="187959" h="361314">
                <a:moveTo>
                  <a:pt x="187452" y="38100"/>
                </a:moveTo>
                <a:lnTo>
                  <a:pt x="167640" y="38100"/>
                </a:lnTo>
                <a:lnTo>
                  <a:pt x="149352" y="18288"/>
                </a:lnTo>
                <a:lnTo>
                  <a:pt x="187452" y="18288"/>
                </a:lnTo>
                <a:lnTo>
                  <a:pt x="187452" y="38100"/>
                </a:lnTo>
                <a:close/>
              </a:path>
              <a:path w="187959" h="361314">
                <a:moveTo>
                  <a:pt x="38100" y="342900"/>
                </a:moveTo>
                <a:lnTo>
                  <a:pt x="18288" y="323087"/>
                </a:lnTo>
                <a:lnTo>
                  <a:pt x="38100" y="323087"/>
                </a:lnTo>
                <a:lnTo>
                  <a:pt x="38100" y="342900"/>
                </a:lnTo>
                <a:close/>
              </a:path>
              <a:path w="187959" h="361314">
                <a:moveTo>
                  <a:pt x="149352" y="342900"/>
                </a:moveTo>
                <a:lnTo>
                  <a:pt x="38100" y="342900"/>
                </a:lnTo>
                <a:lnTo>
                  <a:pt x="38100" y="323087"/>
                </a:lnTo>
                <a:lnTo>
                  <a:pt x="149352" y="323087"/>
                </a:lnTo>
                <a:lnTo>
                  <a:pt x="149352" y="342900"/>
                </a:lnTo>
                <a:close/>
              </a:path>
              <a:path w="187959" h="361314">
                <a:moveTo>
                  <a:pt x="187452" y="342900"/>
                </a:moveTo>
                <a:lnTo>
                  <a:pt x="149352" y="342900"/>
                </a:lnTo>
                <a:lnTo>
                  <a:pt x="167640" y="323087"/>
                </a:lnTo>
                <a:lnTo>
                  <a:pt x="187452" y="323087"/>
                </a:lnTo>
                <a:lnTo>
                  <a:pt x="187452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 txBox="1"/>
          <p:nvPr/>
        </p:nvSpPr>
        <p:spPr>
          <a:xfrm>
            <a:off x="7890797" y="4678697"/>
            <a:ext cx="2235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127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7814597" y="5504691"/>
            <a:ext cx="522605" cy="8724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30">
                <a:solidFill>
                  <a:srgbClr val="FF0000"/>
                </a:solidFill>
                <a:latin typeface="Times New Roman"/>
                <a:cs typeface="Times New Roman"/>
              </a:rPr>
              <a:t>βi</a:t>
            </a:r>
            <a:r>
              <a:rPr dirty="0" baseline="-20833" sz="2400" spc="44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  <a:p>
            <a:pPr marL="216535">
              <a:lnSpc>
                <a:spcPct val="100000"/>
              </a:lnSpc>
              <a:spcBef>
                <a:spcPts val="585"/>
              </a:spcBef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6054263" y="4386124"/>
            <a:ext cx="636905" cy="16649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6240"/>
              </a:lnSpc>
            </a:pPr>
            <a:r>
              <a:rPr dirty="0" baseline="1984" sz="4200" spc="15">
                <a:latin typeface="Times New Roman"/>
                <a:cs typeface="Times New Roman"/>
              </a:rPr>
              <a:t>+</a:t>
            </a:r>
            <a:r>
              <a:rPr dirty="0" baseline="1984" sz="4200" spc="345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>
                <a:solidFill>
                  <a:srgbClr val="FF0000"/>
                </a:solidFill>
                <a:latin typeface="Times New Roman"/>
                <a:cs typeface="Times New Roman"/>
              </a:rPr>
              <a:t>i </a:t>
            </a:r>
            <a:r>
              <a:rPr dirty="0" baseline="-20833" sz="2400" spc="-532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70">
                <a:latin typeface="Times New Roman"/>
                <a:cs typeface="Times New Roman"/>
              </a:rPr>
              <a:t>v</a:t>
            </a:r>
            <a:r>
              <a:rPr dirty="0" baseline="-20833" sz="2400" spc="-104">
                <a:latin typeface="Times New Roman"/>
                <a:cs typeface="Times New Roman"/>
              </a:rPr>
              <a:t>i </a:t>
            </a:r>
            <a:r>
              <a:rPr dirty="0" baseline="-20833" sz="2400" spc="-15">
                <a:latin typeface="Times New Roman"/>
                <a:cs typeface="Times New Roman"/>
              </a:rPr>
              <a:t> </a:t>
            </a:r>
            <a:r>
              <a:rPr dirty="0" baseline="-20833" sz="3600" spc="60">
                <a:latin typeface="Times New Roman"/>
                <a:cs typeface="Times New Roman"/>
              </a:rPr>
              <a:t>R</a:t>
            </a:r>
            <a:r>
              <a:rPr dirty="0" baseline="-50347" sz="2400" spc="60">
                <a:latin typeface="Times New Roman"/>
                <a:cs typeface="Times New Roman"/>
              </a:rPr>
              <a:t>b</a:t>
            </a:r>
            <a:endParaRPr baseline="-50347" sz="24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6054404" y="6298241"/>
            <a:ext cx="14414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7669788" y="4366307"/>
            <a:ext cx="1949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7334479" y="6338275"/>
            <a:ext cx="1606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7308583" y="5230401"/>
            <a:ext cx="1606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9092183" y="6693407"/>
            <a:ext cx="85725" cy="224154"/>
          </a:xfrm>
          <a:custGeom>
            <a:avLst/>
            <a:gdLst/>
            <a:ahLst/>
            <a:cxnLst/>
            <a:rect l="l" t="t" r="r" b="b"/>
            <a:pathLst>
              <a:path w="85725" h="224154">
                <a:moveTo>
                  <a:pt x="28955" y="84074"/>
                </a:moveTo>
                <a:lnTo>
                  <a:pt x="25717" y="83415"/>
                </a:lnTo>
                <a:lnTo>
                  <a:pt x="12191" y="74104"/>
                </a:lnTo>
                <a:lnTo>
                  <a:pt x="3238" y="60507"/>
                </a:lnTo>
                <a:lnTo>
                  <a:pt x="0" y="44196"/>
                </a:lnTo>
                <a:lnTo>
                  <a:pt x="3238" y="27003"/>
                </a:lnTo>
                <a:lnTo>
                  <a:pt x="12191" y="12954"/>
                </a:lnTo>
                <a:lnTo>
                  <a:pt x="25717" y="3476"/>
                </a:lnTo>
                <a:lnTo>
                  <a:pt x="42671" y="0"/>
                </a:lnTo>
                <a:lnTo>
                  <a:pt x="58983" y="3476"/>
                </a:lnTo>
                <a:lnTo>
                  <a:pt x="72580" y="12954"/>
                </a:lnTo>
                <a:lnTo>
                  <a:pt x="81891" y="27003"/>
                </a:lnTo>
                <a:lnTo>
                  <a:pt x="85343" y="44196"/>
                </a:lnTo>
                <a:lnTo>
                  <a:pt x="28955" y="44196"/>
                </a:lnTo>
                <a:lnTo>
                  <a:pt x="28955" y="84074"/>
                </a:lnTo>
                <a:close/>
              </a:path>
              <a:path w="85725" h="224154">
                <a:moveTo>
                  <a:pt x="42671" y="86868"/>
                </a:moveTo>
                <a:lnTo>
                  <a:pt x="28955" y="84074"/>
                </a:lnTo>
                <a:lnTo>
                  <a:pt x="28955" y="44196"/>
                </a:lnTo>
                <a:lnTo>
                  <a:pt x="56387" y="44196"/>
                </a:lnTo>
                <a:lnTo>
                  <a:pt x="56387" y="83964"/>
                </a:lnTo>
                <a:lnTo>
                  <a:pt x="42671" y="86868"/>
                </a:lnTo>
                <a:close/>
              </a:path>
              <a:path w="85725" h="224154">
                <a:moveTo>
                  <a:pt x="56387" y="83964"/>
                </a:moveTo>
                <a:lnTo>
                  <a:pt x="56387" y="44196"/>
                </a:lnTo>
                <a:lnTo>
                  <a:pt x="85343" y="44196"/>
                </a:lnTo>
                <a:lnTo>
                  <a:pt x="81891" y="60507"/>
                </a:lnTo>
                <a:lnTo>
                  <a:pt x="72580" y="74104"/>
                </a:lnTo>
                <a:lnTo>
                  <a:pt x="58983" y="83415"/>
                </a:lnTo>
                <a:lnTo>
                  <a:pt x="56387" y="83964"/>
                </a:lnTo>
                <a:close/>
              </a:path>
              <a:path w="85725" h="224154">
                <a:moveTo>
                  <a:pt x="56387" y="86868"/>
                </a:moveTo>
                <a:lnTo>
                  <a:pt x="42671" y="86868"/>
                </a:lnTo>
                <a:lnTo>
                  <a:pt x="56387" y="83964"/>
                </a:lnTo>
                <a:lnTo>
                  <a:pt x="56387" y="86868"/>
                </a:lnTo>
                <a:close/>
              </a:path>
              <a:path w="85725" h="224154">
                <a:moveTo>
                  <a:pt x="56387" y="224027"/>
                </a:moveTo>
                <a:lnTo>
                  <a:pt x="28955" y="224027"/>
                </a:lnTo>
                <a:lnTo>
                  <a:pt x="28955" y="84074"/>
                </a:lnTo>
                <a:lnTo>
                  <a:pt x="42671" y="86868"/>
                </a:lnTo>
                <a:lnTo>
                  <a:pt x="56387" y="86868"/>
                </a:lnTo>
                <a:lnTo>
                  <a:pt x="56387" y="224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9002267" y="6928866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 h="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114288" y="4590288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53339" y="109727"/>
                </a:moveTo>
                <a:lnTo>
                  <a:pt x="32146" y="105441"/>
                </a:lnTo>
                <a:lnTo>
                  <a:pt x="15239" y="93725"/>
                </a:lnTo>
                <a:lnTo>
                  <a:pt x="4048" y="76295"/>
                </a:lnTo>
                <a:lnTo>
                  <a:pt x="0" y="54863"/>
                </a:lnTo>
                <a:lnTo>
                  <a:pt x="4048" y="33432"/>
                </a:lnTo>
                <a:lnTo>
                  <a:pt x="15239" y="16001"/>
                </a:lnTo>
                <a:lnTo>
                  <a:pt x="32146" y="4286"/>
                </a:lnTo>
                <a:lnTo>
                  <a:pt x="53339" y="0"/>
                </a:lnTo>
                <a:lnTo>
                  <a:pt x="74533" y="4286"/>
                </a:lnTo>
                <a:lnTo>
                  <a:pt x="91439" y="16001"/>
                </a:lnTo>
                <a:lnTo>
                  <a:pt x="102631" y="33432"/>
                </a:lnTo>
                <a:lnTo>
                  <a:pt x="106679" y="54863"/>
                </a:lnTo>
                <a:lnTo>
                  <a:pt x="102631" y="76295"/>
                </a:lnTo>
                <a:lnTo>
                  <a:pt x="91439" y="93725"/>
                </a:lnTo>
                <a:lnTo>
                  <a:pt x="74533" y="105441"/>
                </a:lnTo>
                <a:lnTo>
                  <a:pt x="53339" y="1097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094476" y="4572000"/>
            <a:ext cx="146685" cy="147955"/>
          </a:xfrm>
          <a:custGeom>
            <a:avLst/>
            <a:gdLst/>
            <a:ahLst/>
            <a:cxnLst/>
            <a:rect l="l" t="t" r="r" b="b"/>
            <a:pathLst>
              <a:path w="146685" h="147954">
                <a:moveTo>
                  <a:pt x="102108" y="6095"/>
                </a:moveTo>
                <a:lnTo>
                  <a:pt x="44195" y="6095"/>
                </a:lnTo>
                <a:lnTo>
                  <a:pt x="45719" y="4571"/>
                </a:lnTo>
                <a:lnTo>
                  <a:pt x="56387" y="1523"/>
                </a:lnTo>
                <a:lnTo>
                  <a:pt x="64008" y="0"/>
                </a:lnTo>
                <a:lnTo>
                  <a:pt x="79248" y="0"/>
                </a:lnTo>
                <a:lnTo>
                  <a:pt x="86868" y="1523"/>
                </a:lnTo>
                <a:lnTo>
                  <a:pt x="99060" y="4571"/>
                </a:lnTo>
                <a:lnTo>
                  <a:pt x="100584" y="4571"/>
                </a:lnTo>
                <a:lnTo>
                  <a:pt x="102108" y="6095"/>
                </a:lnTo>
                <a:close/>
              </a:path>
              <a:path w="146685" h="147954">
                <a:moveTo>
                  <a:pt x="134112" y="115823"/>
                </a:moveTo>
                <a:lnTo>
                  <a:pt x="12192" y="115823"/>
                </a:lnTo>
                <a:lnTo>
                  <a:pt x="12192" y="112775"/>
                </a:lnTo>
                <a:lnTo>
                  <a:pt x="6096" y="103631"/>
                </a:lnTo>
                <a:lnTo>
                  <a:pt x="6096" y="102107"/>
                </a:lnTo>
                <a:lnTo>
                  <a:pt x="4572" y="100583"/>
                </a:lnTo>
                <a:lnTo>
                  <a:pt x="1524" y="89915"/>
                </a:lnTo>
                <a:lnTo>
                  <a:pt x="1524" y="86867"/>
                </a:lnTo>
                <a:lnTo>
                  <a:pt x="0" y="74675"/>
                </a:lnTo>
                <a:lnTo>
                  <a:pt x="0" y="71627"/>
                </a:lnTo>
                <a:lnTo>
                  <a:pt x="1524" y="60959"/>
                </a:lnTo>
                <a:lnTo>
                  <a:pt x="1524" y="56387"/>
                </a:lnTo>
                <a:lnTo>
                  <a:pt x="4572" y="47243"/>
                </a:lnTo>
                <a:lnTo>
                  <a:pt x="6096" y="45719"/>
                </a:lnTo>
                <a:lnTo>
                  <a:pt x="6096" y="42671"/>
                </a:lnTo>
                <a:lnTo>
                  <a:pt x="12192" y="33527"/>
                </a:lnTo>
                <a:lnTo>
                  <a:pt x="12192" y="32003"/>
                </a:lnTo>
                <a:lnTo>
                  <a:pt x="13716" y="30479"/>
                </a:lnTo>
                <a:lnTo>
                  <a:pt x="19812" y="22859"/>
                </a:lnTo>
                <a:lnTo>
                  <a:pt x="22859" y="19811"/>
                </a:lnTo>
                <a:lnTo>
                  <a:pt x="30480" y="13715"/>
                </a:lnTo>
                <a:lnTo>
                  <a:pt x="33528" y="10667"/>
                </a:lnTo>
                <a:lnTo>
                  <a:pt x="42672" y="6095"/>
                </a:lnTo>
                <a:lnTo>
                  <a:pt x="103632" y="6095"/>
                </a:lnTo>
                <a:lnTo>
                  <a:pt x="112775" y="10667"/>
                </a:lnTo>
                <a:lnTo>
                  <a:pt x="115824" y="13715"/>
                </a:lnTo>
                <a:lnTo>
                  <a:pt x="123444" y="19811"/>
                </a:lnTo>
                <a:lnTo>
                  <a:pt x="126491" y="22859"/>
                </a:lnTo>
                <a:lnTo>
                  <a:pt x="132588" y="30479"/>
                </a:lnTo>
                <a:lnTo>
                  <a:pt x="134112" y="32003"/>
                </a:lnTo>
                <a:lnTo>
                  <a:pt x="134112" y="33527"/>
                </a:lnTo>
                <a:lnTo>
                  <a:pt x="137160" y="38099"/>
                </a:lnTo>
                <a:lnTo>
                  <a:pt x="68580" y="38099"/>
                </a:lnTo>
                <a:lnTo>
                  <a:pt x="63246" y="39623"/>
                </a:lnTo>
                <a:lnTo>
                  <a:pt x="60960" y="39623"/>
                </a:lnTo>
                <a:lnTo>
                  <a:pt x="51816" y="44195"/>
                </a:lnTo>
                <a:lnTo>
                  <a:pt x="52959" y="44195"/>
                </a:lnTo>
                <a:lnTo>
                  <a:pt x="47244" y="48767"/>
                </a:lnTo>
                <a:lnTo>
                  <a:pt x="48768" y="48767"/>
                </a:lnTo>
                <a:lnTo>
                  <a:pt x="42672" y="54863"/>
                </a:lnTo>
                <a:lnTo>
                  <a:pt x="43688" y="54863"/>
                </a:lnTo>
                <a:lnTo>
                  <a:pt x="41656" y="57911"/>
                </a:lnTo>
                <a:lnTo>
                  <a:pt x="41148" y="57911"/>
                </a:lnTo>
                <a:lnTo>
                  <a:pt x="39624" y="60959"/>
                </a:lnTo>
                <a:lnTo>
                  <a:pt x="40277" y="60959"/>
                </a:lnTo>
                <a:lnTo>
                  <a:pt x="38100" y="68579"/>
                </a:lnTo>
                <a:lnTo>
                  <a:pt x="38970" y="68579"/>
                </a:lnTo>
                <a:lnTo>
                  <a:pt x="38535" y="71627"/>
                </a:lnTo>
                <a:lnTo>
                  <a:pt x="38100" y="71627"/>
                </a:lnTo>
                <a:lnTo>
                  <a:pt x="38100" y="74675"/>
                </a:lnTo>
                <a:lnTo>
                  <a:pt x="38535" y="74675"/>
                </a:lnTo>
                <a:lnTo>
                  <a:pt x="39188" y="79247"/>
                </a:lnTo>
                <a:lnTo>
                  <a:pt x="38100" y="79247"/>
                </a:lnTo>
                <a:lnTo>
                  <a:pt x="39841" y="85343"/>
                </a:lnTo>
                <a:lnTo>
                  <a:pt x="39624" y="85343"/>
                </a:lnTo>
                <a:lnTo>
                  <a:pt x="41148" y="89915"/>
                </a:lnTo>
                <a:lnTo>
                  <a:pt x="42671" y="89915"/>
                </a:lnTo>
                <a:lnTo>
                  <a:pt x="43687" y="91439"/>
                </a:lnTo>
                <a:lnTo>
                  <a:pt x="42672" y="91439"/>
                </a:lnTo>
                <a:lnTo>
                  <a:pt x="47752" y="97535"/>
                </a:lnTo>
                <a:lnTo>
                  <a:pt x="47244" y="97535"/>
                </a:lnTo>
                <a:lnTo>
                  <a:pt x="50292" y="100583"/>
                </a:lnTo>
                <a:lnTo>
                  <a:pt x="51053" y="100583"/>
                </a:lnTo>
                <a:lnTo>
                  <a:pt x="52959" y="102107"/>
                </a:lnTo>
                <a:lnTo>
                  <a:pt x="51816" y="102107"/>
                </a:lnTo>
                <a:lnTo>
                  <a:pt x="60960" y="106679"/>
                </a:lnTo>
                <a:lnTo>
                  <a:pt x="61721" y="106679"/>
                </a:lnTo>
                <a:lnTo>
                  <a:pt x="65532" y="108203"/>
                </a:lnTo>
                <a:lnTo>
                  <a:pt x="68580" y="108203"/>
                </a:lnTo>
                <a:lnTo>
                  <a:pt x="71628" y="109727"/>
                </a:lnTo>
                <a:lnTo>
                  <a:pt x="136144" y="109727"/>
                </a:lnTo>
                <a:lnTo>
                  <a:pt x="134112" y="112775"/>
                </a:lnTo>
                <a:lnTo>
                  <a:pt x="134112" y="115823"/>
                </a:lnTo>
                <a:close/>
              </a:path>
              <a:path w="146685" h="147954">
                <a:moveTo>
                  <a:pt x="88391" y="41147"/>
                </a:moveTo>
                <a:lnTo>
                  <a:pt x="80772" y="38099"/>
                </a:lnTo>
                <a:lnTo>
                  <a:pt x="137160" y="38099"/>
                </a:lnTo>
                <a:lnTo>
                  <a:pt x="138176" y="39623"/>
                </a:lnTo>
                <a:lnTo>
                  <a:pt x="85344" y="39623"/>
                </a:lnTo>
                <a:lnTo>
                  <a:pt x="88391" y="41147"/>
                </a:lnTo>
                <a:close/>
              </a:path>
              <a:path w="146685" h="147954">
                <a:moveTo>
                  <a:pt x="57912" y="41147"/>
                </a:moveTo>
                <a:lnTo>
                  <a:pt x="60960" y="39623"/>
                </a:lnTo>
                <a:lnTo>
                  <a:pt x="63246" y="39623"/>
                </a:lnTo>
                <a:lnTo>
                  <a:pt x="57912" y="41147"/>
                </a:lnTo>
                <a:close/>
              </a:path>
              <a:path w="146685" h="147954">
                <a:moveTo>
                  <a:pt x="140208" y="44195"/>
                </a:moveTo>
                <a:lnTo>
                  <a:pt x="94488" y="44195"/>
                </a:lnTo>
                <a:lnTo>
                  <a:pt x="85344" y="39623"/>
                </a:lnTo>
                <a:lnTo>
                  <a:pt x="138176" y="39623"/>
                </a:lnTo>
                <a:lnTo>
                  <a:pt x="140208" y="42671"/>
                </a:lnTo>
                <a:lnTo>
                  <a:pt x="140208" y="44195"/>
                </a:lnTo>
                <a:close/>
              </a:path>
              <a:path w="146685" h="147954">
                <a:moveTo>
                  <a:pt x="52959" y="44195"/>
                </a:moveTo>
                <a:lnTo>
                  <a:pt x="51816" y="44195"/>
                </a:lnTo>
                <a:lnTo>
                  <a:pt x="54864" y="42671"/>
                </a:lnTo>
                <a:lnTo>
                  <a:pt x="52959" y="44195"/>
                </a:lnTo>
                <a:close/>
              </a:path>
              <a:path w="146685" h="147954">
                <a:moveTo>
                  <a:pt x="142240" y="48767"/>
                </a:moveTo>
                <a:lnTo>
                  <a:pt x="99060" y="48767"/>
                </a:lnTo>
                <a:lnTo>
                  <a:pt x="91439" y="42671"/>
                </a:lnTo>
                <a:lnTo>
                  <a:pt x="94488" y="44195"/>
                </a:lnTo>
                <a:lnTo>
                  <a:pt x="140208" y="44195"/>
                </a:lnTo>
                <a:lnTo>
                  <a:pt x="140208" y="45719"/>
                </a:lnTo>
                <a:lnTo>
                  <a:pt x="141732" y="47243"/>
                </a:lnTo>
                <a:lnTo>
                  <a:pt x="142240" y="48767"/>
                </a:lnTo>
                <a:close/>
              </a:path>
              <a:path w="146685" h="147954">
                <a:moveTo>
                  <a:pt x="48768" y="48767"/>
                </a:moveTo>
                <a:lnTo>
                  <a:pt x="47244" y="48767"/>
                </a:lnTo>
                <a:lnTo>
                  <a:pt x="50292" y="47243"/>
                </a:lnTo>
                <a:lnTo>
                  <a:pt x="48768" y="48767"/>
                </a:lnTo>
                <a:close/>
              </a:path>
              <a:path w="146685" h="147954">
                <a:moveTo>
                  <a:pt x="144272" y="54863"/>
                </a:moveTo>
                <a:lnTo>
                  <a:pt x="103632" y="54863"/>
                </a:lnTo>
                <a:lnTo>
                  <a:pt x="96012" y="47243"/>
                </a:lnTo>
                <a:lnTo>
                  <a:pt x="99060" y="48767"/>
                </a:lnTo>
                <a:lnTo>
                  <a:pt x="142240" y="48767"/>
                </a:lnTo>
                <a:lnTo>
                  <a:pt x="144272" y="54863"/>
                </a:lnTo>
                <a:close/>
              </a:path>
              <a:path w="146685" h="147954">
                <a:moveTo>
                  <a:pt x="43688" y="54863"/>
                </a:moveTo>
                <a:lnTo>
                  <a:pt x="42672" y="54863"/>
                </a:lnTo>
                <a:lnTo>
                  <a:pt x="45719" y="51815"/>
                </a:lnTo>
                <a:lnTo>
                  <a:pt x="43688" y="54863"/>
                </a:lnTo>
                <a:close/>
              </a:path>
              <a:path w="146685" h="147954">
                <a:moveTo>
                  <a:pt x="105536" y="59245"/>
                </a:moveTo>
                <a:lnTo>
                  <a:pt x="100584" y="51815"/>
                </a:lnTo>
                <a:lnTo>
                  <a:pt x="103632" y="54863"/>
                </a:lnTo>
                <a:lnTo>
                  <a:pt x="144272" y="54863"/>
                </a:lnTo>
                <a:lnTo>
                  <a:pt x="144779" y="56387"/>
                </a:lnTo>
                <a:lnTo>
                  <a:pt x="144779" y="57911"/>
                </a:lnTo>
                <a:lnTo>
                  <a:pt x="105155" y="57911"/>
                </a:lnTo>
                <a:lnTo>
                  <a:pt x="105536" y="59245"/>
                </a:lnTo>
                <a:close/>
              </a:path>
              <a:path w="146685" h="147954">
                <a:moveTo>
                  <a:pt x="39624" y="60959"/>
                </a:moveTo>
                <a:lnTo>
                  <a:pt x="41148" y="57911"/>
                </a:lnTo>
                <a:lnTo>
                  <a:pt x="40767" y="59245"/>
                </a:lnTo>
                <a:lnTo>
                  <a:pt x="39624" y="60959"/>
                </a:lnTo>
                <a:close/>
              </a:path>
              <a:path w="146685" h="147954">
                <a:moveTo>
                  <a:pt x="40767" y="59245"/>
                </a:moveTo>
                <a:lnTo>
                  <a:pt x="41148" y="57911"/>
                </a:lnTo>
                <a:lnTo>
                  <a:pt x="41656" y="57911"/>
                </a:lnTo>
                <a:lnTo>
                  <a:pt x="40767" y="59245"/>
                </a:lnTo>
                <a:close/>
              </a:path>
              <a:path w="146685" h="147954">
                <a:moveTo>
                  <a:pt x="106679" y="60959"/>
                </a:moveTo>
                <a:lnTo>
                  <a:pt x="105536" y="59245"/>
                </a:lnTo>
                <a:lnTo>
                  <a:pt x="105155" y="57911"/>
                </a:lnTo>
                <a:lnTo>
                  <a:pt x="106679" y="60959"/>
                </a:lnTo>
                <a:close/>
              </a:path>
              <a:path w="146685" h="147954">
                <a:moveTo>
                  <a:pt x="144779" y="60959"/>
                </a:moveTo>
                <a:lnTo>
                  <a:pt x="106679" y="60959"/>
                </a:lnTo>
                <a:lnTo>
                  <a:pt x="105155" y="57911"/>
                </a:lnTo>
                <a:lnTo>
                  <a:pt x="144779" y="57911"/>
                </a:lnTo>
                <a:lnTo>
                  <a:pt x="144779" y="60959"/>
                </a:lnTo>
                <a:close/>
              </a:path>
              <a:path w="146685" h="147954">
                <a:moveTo>
                  <a:pt x="40277" y="60959"/>
                </a:moveTo>
                <a:lnTo>
                  <a:pt x="39624" y="60959"/>
                </a:lnTo>
                <a:lnTo>
                  <a:pt x="40767" y="59245"/>
                </a:lnTo>
                <a:lnTo>
                  <a:pt x="40277" y="60959"/>
                </a:lnTo>
                <a:close/>
              </a:path>
              <a:path w="146685" h="147954">
                <a:moveTo>
                  <a:pt x="145868" y="68579"/>
                </a:moveTo>
                <a:lnTo>
                  <a:pt x="108204" y="68579"/>
                </a:lnTo>
                <a:lnTo>
                  <a:pt x="105536" y="59245"/>
                </a:lnTo>
                <a:lnTo>
                  <a:pt x="106679" y="60959"/>
                </a:lnTo>
                <a:lnTo>
                  <a:pt x="144779" y="60959"/>
                </a:lnTo>
                <a:lnTo>
                  <a:pt x="145868" y="68579"/>
                </a:lnTo>
                <a:close/>
              </a:path>
              <a:path w="146685" h="147954">
                <a:moveTo>
                  <a:pt x="38970" y="68579"/>
                </a:moveTo>
                <a:lnTo>
                  <a:pt x="38100" y="68579"/>
                </a:lnTo>
                <a:lnTo>
                  <a:pt x="39624" y="64007"/>
                </a:lnTo>
                <a:lnTo>
                  <a:pt x="38970" y="68579"/>
                </a:lnTo>
                <a:close/>
              </a:path>
              <a:path w="146685" h="147954">
                <a:moveTo>
                  <a:pt x="107986" y="73151"/>
                </a:moveTo>
                <a:lnTo>
                  <a:pt x="106679" y="64007"/>
                </a:lnTo>
                <a:lnTo>
                  <a:pt x="108204" y="68579"/>
                </a:lnTo>
                <a:lnTo>
                  <a:pt x="145868" y="68579"/>
                </a:lnTo>
                <a:lnTo>
                  <a:pt x="146304" y="71627"/>
                </a:lnTo>
                <a:lnTo>
                  <a:pt x="108204" y="71627"/>
                </a:lnTo>
                <a:lnTo>
                  <a:pt x="107986" y="73151"/>
                </a:lnTo>
                <a:close/>
              </a:path>
              <a:path w="146685" h="147954">
                <a:moveTo>
                  <a:pt x="38100" y="74675"/>
                </a:moveTo>
                <a:lnTo>
                  <a:pt x="38100" y="71627"/>
                </a:lnTo>
                <a:lnTo>
                  <a:pt x="38317" y="73151"/>
                </a:lnTo>
                <a:lnTo>
                  <a:pt x="38100" y="74675"/>
                </a:lnTo>
                <a:close/>
              </a:path>
              <a:path w="146685" h="147954">
                <a:moveTo>
                  <a:pt x="38317" y="73151"/>
                </a:moveTo>
                <a:lnTo>
                  <a:pt x="38100" y="71627"/>
                </a:lnTo>
                <a:lnTo>
                  <a:pt x="38535" y="71627"/>
                </a:lnTo>
                <a:lnTo>
                  <a:pt x="38317" y="73151"/>
                </a:lnTo>
                <a:close/>
              </a:path>
              <a:path w="146685" h="147954">
                <a:moveTo>
                  <a:pt x="108204" y="74675"/>
                </a:moveTo>
                <a:lnTo>
                  <a:pt x="107986" y="73151"/>
                </a:lnTo>
                <a:lnTo>
                  <a:pt x="108204" y="71627"/>
                </a:lnTo>
                <a:lnTo>
                  <a:pt x="108204" y="74675"/>
                </a:lnTo>
                <a:close/>
              </a:path>
              <a:path w="146685" h="147954">
                <a:moveTo>
                  <a:pt x="146304" y="74675"/>
                </a:moveTo>
                <a:lnTo>
                  <a:pt x="108204" y="74675"/>
                </a:lnTo>
                <a:lnTo>
                  <a:pt x="108204" y="71627"/>
                </a:lnTo>
                <a:lnTo>
                  <a:pt x="146304" y="71627"/>
                </a:lnTo>
                <a:lnTo>
                  <a:pt x="146304" y="74675"/>
                </a:lnTo>
                <a:close/>
              </a:path>
              <a:path w="146685" h="147954">
                <a:moveTo>
                  <a:pt x="38535" y="74675"/>
                </a:moveTo>
                <a:lnTo>
                  <a:pt x="38100" y="74675"/>
                </a:lnTo>
                <a:lnTo>
                  <a:pt x="38317" y="73151"/>
                </a:lnTo>
                <a:lnTo>
                  <a:pt x="38535" y="74675"/>
                </a:lnTo>
                <a:close/>
              </a:path>
              <a:path w="146685" h="147954">
                <a:moveTo>
                  <a:pt x="106679" y="82295"/>
                </a:moveTo>
                <a:lnTo>
                  <a:pt x="107986" y="73151"/>
                </a:lnTo>
                <a:lnTo>
                  <a:pt x="108204" y="74675"/>
                </a:lnTo>
                <a:lnTo>
                  <a:pt x="146304" y="74675"/>
                </a:lnTo>
                <a:lnTo>
                  <a:pt x="145732" y="79247"/>
                </a:lnTo>
                <a:lnTo>
                  <a:pt x="108204" y="79247"/>
                </a:lnTo>
                <a:lnTo>
                  <a:pt x="106679" y="82295"/>
                </a:lnTo>
                <a:close/>
              </a:path>
              <a:path w="146685" h="147954">
                <a:moveTo>
                  <a:pt x="39624" y="82295"/>
                </a:moveTo>
                <a:lnTo>
                  <a:pt x="38100" y="79247"/>
                </a:lnTo>
                <a:lnTo>
                  <a:pt x="39188" y="79247"/>
                </a:lnTo>
                <a:lnTo>
                  <a:pt x="39624" y="82295"/>
                </a:lnTo>
                <a:close/>
              </a:path>
              <a:path w="146685" h="147954">
                <a:moveTo>
                  <a:pt x="106299" y="85915"/>
                </a:moveTo>
                <a:lnTo>
                  <a:pt x="108204" y="79247"/>
                </a:lnTo>
                <a:lnTo>
                  <a:pt x="145732" y="79247"/>
                </a:lnTo>
                <a:lnTo>
                  <a:pt x="144970" y="85343"/>
                </a:lnTo>
                <a:lnTo>
                  <a:pt x="106679" y="85343"/>
                </a:lnTo>
                <a:lnTo>
                  <a:pt x="106299" y="85915"/>
                </a:lnTo>
                <a:close/>
              </a:path>
              <a:path w="146685" h="147954">
                <a:moveTo>
                  <a:pt x="41148" y="89915"/>
                </a:moveTo>
                <a:lnTo>
                  <a:pt x="39624" y="85343"/>
                </a:lnTo>
                <a:lnTo>
                  <a:pt x="40005" y="85915"/>
                </a:lnTo>
                <a:lnTo>
                  <a:pt x="41148" y="89915"/>
                </a:lnTo>
                <a:close/>
              </a:path>
              <a:path w="146685" h="147954">
                <a:moveTo>
                  <a:pt x="40005" y="85915"/>
                </a:moveTo>
                <a:lnTo>
                  <a:pt x="39624" y="85343"/>
                </a:lnTo>
                <a:lnTo>
                  <a:pt x="39841" y="85343"/>
                </a:lnTo>
                <a:lnTo>
                  <a:pt x="40005" y="85915"/>
                </a:lnTo>
                <a:close/>
              </a:path>
              <a:path w="146685" h="147954">
                <a:moveTo>
                  <a:pt x="105155" y="89915"/>
                </a:moveTo>
                <a:lnTo>
                  <a:pt x="106299" y="85915"/>
                </a:lnTo>
                <a:lnTo>
                  <a:pt x="106679" y="85343"/>
                </a:lnTo>
                <a:lnTo>
                  <a:pt x="105155" y="89915"/>
                </a:lnTo>
                <a:close/>
              </a:path>
              <a:path w="146685" h="147954">
                <a:moveTo>
                  <a:pt x="144779" y="89915"/>
                </a:moveTo>
                <a:lnTo>
                  <a:pt x="105155" y="89915"/>
                </a:lnTo>
                <a:lnTo>
                  <a:pt x="106679" y="85343"/>
                </a:lnTo>
                <a:lnTo>
                  <a:pt x="144970" y="85343"/>
                </a:lnTo>
                <a:lnTo>
                  <a:pt x="144779" y="86867"/>
                </a:lnTo>
                <a:lnTo>
                  <a:pt x="144779" y="89915"/>
                </a:lnTo>
                <a:close/>
              </a:path>
              <a:path w="146685" h="147954">
                <a:moveTo>
                  <a:pt x="42671" y="89915"/>
                </a:moveTo>
                <a:lnTo>
                  <a:pt x="41148" y="89915"/>
                </a:lnTo>
                <a:lnTo>
                  <a:pt x="40005" y="85915"/>
                </a:lnTo>
                <a:lnTo>
                  <a:pt x="42671" y="89915"/>
                </a:lnTo>
                <a:close/>
              </a:path>
              <a:path w="146685" h="147954">
                <a:moveTo>
                  <a:pt x="100584" y="94487"/>
                </a:moveTo>
                <a:lnTo>
                  <a:pt x="106299" y="85915"/>
                </a:lnTo>
                <a:lnTo>
                  <a:pt x="105155" y="89915"/>
                </a:lnTo>
                <a:lnTo>
                  <a:pt x="144779" y="89915"/>
                </a:lnTo>
                <a:lnTo>
                  <a:pt x="144344" y="91439"/>
                </a:lnTo>
                <a:lnTo>
                  <a:pt x="103632" y="91439"/>
                </a:lnTo>
                <a:lnTo>
                  <a:pt x="100584" y="94487"/>
                </a:lnTo>
                <a:close/>
              </a:path>
              <a:path w="146685" h="147954">
                <a:moveTo>
                  <a:pt x="45719" y="94487"/>
                </a:moveTo>
                <a:lnTo>
                  <a:pt x="42672" y="91439"/>
                </a:lnTo>
                <a:lnTo>
                  <a:pt x="43687" y="91439"/>
                </a:lnTo>
                <a:lnTo>
                  <a:pt x="45719" y="94487"/>
                </a:lnTo>
                <a:close/>
              </a:path>
              <a:path w="146685" h="147954">
                <a:moveTo>
                  <a:pt x="97536" y="98755"/>
                </a:moveTo>
                <a:lnTo>
                  <a:pt x="103632" y="91439"/>
                </a:lnTo>
                <a:lnTo>
                  <a:pt x="144344" y="91439"/>
                </a:lnTo>
                <a:lnTo>
                  <a:pt x="142602" y="97535"/>
                </a:lnTo>
                <a:lnTo>
                  <a:pt x="99060" y="97535"/>
                </a:lnTo>
                <a:lnTo>
                  <a:pt x="97536" y="98755"/>
                </a:lnTo>
                <a:close/>
              </a:path>
              <a:path w="146685" h="147954">
                <a:moveTo>
                  <a:pt x="50292" y="100583"/>
                </a:moveTo>
                <a:lnTo>
                  <a:pt x="47244" y="97535"/>
                </a:lnTo>
                <a:lnTo>
                  <a:pt x="48768" y="98755"/>
                </a:lnTo>
                <a:lnTo>
                  <a:pt x="50292" y="100583"/>
                </a:lnTo>
                <a:close/>
              </a:path>
              <a:path w="146685" h="147954">
                <a:moveTo>
                  <a:pt x="48768" y="98755"/>
                </a:moveTo>
                <a:lnTo>
                  <a:pt x="47244" y="97535"/>
                </a:lnTo>
                <a:lnTo>
                  <a:pt x="47752" y="97535"/>
                </a:lnTo>
                <a:lnTo>
                  <a:pt x="48768" y="98755"/>
                </a:lnTo>
                <a:close/>
              </a:path>
              <a:path w="146685" h="147954">
                <a:moveTo>
                  <a:pt x="96012" y="100583"/>
                </a:moveTo>
                <a:lnTo>
                  <a:pt x="97536" y="98755"/>
                </a:lnTo>
                <a:lnTo>
                  <a:pt x="99060" y="97535"/>
                </a:lnTo>
                <a:lnTo>
                  <a:pt x="96012" y="100583"/>
                </a:lnTo>
                <a:close/>
              </a:path>
              <a:path w="146685" h="147954">
                <a:moveTo>
                  <a:pt x="141732" y="100583"/>
                </a:moveTo>
                <a:lnTo>
                  <a:pt x="96012" y="100583"/>
                </a:lnTo>
                <a:lnTo>
                  <a:pt x="99060" y="97535"/>
                </a:lnTo>
                <a:lnTo>
                  <a:pt x="142602" y="97535"/>
                </a:lnTo>
                <a:lnTo>
                  <a:pt x="141732" y="100583"/>
                </a:lnTo>
                <a:close/>
              </a:path>
              <a:path w="146685" h="147954">
                <a:moveTo>
                  <a:pt x="51053" y="100583"/>
                </a:moveTo>
                <a:lnTo>
                  <a:pt x="50292" y="100583"/>
                </a:lnTo>
                <a:lnTo>
                  <a:pt x="48768" y="98755"/>
                </a:lnTo>
                <a:lnTo>
                  <a:pt x="51053" y="100583"/>
                </a:lnTo>
                <a:close/>
              </a:path>
              <a:path w="146685" h="147954">
                <a:moveTo>
                  <a:pt x="91440" y="103631"/>
                </a:moveTo>
                <a:lnTo>
                  <a:pt x="97536" y="98755"/>
                </a:lnTo>
                <a:lnTo>
                  <a:pt x="96012" y="100583"/>
                </a:lnTo>
                <a:lnTo>
                  <a:pt x="141732" y="100583"/>
                </a:lnTo>
                <a:lnTo>
                  <a:pt x="140208" y="102107"/>
                </a:lnTo>
                <a:lnTo>
                  <a:pt x="94488" y="102107"/>
                </a:lnTo>
                <a:lnTo>
                  <a:pt x="91440" y="103631"/>
                </a:lnTo>
                <a:close/>
              </a:path>
              <a:path w="146685" h="147954">
                <a:moveTo>
                  <a:pt x="54864" y="103631"/>
                </a:moveTo>
                <a:lnTo>
                  <a:pt x="51816" y="102107"/>
                </a:lnTo>
                <a:lnTo>
                  <a:pt x="52959" y="102107"/>
                </a:lnTo>
                <a:lnTo>
                  <a:pt x="54864" y="103631"/>
                </a:lnTo>
                <a:close/>
              </a:path>
              <a:path w="146685" h="147954">
                <a:moveTo>
                  <a:pt x="138176" y="106679"/>
                </a:moveTo>
                <a:lnTo>
                  <a:pt x="85344" y="106679"/>
                </a:lnTo>
                <a:lnTo>
                  <a:pt x="94488" y="102107"/>
                </a:lnTo>
                <a:lnTo>
                  <a:pt x="140208" y="102107"/>
                </a:lnTo>
                <a:lnTo>
                  <a:pt x="140208" y="103631"/>
                </a:lnTo>
                <a:lnTo>
                  <a:pt x="138176" y="106679"/>
                </a:lnTo>
                <a:close/>
              </a:path>
              <a:path w="146685" h="147954">
                <a:moveTo>
                  <a:pt x="61721" y="106679"/>
                </a:moveTo>
                <a:lnTo>
                  <a:pt x="60960" y="106679"/>
                </a:lnTo>
                <a:lnTo>
                  <a:pt x="57912" y="105155"/>
                </a:lnTo>
                <a:lnTo>
                  <a:pt x="61721" y="106679"/>
                </a:lnTo>
                <a:close/>
              </a:path>
              <a:path w="146685" h="147954">
                <a:moveTo>
                  <a:pt x="136144" y="109727"/>
                </a:moveTo>
                <a:lnTo>
                  <a:pt x="76200" y="109727"/>
                </a:lnTo>
                <a:lnTo>
                  <a:pt x="77724" y="108203"/>
                </a:lnTo>
                <a:lnTo>
                  <a:pt x="88391" y="105155"/>
                </a:lnTo>
                <a:lnTo>
                  <a:pt x="85344" y="106679"/>
                </a:lnTo>
                <a:lnTo>
                  <a:pt x="138176" y="106679"/>
                </a:lnTo>
                <a:lnTo>
                  <a:pt x="136144" y="109727"/>
                </a:lnTo>
                <a:close/>
              </a:path>
              <a:path w="146685" h="147954">
                <a:moveTo>
                  <a:pt x="126491" y="124967"/>
                </a:moveTo>
                <a:lnTo>
                  <a:pt x="19812" y="124967"/>
                </a:lnTo>
                <a:lnTo>
                  <a:pt x="13716" y="115823"/>
                </a:lnTo>
                <a:lnTo>
                  <a:pt x="132588" y="115823"/>
                </a:lnTo>
                <a:lnTo>
                  <a:pt x="126491" y="124967"/>
                </a:lnTo>
                <a:close/>
              </a:path>
              <a:path w="146685" h="147954">
                <a:moveTo>
                  <a:pt x="124968" y="126491"/>
                </a:moveTo>
                <a:lnTo>
                  <a:pt x="21336" y="126491"/>
                </a:lnTo>
                <a:lnTo>
                  <a:pt x="21336" y="124967"/>
                </a:lnTo>
                <a:lnTo>
                  <a:pt x="124968" y="124967"/>
                </a:lnTo>
                <a:lnTo>
                  <a:pt x="124968" y="126491"/>
                </a:lnTo>
                <a:close/>
              </a:path>
              <a:path w="146685" h="147954">
                <a:moveTo>
                  <a:pt x="115824" y="134111"/>
                </a:moveTo>
                <a:lnTo>
                  <a:pt x="30480" y="134111"/>
                </a:lnTo>
                <a:lnTo>
                  <a:pt x="22859" y="126491"/>
                </a:lnTo>
                <a:lnTo>
                  <a:pt x="123444" y="126491"/>
                </a:lnTo>
                <a:lnTo>
                  <a:pt x="115824" y="134111"/>
                </a:lnTo>
                <a:close/>
              </a:path>
              <a:path w="146685" h="147954">
                <a:moveTo>
                  <a:pt x="114300" y="135635"/>
                </a:moveTo>
                <a:lnTo>
                  <a:pt x="32004" y="135635"/>
                </a:lnTo>
                <a:lnTo>
                  <a:pt x="32004" y="134111"/>
                </a:lnTo>
                <a:lnTo>
                  <a:pt x="114300" y="134111"/>
                </a:lnTo>
                <a:lnTo>
                  <a:pt x="114300" y="135635"/>
                </a:lnTo>
                <a:close/>
              </a:path>
              <a:path w="146685" h="147954">
                <a:moveTo>
                  <a:pt x="102108" y="141731"/>
                </a:moveTo>
                <a:lnTo>
                  <a:pt x="44195" y="141731"/>
                </a:lnTo>
                <a:lnTo>
                  <a:pt x="42672" y="140207"/>
                </a:lnTo>
                <a:lnTo>
                  <a:pt x="33528" y="135635"/>
                </a:lnTo>
                <a:lnTo>
                  <a:pt x="112775" y="135635"/>
                </a:lnTo>
                <a:lnTo>
                  <a:pt x="103632" y="140207"/>
                </a:lnTo>
                <a:lnTo>
                  <a:pt x="102108" y="141731"/>
                </a:lnTo>
                <a:close/>
              </a:path>
              <a:path w="146685" h="147954">
                <a:moveTo>
                  <a:pt x="74676" y="147827"/>
                </a:moveTo>
                <a:lnTo>
                  <a:pt x="67056" y="146303"/>
                </a:lnTo>
                <a:lnTo>
                  <a:pt x="59436" y="146303"/>
                </a:lnTo>
                <a:lnTo>
                  <a:pt x="45719" y="141731"/>
                </a:lnTo>
                <a:lnTo>
                  <a:pt x="99060" y="141731"/>
                </a:lnTo>
                <a:lnTo>
                  <a:pt x="89916" y="144779"/>
                </a:lnTo>
                <a:lnTo>
                  <a:pt x="74676" y="1478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8048244" y="5279136"/>
            <a:ext cx="268605" cy="86995"/>
          </a:xfrm>
          <a:custGeom>
            <a:avLst/>
            <a:gdLst/>
            <a:ahLst/>
            <a:cxnLst/>
            <a:rect l="l" t="t" r="r" b="b"/>
            <a:pathLst>
              <a:path w="268604" h="86995">
                <a:moveTo>
                  <a:pt x="182880" y="86867"/>
                </a:moveTo>
                <a:lnTo>
                  <a:pt x="182880" y="0"/>
                </a:lnTo>
                <a:lnTo>
                  <a:pt x="240792" y="28955"/>
                </a:lnTo>
                <a:lnTo>
                  <a:pt x="198119" y="28955"/>
                </a:lnTo>
                <a:lnTo>
                  <a:pt x="198119" y="57911"/>
                </a:lnTo>
                <a:lnTo>
                  <a:pt x="238795" y="57911"/>
                </a:lnTo>
                <a:lnTo>
                  <a:pt x="182880" y="86867"/>
                </a:lnTo>
                <a:close/>
              </a:path>
              <a:path w="268604" h="86995">
                <a:moveTo>
                  <a:pt x="182880" y="57911"/>
                </a:moveTo>
                <a:lnTo>
                  <a:pt x="0" y="57911"/>
                </a:lnTo>
                <a:lnTo>
                  <a:pt x="0" y="28955"/>
                </a:lnTo>
                <a:lnTo>
                  <a:pt x="182880" y="28955"/>
                </a:lnTo>
                <a:lnTo>
                  <a:pt x="182880" y="57911"/>
                </a:lnTo>
                <a:close/>
              </a:path>
              <a:path w="268604" h="86995">
                <a:moveTo>
                  <a:pt x="238795" y="57911"/>
                </a:moveTo>
                <a:lnTo>
                  <a:pt x="198119" y="57911"/>
                </a:lnTo>
                <a:lnTo>
                  <a:pt x="198119" y="28955"/>
                </a:lnTo>
                <a:lnTo>
                  <a:pt x="240792" y="28955"/>
                </a:lnTo>
                <a:lnTo>
                  <a:pt x="268224" y="42671"/>
                </a:lnTo>
                <a:lnTo>
                  <a:pt x="238795" y="57911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 txBox="1"/>
          <p:nvPr/>
        </p:nvSpPr>
        <p:spPr>
          <a:xfrm>
            <a:off x="8201698" y="4937806"/>
            <a:ext cx="1098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8286931" y="5113967"/>
            <a:ext cx="11557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5807964" y="4642103"/>
            <a:ext cx="0" cy="387350"/>
          </a:xfrm>
          <a:custGeom>
            <a:avLst/>
            <a:gdLst/>
            <a:ahLst/>
            <a:cxnLst/>
            <a:rect l="l" t="t" r="r" b="b"/>
            <a:pathLst>
              <a:path w="0" h="387350">
                <a:moveTo>
                  <a:pt x="0" y="0"/>
                </a:moveTo>
                <a:lnTo>
                  <a:pt x="0" y="387096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807964" y="5536692"/>
            <a:ext cx="0" cy="1193800"/>
          </a:xfrm>
          <a:custGeom>
            <a:avLst/>
            <a:gdLst/>
            <a:ahLst/>
            <a:cxnLst/>
            <a:rect l="l" t="t" r="r" b="b"/>
            <a:pathLst>
              <a:path w="0" h="1193800">
                <a:moveTo>
                  <a:pt x="0" y="0"/>
                </a:moveTo>
                <a:lnTo>
                  <a:pt x="0" y="1193291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5745479" y="5029200"/>
            <a:ext cx="135890" cy="508000"/>
          </a:xfrm>
          <a:custGeom>
            <a:avLst/>
            <a:gdLst/>
            <a:ahLst/>
            <a:cxnLst/>
            <a:rect l="l" t="t" r="r" b="b"/>
            <a:pathLst>
              <a:path w="135889" h="508000">
                <a:moveTo>
                  <a:pt x="0" y="0"/>
                </a:moveTo>
                <a:lnTo>
                  <a:pt x="135635" y="0"/>
                </a:lnTo>
                <a:lnTo>
                  <a:pt x="135635" y="507492"/>
                </a:lnTo>
                <a:lnTo>
                  <a:pt x="0" y="5074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5727192" y="5010912"/>
            <a:ext cx="172720" cy="546100"/>
          </a:xfrm>
          <a:custGeom>
            <a:avLst/>
            <a:gdLst/>
            <a:ahLst/>
            <a:cxnLst/>
            <a:rect l="l" t="t" r="r" b="b"/>
            <a:pathLst>
              <a:path w="172720" h="546100">
                <a:moveTo>
                  <a:pt x="172211" y="545591"/>
                </a:moveTo>
                <a:lnTo>
                  <a:pt x="0" y="545591"/>
                </a:lnTo>
                <a:lnTo>
                  <a:pt x="0" y="0"/>
                </a:lnTo>
                <a:lnTo>
                  <a:pt x="172211" y="0"/>
                </a:lnTo>
                <a:lnTo>
                  <a:pt x="172211" y="18288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507491"/>
                </a:lnTo>
                <a:lnTo>
                  <a:pt x="18288" y="507491"/>
                </a:lnTo>
                <a:lnTo>
                  <a:pt x="38100" y="525780"/>
                </a:lnTo>
                <a:lnTo>
                  <a:pt x="172211" y="525780"/>
                </a:lnTo>
                <a:lnTo>
                  <a:pt x="172211" y="545591"/>
                </a:lnTo>
                <a:close/>
              </a:path>
              <a:path w="172720" h="546100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72720" h="546100">
                <a:moveTo>
                  <a:pt x="134112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34112" y="18288"/>
                </a:lnTo>
                <a:lnTo>
                  <a:pt x="134112" y="38100"/>
                </a:lnTo>
                <a:close/>
              </a:path>
              <a:path w="172720" h="546100">
                <a:moveTo>
                  <a:pt x="134112" y="525780"/>
                </a:moveTo>
                <a:lnTo>
                  <a:pt x="134112" y="18288"/>
                </a:lnTo>
                <a:lnTo>
                  <a:pt x="153924" y="38100"/>
                </a:lnTo>
                <a:lnTo>
                  <a:pt x="172211" y="38100"/>
                </a:lnTo>
                <a:lnTo>
                  <a:pt x="172211" y="507491"/>
                </a:lnTo>
                <a:lnTo>
                  <a:pt x="153924" y="507491"/>
                </a:lnTo>
                <a:lnTo>
                  <a:pt x="134112" y="525780"/>
                </a:lnTo>
                <a:close/>
              </a:path>
              <a:path w="172720" h="546100">
                <a:moveTo>
                  <a:pt x="172211" y="38100"/>
                </a:moveTo>
                <a:lnTo>
                  <a:pt x="153924" y="38100"/>
                </a:lnTo>
                <a:lnTo>
                  <a:pt x="134112" y="18288"/>
                </a:lnTo>
                <a:lnTo>
                  <a:pt x="172211" y="18288"/>
                </a:lnTo>
                <a:lnTo>
                  <a:pt x="172211" y="38100"/>
                </a:lnTo>
                <a:close/>
              </a:path>
              <a:path w="172720" h="546100">
                <a:moveTo>
                  <a:pt x="38100" y="525780"/>
                </a:moveTo>
                <a:lnTo>
                  <a:pt x="18288" y="507491"/>
                </a:lnTo>
                <a:lnTo>
                  <a:pt x="38100" y="507491"/>
                </a:lnTo>
                <a:lnTo>
                  <a:pt x="38100" y="525780"/>
                </a:lnTo>
                <a:close/>
              </a:path>
              <a:path w="172720" h="546100">
                <a:moveTo>
                  <a:pt x="134112" y="525780"/>
                </a:moveTo>
                <a:lnTo>
                  <a:pt x="38100" y="525780"/>
                </a:lnTo>
                <a:lnTo>
                  <a:pt x="38100" y="507491"/>
                </a:lnTo>
                <a:lnTo>
                  <a:pt x="134112" y="507491"/>
                </a:lnTo>
                <a:lnTo>
                  <a:pt x="134112" y="525780"/>
                </a:lnTo>
                <a:close/>
              </a:path>
              <a:path w="172720" h="546100">
                <a:moveTo>
                  <a:pt x="172211" y="525780"/>
                </a:moveTo>
                <a:lnTo>
                  <a:pt x="134112" y="525780"/>
                </a:lnTo>
                <a:lnTo>
                  <a:pt x="153924" y="507491"/>
                </a:lnTo>
                <a:lnTo>
                  <a:pt x="172211" y="507491"/>
                </a:lnTo>
                <a:lnTo>
                  <a:pt x="172211" y="525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5568696" y="5984748"/>
            <a:ext cx="471170" cy="472440"/>
          </a:xfrm>
          <a:custGeom>
            <a:avLst/>
            <a:gdLst/>
            <a:ahLst/>
            <a:cxnLst/>
            <a:rect l="l" t="t" r="r" b="b"/>
            <a:pathLst>
              <a:path w="471170" h="472439">
                <a:moveTo>
                  <a:pt x="236219" y="472439"/>
                </a:moveTo>
                <a:lnTo>
                  <a:pt x="188976" y="467867"/>
                </a:lnTo>
                <a:lnTo>
                  <a:pt x="144779" y="454151"/>
                </a:lnTo>
                <a:lnTo>
                  <a:pt x="103632" y="432815"/>
                </a:lnTo>
                <a:lnTo>
                  <a:pt x="68580" y="403860"/>
                </a:lnTo>
                <a:lnTo>
                  <a:pt x="41148" y="368807"/>
                </a:lnTo>
                <a:lnTo>
                  <a:pt x="18288" y="329183"/>
                </a:lnTo>
                <a:lnTo>
                  <a:pt x="4572" y="284987"/>
                </a:lnTo>
                <a:lnTo>
                  <a:pt x="0" y="237743"/>
                </a:lnTo>
                <a:lnTo>
                  <a:pt x="1524" y="213359"/>
                </a:lnTo>
                <a:lnTo>
                  <a:pt x="10668" y="167639"/>
                </a:lnTo>
                <a:lnTo>
                  <a:pt x="27432" y="124967"/>
                </a:lnTo>
                <a:lnTo>
                  <a:pt x="53339" y="86867"/>
                </a:lnTo>
                <a:lnTo>
                  <a:pt x="85344" y="54863"/>
                </a:lnTo>
                <a:lnTo>
                  <a:pt x="121920" y="28955"/>
                </a:lnTo>
                <a:lnTo>
                  <a:pt x="164592" y="10667"/>
                </a:lnTo>
                <a:lnTo>
                  <a:pt x="210311" y="1524"/>
                </a:lnTo>
                <a:lnTo>
                  <a:pt x="234695" y="0"/>
                </a:lnTo>
                <a:lnTo>
                  <a:pt x="259080" y="1524"/>
                </a:lnTo>
                <a:lnTo>
                  <a:pt x="304800" y="10667"/>
                </a:lnTo>
                <a:lnTo>
                  <a:pt x="347472" y="28955"/>
                </a:lnTo>
                <a:lnTo>
                  <a:pt x="363147" y="38100"/>
                </a:lnTo>
                <a:lnTo>
                  <a:pt x="236219" y="38100"/>
                </a:lnTo>
                <a:lnTo>
                  <a:pt x="216407" y="39624"/>
                </a:lnTo>
                <a:lnTo>
                  <a:pt x="176783" y="47243"/>
                </a:lnTo>
                <a:lnTo>
                  <a:pt x="141732" y="62483"/>
                </a:lnTo>
                <a:lnTo>
                  <a:pt x="96012" y="96011"/>
                </a:lnTo>
                <a:lnTo>
                  <a:pt x="53339" y="158495"/>
                </a:lnTo>
                <a:lnTo>
                  <a:pt x="41148" y="195071"/>
                </a:lnTo>
                <a:lnTo>
                  <a:pt x="38100" y="214883"/>
                </a:lnTo>
                <a:lnTo>
                  <a:pt x="38100" y="256031"/>
                </a:lnTo>
                <a:lnTo>
                  <a:pt x="45719" y="294131"/>
                </a:lnTo>
                <a:lnTo>
                  <a:pt x="60960" y="329183"/>
                </a:lnTo>
                <a:lnTo>
                  <a:pt x="82296" y="361187"/>
                </a:lnTo>
                <a:lnTo>
                  <a:pt x="123444" y="399287"/>
                </a:lnTo>
                <a:lnTo>
                  <a:pt x="156972" y="417575"/>
                </a:lnTo>
                <a:lnTo>
                  <a:pt x="195072" y="429767"/>
                </a:lnTo>
                <a:lnTo>
                  <a:pt x="234695" y="434339"/>
                </a:lnTo>
                <a:lnTo>
                  <a:pt x="362712" y="434339"/>
                </a:lnTo>
                <a:lnTo>
                  <a:pt x="348995" y="443483"/>
                </a:lnTo>
                <a:lnTo>
                  <a:pt x="327660" y="452627"/>
                </a:lnTo>
                <a:lnTo>
                  <a:pt x="306323" y="460248"/>
                </a:lnTo>
                <a:lnTo>
                  <a:pt x="283464" y="466343"/>
                </a:lnTo>
                <a:lnTo>
                  <a:pt x="260604" y="470915"/>
                </a:lnTo>
                <a:lnTo>
                  <a:pt x="236219" y="472439"/>
                </a:lnTo>
                <a:close/>
              </a:path>
              <a:path w="471170" h="472439">
                <a:moveTo>
                  <a:pt x="362712" y="434339"/>
                </a:moveTo>
                <a:lnTo>
                  <a:pt x="234695" y="434339"/>
                </a:lnTo>
                <a:lnTo>
                  <a:pt x="254507" y="432815"/>
                </a:lnTo>
                <a:lnTo>
                  <a:pt x="274319" y="429767"/>
                </a:lnTo>
                <a:lnTo>
                  <a:pt x="329184" y="409955"/>
                </a:lnTo>
                <a:lnTo>
                  <a:pt x="374904" y="376427"/>
                </a:lnTo>
                <a:lnTo>
                  <a:pt x="417576" y="313943"/>
                </a:lnTo>
                <a:lnTo>
                  <a:pt x="431291" y="257555"/>
                </a:lnTo>
                <a:lnTo>
                  <a:pt x="432815" y="237743"/>
                </a:lnTo>
                <a:lnTo>
                  <a:pt x="432815" y="216407"/>
                </a:lnTo>
                <a:lnTo>
                  <a:pt x="425195" y="178307"/>
                </a:lnTo>
                <a:lnTo>
                  <a:pt x="409956" y="143255"/>
                </a:lnTo>
                <a:lnTo>
                  <a:pt x="388619" y="111251"/>
                </a:lnTo>
                <a:lnTo>
                  <a:pt x="361187" y="83819"/>
                </a:lnTo>
                <a:lnTo>
                  <a:pt x="312419" y="54863"/>
                </a:lnTo>
                <a:lnTo>
                  <a:pt x="295656" y="47243"/>
                </a:lnTo>
                <a:lnTo>
                  <a:pt x="275843" y="42671"/>
                </a:lnTo>
                <a:lnTo>
                  <a:pt x="256031" y="39624"/>
                </a:lnTo>
                <a:lnTo>
                  <a:pt x="236219" y="38100"/>
                </a:lnTo>
                <a:lnTo>
                  <a:pt x="363147" y="38100"/>
                </a:lnTo>
                <a:lnTo>
                  <a:pt x="400812" y="68579"/>
                </a:lnTo>
                <a:lnTo>
                  <a:pt x="429767" y="103631"/>
                </a:lnTo>
                <a:lnTo>
                  <a:pt x="452628" y="143255"/>
                </a:lnTo>
                <a:lnTo>
                  <a:pt x="466343" y="187451"/>
                </a:lnTo>
                <a:lnTo>
                  <a:pt x="470915" y="234695"/>
                </a:lnTo>
                <a:lnTo>
                  <a:pt x="469391" y="259079"/>
                </a:lnTo>
                <a:lnTo>
                  <a:pt x="460248" y="304799"/>
                </a:lnTo>
                <a:lnTo>
                  <a:pt x="443484" y="347471"/>
                </a:lnTo>
                <a:lnTo>
                  <a:pt x="417576" y="385571"/>
                </a:lnTo>
                <a:lnTo>
                  <a:pt x="385572" y="417575"/>
                </a:lnTo>
                <a:lnTo>
                  <a:pt x="367284" y="431291"/>
                </a:lnTo>
                <a:lnTo>
                  <a:pt x="362712" y="4343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 txBox="1"/>
          <p:nvPr/>
        </p:nvSpPr>
        <p:spPr>
          <a:xfrm>
            <a:off x="5280210" y="5030674"/>
            <a:ext cx="398780" cy="1674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3505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marL="73025">
              <a:lnSpc>
                <a:spcPts val="2575"/>
              </a:lnSpc>
              <a:spcBef>
                <a:spcPts val="2220"/>
              </a:spcBef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algn="ctr" marR="150495">
              <a:lnSpc>
                <a:spcPts val="2555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marL="109855">
              <a:lnSpc>
                <a:spcPts val="286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1310155" y="6811063"/>
            <a:ext cx="3733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18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: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07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9" name="object 1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8295" rIns="0" bIns="0" rtlCol="0" vert="horz">
            <a:spAutoFit/>
          </a:bodyPr>
          <a:lstStyle/>
          <a:p>
            <a:pPr marL="3502660">
              <a:lnSpc>
                <a:spcPts val="1370"/>
              </a:lnSpc>
            </a:pPr>
            <a:fld id="{81D60167-4931-47E6-BA6A-407CBD079E47}" type="slidenum">
              <a:rPr dirty="0" spc="-5">
                <a:latin typeface="Arial"/>
                <a:cs typeface="Arial"/>
              </a:rPr>
              <a:t>4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4524" y="4122420"/>
            <a:ext cx="3945635" cy="1365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44524" y="4122420"/>
            <a:ext cx="3945890" cy="1365885"/>
          </a:xfrm>
          <a:custGeom>
            <a:avLst/>
            <a:gdLst/>
            <a:ahLst/>
            <a:cxnLst/>
            <a:rect l="l" t="t" r="r" b="b"/>
            <a:pathLst>
              <a:path w="3945890" h="1365885">
                <a:moveTo>
                  <a:pt x="3942588" y="1365504"/>
                </a:moveTo>
                <a:lnTo>
                  <a:pt x="1524" y="1365504"/>
                </a:lnTo>
                <a:lnTo>
                  <a:pt x="0" y="1363980"/>
                </a:lnTo>
                <a:lnTo>
                  <a:pt x="0" y="3048"/>
                </a:lnTo>
                <a:lnTo>
                  <a:pt x="1524" y="0"/>
                </a:lnTo>
                <a:lnTo>
                  <a:pt x="3942588" y="0"/>
                </a:lnTo>
                <a:lnTo>
                  <a:pt x="3945635" y="3048"/>
                </a:lnTo>
                <a:lnTo>
                  <a:pt x="3945635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1356359"/>
                </a:lnTo>
                <a:lnTo>
                  <a:pt x="4572" y="1356359"/>
                </a:lnTo>
                <a:lnTo>
                  <a:pt x="9144" y="1360931"/>
                </a:lnTo>
                <a:lnTo>
                  <a:pt x="3945635" y="1360931"/>
                </a:lnTo>
                <a:lnTo>
                  <a:pt x="3945635" y="1363980"/>
                </a:lnTo>
                <a:lnTo>
                  <a:pt x="3942588" y="1365504"/>
                </a:lnTo>
                <a:close/>
              </a:path>
              <a:path w="3945890" h="1365885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3945890" h="1365885">
                <a:moveTo>
                  <a:pt x="3934967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3934967" y="4572"/>
                </a:lnTo>
                <a:lnTo>
                  <a:pt x="3934967" y="9144"/>
                </a:lnTo>
                <a:close/>
              </a:path>
              <a:path w="3945890" h="1365885">
                <a:moveTo>
                  <a:pt x="3934967" y="1360931"/>
                </a:moveTo>
                <a:lnTo>
                  <a:pt x="3934967" y="4572"/>
                </a:lnTo>
                <a:lnTo>
                  <a:pt x="3941064" y="9144"/>
                </a:lnTo>
                <a:lnTo>
                  <a:pt x="3945635" y="9144"/>
                </a:lnTo>
                <a:lnTo>
                  <a:pt x="3945635" y="1356359"/>
                </a:lnTo>
                <a:lnTo>
                  <a:pt x="3941064" y="1356359"/>
                </a:lnTo>
                <a:lnTo>
                  <a:pt x="3934967" y="1360931"/>
                </a:lnTo>
                <a:close/>
              </a:path>
              <a:path w="3945890" h="1365885">
                <a:moveTo>
                  <a:pt x="3945635" y="9144"/>
                </a:moveTo>
                <a:lnTo>
                  <a:pt x="3941064" y="9144"/>
                </a:lnTo>
                <a:lnTo>
                  <a:pt x="3934967" y="4572"/>
                </a:lnTo>
                <a:lnTo>
                  <a:pt x="3945635" y="4572"/>
                </a:lnTo>
                <a:lnTo>
                  <a:pt x="3945635" y="9144"/>
                </a:lnTo>
                <a:close/>
              </a:path>
              <a:path w="3945890" h="1365885">
                <a:moveTo>
                  <a:pt x="9144" y="1360931"/>
                </a:moveTo>
                <a:lnTo>
                  <a:pt x="4572" y="1356359"/>
                </a:lnTo>
                <a:lnTo>
                  <a:pt x="9144" y="1356359"/>
                </a:lnTo>
                <a:lnTo>
                  <a:pt x="9144" y="1360931"/>
                </a:lnTo>
                <a:close/>
              </a:path>
              <a:path w="3945890" h="1365885">
                <a:moveTo>
                  <a:pt x="3934967" y="1360931"/>
                </a:moveTo>
                <a:lnTo>
                  <a:pt x="9144" y="1360931"/>
                </a:lnTo>
                <a:lnTo>
                  <a:pt x="9144" y="1356359"/>
                </a:lnTo>
                <a:lnTo>
                  <a:pt x="3934967" y="1356359"/>
                </a:lnTo>
                <a:lnTo>
                  <a:pt x="3934967" y="1360931"/>
                </a:lnTo>
                <a:close/>
              </a:path>
              <a:path w="3945890" h="1365885">
                <a:moveTo>
                  <a:pt x="3945635" y="1360931"/>
                </a:moveTo>
                <a:lnTo>
                  <a:pt x="3934967" y="1360931"/>
                </a:lnTo>
                <a:lnTo>
                  <a:pt x="3941064" y="1356359"/>
                </a:lnTo>
                <a:lnTo>
                  <a:pt x="3945635" y="1356359"/>
                </a:lnTo>
                <a:lnTo>
                  <a:pt x="3945635" y="1360931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6740" y="4175521"/>
            <a:ext cx="3698240" cy="1257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共集电路电压增益特点：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2400" spc="10">
                <a:latin typeface="宋体"/>
                <a:cs typeface="宋体"/>
              </a:rPr>
              <a:t>①输入输出同相；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2400" spc="5">
                <a:latin typeface="宋体"/>
                <a:cs typeface="宋体"/>
              </a:rPr>
              <a:t>②输出电压跟随输入电压。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39875" y="698001"/>
            <a:ext cx="221742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solidFill>
                  <a:srgbClr val="0000CC"/>
                </a:solidFill>
                <a:latin typeface="Times New Roman"/>
                <a:cs typeface="Times New Roman"/>
              </a:rPr>
              <a:t>(</a:t>
            </a: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2</a:t>
            </a:r>
            <a:r>
              <a:rPr dirty="0" sz="2400" spc="15">
                <a:solidFill>
                  <a:srgbClr val="0000CC"/>
                </a:solidFill>
                <a:latin typeface="Times New Roman"/>
                <a:cs typeface="Times New Roman"/>
              </a:rPr>
              <a:t>)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计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算电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压增益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1971" y="5807868"/>
            <a:ext cx="216852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射极电压跟随器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00871" y="5794771"/>
            <a:ext cx="94297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射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随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器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38278" y="737589"/>
            <a:ext cx="161036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20">
                <a:latin typeface="宋体"/>
                <a:cs typeface="宋体"/>
              </a:rPr>
              <a:t>3.</a:t>
            </a:r>
            <a:r>
              <a:rPr dirty="0" sz="2400" spc="-590"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动态分析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7645">
              <a:lnSpc>
                <a:spcPct val="100000"/>
              </a:lnSpc>
            </a:pPr>
            <a:r>
              <a:rPr dirty="0" spc="-45"/>
              <a:t>4.5.1</a:t>
            </a:r>
            <a:r>
              <a:rPr dirty="0" spc="-680"/>
              <a:t> </a:t>
            </a:r>
            <a:r>
              <a:rPr dirty="0" spc="-5"/>
              <a:t>共集极电路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633720" y="1425702"/>
            <a:ext cx="1627505" cy="1180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150" spc="-5">
                <a:latin typeface="Trebuchet MS"/>
                <a:cs typeface="Trebuchet MS"/>
              </a:rPr>
              <a:t>R</a:t>
            </a:r>
            <a:r>
              <a:rPr dirty="0" baseline="-15432" sz="2700" spc="-7">
                <a:latin typeface="Times New Roman"/>
                <a:cs typeface="Times New Roman"/>
              </a:rPr>
              <a:t>L </a:t>
            </a:r>
            <a:r>
              <a:rPr dirty="0" sz="3150" spc="-45">
                <a:latin typeface="Times New Roman"/>
                <a:cs typeface="Times New Roman"/>
              </a:rPr>
              <a:t>=</a:t>
            </a:r>
            <a:r>
              <a:rPr dirty="0" sz="3150" spc="-45">
                <a:latin typeface="Trebuchet MS"/>
                <a:cs typeface="Trebuchet MS"/>
              </a:rPr>
              <a:t>R</a:t>
            </a:r>
            <a:r>
              <a:rPr dirty="0" baseline="-15432" sz="2700" spc="-67">
                <a:latin typeface="Times New Roman"/>
                <a:cs typeface="Times New Roman"/>
              </a:rPr>
              <a:t>e</a:t>
            </a:r>
            <a:r>
              <a:rPr dirty="0" baseline="-15432" sz="2700" spc="-262">
                <a:latin typeface="Times New Roman"/>
                <a:cs typeface="Times New Roman"/>
              </a:rPr>
              <a:t> </a:t>
            </a:r>
            <a:r>
              <a:rPr dirty="0" sz="3150" spc="-25">
                <a:latin typeface="Times New Roman"/>
                <a:cs typeface="Times New Roman"/>
              </a:rPr>
              <a:t>//</a:t>
            </a:r>
            <a:r>
              <a:rPr dirty="0" sz="3150" spc="-25">
                <a:latin typeface="Trebuchet MS"/>
                <a:cs typeface="Trebuchet MS"/>
              </a:rPr>
              <a:t>R</a:t>
            </a:r>
            <a:r>
              <a:rPr dirty="0" baseline="-15432" sz="2700" spc="-37">
                <a:latin typeface="Times New Roman"/>
                <a:cs typeface="Times New Roman"/>
              </a:rPr>
              <a:t>L</a:t>
            </a:r>
            <a:endParaRPr baseline="-15432" sz="2700">
              <a:latin typeface="Times New Roman"/>
              <a:cs typeface="Times New Roman"/>
            </a:endParaRPr>
          </a:p>
          <a:p>
            <a:pPr marL="108585">
              <a:lnSpc>
                <a:spcPct val="100000"/>
              </a:lnSpc>
              <a:spcBef>
                <a:spcPts val="1415"/>
              </a:spcBef>
              <a:tabLst>
                <a:tab pos="824230" algn="l"/>
              </a:tabLst>
            </a:pPr>
            <a:r>
              <a:rPr dirty="0" sz="3150" spc="-95">
                <a:latin typeface="Trebuchet MS"/>
                <a:cs typeface="Trebuchet MS"/>
              </a:rPr>
              <a:t>v</a:t>
            </a:r>
            <a:r>
              <a:rPr dirty="0" baseline="-15432" sz="2700" spc="-142">
                <a:latin typeface="Times New Roman"/>
                <a:cs typeface="Times New Roman"/>
              </a:rPr>
              <a:t>o</a:t>
            </a:r>
            <a:r>
              <a:rPr dirty="0" baseline="-15432" sz="2700" spc="-104">
                <a:latin typeface="Times New Roman"/>
                <a:cs typeface="Times New Roman"/>
              </a:rPr>
              <a:t> </a:t>
            </a:r>
            <a:r>
              <a:rPr dirty="0" sz="3150" spc="-5">
                <a:latin typeface="Times New Roman"/>
                <a:cs typeface="Times New Roman"/>
              </a:rPr>
              <a:t>=	</a:t>
            </a:r>
            <a:r>
              <a:rPr dirty="0" sz="3150" spc="-130">
                <a:latin typeface="Times New Roman"/>
                <a:cs typeface="Times New Roman"/>
              </a:rPr>
              <a:t>1+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75631" y="2085594"/>
            <a:ext cx="650240" cy="520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150" spc="-25">
                <a:latin typeface="Trebuchet MS"/>
                <a:cs typeface="Trebuchet MS"/>
              </a:rPr>
              <a:t>i</a:t>
            </a:r>
            <a:r>
              <a:rPr dirty="0" baseline="-15432" sz="2700" spc="-37">
                <a:latin typeface="Times New Roman"/>
                <a:cs typeface="Times New Roman"/>
              </a:rPr>
              <a:t>b</a:t>
            </a:r>
            <a:r>
              <a:rPr dirty="0" baseline="-15432" sz="2700" spc="-480">
                <a:latin typeface="Times New Roman"/>
                <a:cs typeface="Times New Roman"/>
              </a:rPr>
              <a:t> </a:t>
            </a:r>
            <a:r>
              <a:rPr dirty="0" sz="3150" spc="-5">
                <a:latin typeface="Trebuchet MS"/>
                <a:cs typeface="Trebuchet MS"/>
              </a:rPr>
              <a:t>R</a:t>
            </a:r>
            <a:r>
              <a:rPr dirty="0" baseline="-15432" sz="2700" spc="-7">
                <a:latin typeface="Times New Roman"/>
                <a:cs typeface="Times New Roman"/>
              </a:rPr>
              <a:t>L</a:t>
            </a:r>
            <a:endParaRPr baseline="-15432" sz="2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83071" y="2740914"/>
            <a:ext cx="1763395" cy="520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464310" algn="l"/>
              </a:tabLst>
            </a:pPr>
            <a:r>
              <a:rPr dirty="0" sz="3150" spc="-229">
                <a:latin typeface="Trebuchet MS"/>
                <a:cs typeface="Trebuchet MS"/>
              </a:rPr>
              <a:t>v</a:t>
            </a:r>
            <a:r>
              <a:rPr dirty="0" baseline="-15432" sz="2700">
                <a:latin typeface="Times New Roman"/>
                <a:cs typeface="Times New Roman"/>
              </a:rPr>
              <a:t>i</a:t>
            </a:r>
            <a:r>
              <a:rPr dirty="0" baseline="-15432" sz="2700" spc="-67">
                <a:latin typeface="Times New Roman"/>
                <a:cs typeface="Times New Roman"/>
              </a:rPr>
              <a:t> </a:t>
            </a:r>
            <a:r>
              <a:rPr dirty="0" sz="3150" spc="-75">
                <a:latin typeface="Times New Roman"/>
                <a:cs typeface="Times New Roman"/>
              </a:rPr>
              <a:t>=</a:t>
            </a:r>
            <a:r>
              <a:rPr dirty="0" sz="3150" spc="-80">
                <a:latin typeface="Trebuchet MS"/>
                <a:cs typeface="Trebuchet MS"/>
              </a:rPr>
              <a:t>i</a:t>
            </a:r>
            <a:r>
              <a:rPr dirty="0" baseline="-15432" sz="2700" spc="247">
                <a:latin typeface="Times New Roman"/>
                <a:cs typeface="Times New Roman"/>
              </a:rPr>
              <a:t>b</a:t>
            </a:r>
            <a:r>
              <a:rPr dirty="0" sz="3150" spc="-290">
                <a:latin typeface="Trebuchet MS"/>
                <a:cs typeface="Trebuchet MS"/>
              </a:rPr>
              <a:t>r</a:t>
            </a:r>
            <a:r>
              <a:rPr dirty="0" baseline="-15432" sz="2700" spc="-44">
                <a:latin typeface="Times New Roman"/>
                <a:cs typeface="Times New Roman"/>
              </a:rPr>
              <a:t>b</a:t>
            </a:r>
            <a:r>
              <a:rPr dirty="0" baseline="-15432" sz="2700" spc="7">
                <a:latin typeface="Times New Roman"/>
                <a:cs typeface="Times New Roman"/>
              </a:rPr>
              <a:t>e</a:t>
            </a:r>
            <a:r>
              <a:rPr dirty="0" baseline="-15432" sz="2700">
                <a:latin typeface="Times New Roman"/>
                <a:cs typeface="Times New Roman"/>
              </a:rPr>
              <a:t>	</a:t>
            </a:r>
            <a:r>
              <a:rPr dirty="0" sz="3150" spc="-210">
                <a:latin typeface="Trebuchet MS"/>
                <a:cs typeface="Trebuchet MS"/>
              </a:rPr>
              <a:t>v</a:t>
            </a:r>
            <a:r>
              <a:rPr dirty="0" baseline="-15432" sz="2700" spc="15">
                <a:latin typeface="Times New Roman"/>
                <a:cs typeface="Times New Roman"/>
              </a:rPr>
              <a:t>o</a:t>
            </a:r>
            <a:endParaRPr baseline="-15432" sz="2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59144" y="3402330"/>
            <a:ext cx="248285" cy="520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150" spc="-65">
                <a:latin typeface="Trebuchet MS"/>
                <a:cs typeface="Trebuchet MS"/>
              </a:rPr>
              <a:t>i</a:t>
            </a:r>
            <a:r>
              <a:rPr dirty="0" baseline="-15432" sz="2700" spc="15">
                <a:latin typeface="Times New Roman"/>
                <a:cs typeface="Times New Roman"/>
              </a:rPr>
              <a:t>b</a:t>
            </a:r>
            <a:endParaRPr baseline="-15432" sz="2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43186" y="3464814"/>
            <a:ext cx="358775" cy="458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604"/>
              </a:lnSpc>
            </a:pPr>
            <a:r>
              <a:rPr dirty="0" baseline="8818" sz="4725" spc="-427">
                <a:latin typeface="Trebuchet MS"/>
                <a:cs typeface="Trebuchet MS"/>
              </a:rPr>
              <a:t>r</a:t>
            </a:r>
            <a:r>
              <a:rPr dirty="0" sz="1800" spc="-30">
                <a:latin typeface="Times New Roman"/>
                <a:cs typeface="Times New Roman"/>
              </a:rPr>
              <a:t>b</a:t>
            </a:r>
            <a:r>
              <a:rPr dirty="0" sz="1800" spc="5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63688" y="3402330"/>
            <a:ext cx="1249045" cy="520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868044" algn="l"/>
              </a:tabLst>
            </a:pPr>
            <a:r>
              <a:rPr dirty="0" sz="3150" spc="-254">
                <a:latin typeface="Times New Roman"/>
                <a:cs typeface="Times New Roman"/>
              </a:rPr>
              <a:t>1</a:t>
            </a:r>
            <a:r>
              <a:rPr dirty="0" sz="3150" spc="-5">
                <a:latin typeface="Times New Roman"/>
                <a:cs typeface="Times New Roman"/>
              </a:rPr>
              <a:t>+</a:t>
            </a:r>
            <a:r>
              <a:rPr dirty="0" sz="3150">
                <a:latin typeface="Times New Roman"/>
                <a:cs typeface="Times New Roman"/>
              </a:rPr>
              <a:t>	</a:t>
            </a:r>
            <a:r>
              <a:rPr dirty="0" sz="3150" spc="-55">
                <a:latin typeface="Trebuchet MS"/>
                <a:cs typeface="Trebuchet MS"/>
              </a:rPr>
              <a:t>R</a:t>
            </a:r>
            <a:r>
              <a:rPr dirty="0" baseline="-15432" sz="2700" spc="15">
                <a:latin typeface="Times New Roman"/>
                <a:cs typeface="Times New Roman"/>
              </a:rPr>
              <a:t>L</a:t>
            </a:r>
            <a:endParaRPr baseline="-15432" sz="27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08903" y="4131564"/>
            <a:ext cx="3645535" cy="1233170"/>
          </a:xfrm>
          <a:custGeom>
            <a:avLst/>
            <a:gdLst/>
            <a:ahLst/>
            <a:cxnLst/>
            <a:rect l="l" t="t" r="r" b="b"/>
            <a:pathLst>
              <a:path w="3645534" h="1233170">
                <a:moveTo>
                  <a:pt x="0" y="0"/>
                </a:moveTo>
                <a:lnTo>
                  <a:pt x="3645408" y="0"/>
                </a:lnTo>
                <a:lnTo>
                  <a:pt x="3645408" y="1232916"/>
                </a:lnTo>
                <a:lnTo>
                  <a:pt x="0" y="1232916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40423" y="4731353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 h="0">
                <a:moveTo>
                  <a:pt x="0" y="0"/>
                </a:moveTo>
                <a:lnTo>
                  <a:pt x="359664" y="0"/>
                </a:lnTo>
              </a:path>
            </a:pathLst>
          </a:custGeom>
          <a:ln w="189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147845" y="4731353"/>
            <a:ext cx="2124710" cy="0"/>
          </a:xfrm>
          <a:custGeom>
            <a:avLst/>
            <a:gdLst/>
            <a:ahLst/>
            <a:cxnLst/>
            <a:rect l="l" t="t" r="r" b="b"/>
            <a:pathLst>
              <a:path w="2124709" h="0">
                <a:moveTo>
                  <a:pt x="0" y="0"/>
                </a:moveTo>
                <a:lnTo>
                  <a:pt x="2124551" y="0"/>
                </a:lnTo>
              </a:path>
            </a:pathLst>
          </a:custGeom>
          <a:ln w="189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630923" y="4413503"/>
            <a:ext cx="115570" cy="274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155"/>
              </a:lnSpc>
            </a:pPr>
            <a:r>
              <a:rPr dirty="0" sz="1800" spc="10">
                <a:latin typeface="Times New Roman"/>
                <a:cs typeface="Times New Roman"/>
              </a:rPr>
              <a:t>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06084" y="4664964"/>
            <a:ext cx="102870" cy="261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5"/>
              </a:lnSpc>
            </a:pPr>
            <a:r>
              <a:rPr dirty="0" sz="1800" spc="-80">
                <a:latin typeface="Trebuchet MS"/>
                <a:cs typeface="Trebuchet MS"/>
              </a:rPr>
              <a:t>v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58711" y="4179569"/>
            <a:ext cx="177165" cy="456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595"/>
              </a:lnSpc>
            </a:pPr>
            <a:r>
              <a:rPr dirty="0" sz="3150" spc="-150">
                <a:latin typeface="Trebuchet MS"/>
                <a:cs typeface="Trebuchet MS"/>
              </a:rPr>
              <a:t>v</a:t>
            </a:r>
            <a:endParaRPr sz="315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97296" y="4431030"/>
            <a:ext cx="586740" cy="478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765"/>
              </a:lnSpc>
            </a:pPr>
            <a:r>
              <a:rPr dirty="0" sz="3150" spc="60">
                <a:latin typeface="Trebuchet MS"/>
                <a:cs typeface="Trebuchet MS"/>
              </a:rPr>
              <a:t>A</a:t>
            </a:r>
            <a:r>
              <a:rPr dirty="0" sz="3150" spc="-130">
                <a:latin typeface="Trebuchet MS"/>
                <a:cs typeface="Trebuchet MS"/>
              </a:rPr>
              <a:t> </a:t>
            </a:r>
            <a:r>
              <a:rPr dirty="0" sz="3150" spc="-5">
                <a:latin typeface="Times New Roman"/>
                <a:cs typeface="Times New Roman"/>
              </a:rPr>
              <a:t>=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86144" y="4743450"/>
            <a:ext cx="231775" cy="508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3150" spc="-225">
                <a:latin typeface="Trebuchet MS"/>
                <a:cs typeface="Trebuchet MS"/>
              </a:rPr>
              <a:t>v</a:t>
            </a:r>
            <a:r>
              <a:rPr dirty="0" baseline="-15432" sz="2700">
                <a:latin typeface="Times New Roman"/>
                <a:cs typeface="Times New Roman"/>
              </a:rPr>
              <a:t>i</a:t>
            </a:r>
            <a:endParaRPr baseline="-15432" sz="27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66216" y="4431030"/>
            <a:ext cx="639445" cy="8204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365"/>
              </a:lnSpc>
            </a:pPr>
            <a:r>
              <a:rPr dirty="0" sz="3150" spc="-5">
                <a:latin typeface="Times New Roman"/>
                <a:cs typeface="Times New Roman"/>
              </a:rPr>
              <a:t>=</a:t>
            </a:r>
            <a:endParaRPr sz="3150">
              <a:latin typeface="Times New Roman"/>
              <a:cs typeface="Times New Roman"/>
            </a:endParaRPr>
          </a:p>
          <a:p>
            <a:pPr marL="307340">
              <a:lnSpc>
                <a:spcPts val="3090"/>
              </a:lnSpc>
            </a:pPr>
            <a:r>
              <a:rPr dirty="0" baseline="8818" sz="4725" spc="-450">
                <a:latin typeface="Trebuchet MS"/>
                <a:cs typeface="Trebuchet MS"/>
              </a:rPr>
              <a:t>r</a:t>
            </a:r>
            <a:r>
              <a:rPr dirty="0" sz="1800" spc="-30">
                <a:latin typeface="Times New Roman"/>
                <a:cs typeface="Times New Roman"/>
              </a:rPr>
              <a:t>b</a:t>
            </a:r>
            <a:r>
              <a:rPr dirty="0" sz="1800" spc="5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35240" y="4144517"/>
            <a:ext cx="1584960" cy="1106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  <a:tabLst>
                <a:tab pos="854710" algn="l"/>
              </a:tabLst>
            </a:pPr>
            <a:r>
              <a:rPr dirty="0" sz="3150" spc="-135">
                <a:latin typeface="Times New Roman"/>
                <a:cs typeface="Times New Roman"/>
              </a:rPr>
              <a:t>1+	</a:t>
            </a:r>
            <a:r>
              <a:rPr dirty="0" sz="3150" spc="-5">
                <a:latin typeface="Trebuchet MS"/>
                <a:cs typeface="Trebuchet MS"/>
              </a:rPr>
              <a:t>R</a:t>
            </a:r>
            <a:r>
              <a:rPr dirty="0" baseline="-15432" sz="2700" spc="-7">
                <a:latin typeface="Times New Roman"/>
                <a:cs typeface="Times New Roman"/>
              </a:rPr>
              <a:t>L</a:t>
            </a:r>
            <a:endParaRPr baseline="-15432" sz="2700">
              <a:latin typeface="Times New Roman"/>
              <a:cs typeface="Times New Roman"/>
            </a:endParaRPr>
          </a:p>
          <a:p>
            <a:pPr marL="359410">
              <a:lnSpc>
                <a:spcPct val="100000"/>
              </a:lnSpc>
              <a:spcBef>
                <a:spcPts val="935"/>
              </a:spcBef>
              <a:tabLst>
                <a:tab pos="1213485" algn="l"/>
              </a:tabLst>
            </a:pPr>
            <a:r>
              <a:rPr dirty="0" sz="3150" spc="-260">
                <a:latin typeface="Times New Roman"/>
                <a:cs typeface="Times New Roman"/>
              </a:rPr>
              <a:t>1</a:t>
            </a:r>
            <a:r>
              <a:rPr dirty="0" sz="3150" spc="-5">
                <a:latin typeface="Times New Roman"/>
                <a:cs typeface="Times New Roman"/>
              </a:rPr>
              <a:t>+</a:t>
            </a:r>
            <a:r>
              <a:rPr dirty="0" sz="3150">
                <a:latin typeface="Times New Roman"/>
                <a:cs typeface="Times New Roman"/>
              </a:rPr>
              <a:t>	</a:t>
            </a:r>
            <a:r>
              <a:rPr dirty="0" sz="3150" spc="-30">
                <a:latin typeface="Trebuchet MS"/>
                <a:cs typeface="Trebuchet MS"/>
              </a:rPr>
              <a:t>R</a:t>
            </a:r>
            <a:r>
              <a:rPr dirty="0" baseline="-15432" sz="2700" spc="15">
                <a:latin typeface="Times New Roman"/>
                <a:cs typeface="Times New Roman"/>
              </a:rPr>
              <a:t>L</a:t>
            </a:r>
            <a:endParaRPr baseline="-15432" sz="27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02312" y="5595366"/>
            <a:ext cx="3192145" cy="520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953260" algn="l"/>
                <a:tab pos="2804795" algn="l"/>
              </a:tabLst>
            </a:pPr>
            <a:r>
              <a:rPr dirty="0" baseline="1157" sz="3600" spc="30">
                <a:latin typeface="宋体"/>
                <a:cs typeface="宋体"/>
              </a:rPr>
              <a:t>通</a:t>
            </a:r>
            <a:r>
              <a:rPr dirty="0" baseline="1157" sz="3600">
                <a:latin typeface="宋体"/>
                <a:cs typeface="宋体"/>
              </a:rPr>
              <a:t>常，</a:t>
            </a:r>
            <a:r>
              <a:rPr dirty="0" baseline="1157" sz="3600" spc="-1275">
                <a:latin typeface="宋体"/>
                <a:cs typeface="宋体"/>
              </a:rPr>
              <a:t> </a:t>
            </a:r>
            <a:r>
              <a:rPr dirty="0" sz="3150" spc="-280">
                <a:latin typeface="Trebuchet MS"/>
                <a:cs typeface="Trebuchet MS"/>
              </a:rPr>
              <a:t>r</a:t>
            </a:r>
            <a:r>
              <a:rPr dirty="0" baseline="-15432" sz="2700" spc="-44">
                <a:latin typeface="Times New Roman"/>
                <a:cs typeface="Times New Roman"/>
              </a:rPr>
              <a:t>b</a:t>
            </a:r>
            <a:r>
              <a:rPr dirty="0" baseline="-15432" sz="2700" spc="7">
                <a:latin typeface="Times New Roman"/>
                <a:cs typeface="Times New Roman"/>
              </a:rPr>
              <a:t>e</a:t>
            </a:r>
            <a:r>
              <a:rPr dirty="0" baseline="-15432" sz="2700">
                <a:latin typeface="Times New Roman"/>
                <a:cs typeface="Times New Roman"/>
              </a:rPr>
              <a:t> </a:t>
            </a:r>
            <a:r>
              <a:rPr dirty="0" baseline="-15432" sz="2700" spc="67">
                <a:latin typeface="Times New Roman"/>
                <a:cs typeface="Times New Roman"/>
              </a:rPr>
              <a:t> </a:t>
            </a:r>
            <a:r>
              <a:rPr dirty="0" sz="3150" spc="-440">
                <a:latin typeface="Times New Roman"/>
                <a:cs typeface="Times New Roman"/>
              </a:rPr>
              <a:t></a:t>
            </a:r>
            <a:r>
              <a:rPr dirty="0" sz="3150">
                <a:latin typeface="Times New Roman"/>
                <a:cs typeface="Times New Roman"/>
              </a:rPr>
              <a:t>	</a:t>
            </a:r>
            <a:r>
              <a:rPr dirty="0" sz="3150" spc="-254">
                <a:latin typeface="Times New Roman"/>
                <a:cs typeface="Times New Roman"/>
              </a:rPr>
              <a:t>1</a:t>
            </a:r>
            <a:r>
              <a:rPr dirty="0" sz="3150" spc="-5">
                <a:latin typeface="Times New Roman"/>
                <a:cs typeface="Times New Roman"/>
              </a:rPr>
              <a:t>+</a:t>
            </a:r>
            <a:r>
              <a:rPr dirty="0" sz="3150">
                <a:latin typeface="Times New Roman"/>
                <a:cs typeface="Times New Roman"/>
              </a:rPr>
              <a:t>	</a:t>
            </a:r>
            <a:r>
              <a:rPr dirty="0" sz="3150" spc="-5">
                <a:latin typeface="Trebuchet MS"/>
                <a:cs typeface="Trebuchet MS"/>
              </a:rPr>
              <a:t>R</a:t>
            </a:r>
            <a:r>
              <a:rPr dirty="0" baseline="-15432" sz="2700" spc="15">
                <a:latin typeface="Times New Roman"/>
                <a:cs typeface="Times New Roman"/>
              </a:rPr>
              <a:t>L</a:t>
            </a:r>
            <a:endParaRPr baseline="-15432" sz="27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533144" y="3751326"/>
            <a:ext cx="3313429" cy="0"/>
          </a:xfrm>
          <a:custGeom>
            <a:avLst/>
            <a:gdLst/>
            <a:ahLst/>
            <a:cxnLst/>
            <a:rect l="l" t="t" r="r" b="b"/>
            <a:pathLst>
              <a:path w="3313429" h="0">
                <a:moveTo>
                  <a:pt x="0" y="0"/>
                </a:moveTo>
                <a:lnTo>
                  <a:pt x="3313175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804416" y="3691128"/>
            <a:ext cx="108585" cy="109855"/>
          </a:xfrm>
          <a:custGeom>
            <a:avLst/>
            <a:gdLst/>
            <a:ahLst/>
            <a:cxnLst/>
            <a:rect l="l" t="t" r="r" b="b"/>
            <a:pathLst>
              <a:path w="108585" h="109854">
                <a:moveTo>
                  <a:pt x="54864" y="109727"/>
                </a:moveTo>
                <a:lnTo>
                  <a:pt x="33432" y="105441"/>
                </a:lnTo>
                <a:lnTo>
                  <a:pt x="16001" y="93725"/>
                </a:lnTo>
                <a:lnTo>
                  <a:pt x="4286" y="76295"/>
                </a:lnTo>
                <a:lnTo>
                  <a:pt x="0" y="54863"/>
                </a:lnTo>
                <a:lnTo>
                  <a:pt x="4286" y="33432"/>
                </a:lnTo>
                <a:lnTo>
                  <a:pt x="16002" y="16001"/>
                </a:lnTo>
                <a:lnTo>
                  <a:pt x="33432" y="4286"/>
                </a:lnTo>
                <a:lnTo>
                  <a:pt x="54864" y="0"/>
                </a:lnTo>
                <a:lnTo>
                  <a:pt x="75414" y="4286"/>
                </a:lnTo>
                <a:lnTo>
                  <a:pt x="92392" y="16001"/>
                </a:lnTo>
                <a:lnTo>
                  <a:pt x="103941" y="33432"/>
                </a:lnTo>
                <a:lnTo>
                  <a:pt x="108204" y="54863"/>
                </a:lnTo>
                <a:lnTo>
                  <a:pt x="103941" y="76295"/>
                </a:lnTo>
                <a:lnTo>
                  <a:pt x="92392" y="93725"/>
                </a:lnTo>
                <a:lnTo>
                  <a:pt x="75414" y="105441"/>
                </a:lnTo>
                <a:lnTo>
                  <a:pt x="54864" y="1097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786127" y="3671315"/>
            <a:ext cx="146685" cy="147955"/>
          </a:xfrm>
          <a:custGeom>
            <a:avLst/>
            <a:gdLst/>
            <a:ahLst/>
            <a:cxnLst/>
            <a:rect l="l" t="t" r="r" b="b"/>
            <a:pathLst>
              <a:path w="146685" h="147954">
                <a:moveTo>
                  <a:pt x="99060" y="6095"/>
                </a:moveTo>
                <a:lnTo>
                  <a:pt x="45719" y="6095"/>
                </a:lnTo>
                <a:lnTo>
                  <a:pt x="56387" y="3048"/>
                </a:lnTo>
                <a:lnTo>
                  <a:pt x="71628" y="0"/>
                </a:lnTo>
                <a:lnTo>
                  <a:pt x="79248" y="0"/>
                </a:lnTo>
                <a:lnTo>
                  <a:pt x="86868" y="1524"/>
                </a:lnTo>
                <a:lnTo>
                  <a:pt x="99060" y="6095"/>
                </a:lnTo>
                <a:close/>
              </a:path>
              <a:path w="146685" h="147954">
                <a:moveTo>
                  <a:pt x="111252" y="12192"/>
                </a:moveTo>
                <a:lnTo>
                  <a:pt x="33528" y="12192"/>
                </a:lnTo>
                <a:lnTo>
                  <a:pt x="42672" y="7619"/>
                </a:lnTo>
                <a:lnTo>
                  <a:pt x="44195" y="6095"/>
                </a:lnTo>
                <a:lnTo>
                  <a:pt x="102108" y="6095"/>
                </a:lnTo>
                <a:lnTo>
                  <a:pt x="102108" y="7619"/>
                </a:lnTo>
                <a:lnTo>
                  <a:pt x="111252" y="12192"/>
                </a:lnTo>
                <a:close/>
              </a:path>
              <a:path w="146685" h="147954">
                <a:moveTo>
                  <a:pt x="124968" y="126492"/>
                </a:moveTo>
                <a:lnTo>
                  <a:pt x="19812" y="126492"/>
                </a:lnTo>
                <a:lnTo>
                  <a:pt x="19812" y="124968"/>
                </a:lnTo>
                <a:lnTo>
                  <a:pt x="13716" y="117348"/>
                </a:lnTo>
                <a:lnTo>
                  <a:pt x="12192" y="115824"/>
                </a:lnTo>
                <a:lnTo>
                  <a:pt x="12192" y="114300"/>
                </a:lnTo>
                <a:lnTo>
                  <a:pt x="10668" y="114300"/>
                </a:lnTo>
                <a:lnTo>
                  <a:pt x="6096" y="105156"/>
                </a:lnTo>
                <a:lnTo>
                  <a:pt x="6096" y="103632"/>
                </a:lnTo>
                <a:lnTo>
                  <a:pt x="4572" y="102107"/>
                </a:lnTo>
                <a:lnTo>
                  <a:pt x="4572" y="100584"/>
                </a:lnTo>
                <a:lnTo>
                  <a:pt x="1524" y="91440"/>
                </a:lnTo>
                <a:lnTo>
                  <a:pt x="1524" y="86868"/>
                </a:lnTo>
                <a:lnTo>
                  <a:pt x="0" y="76200"/>
                </a:lnTo>
                <a:lnTo>
                  <a:pt x="0" y="71628"/>
                </a:lnTo>
                <a:lnTo>
                  <a:pt x="1451" y="61468"/>
                </a:lnTo>
                <a:lnTo>
                  <a:pt x="1524" y="57912"/>
                </a:lnTo>
                <a:lnTo>
                  <a:pt x="4572" y="47244"/>
                </a:lnTo>
                <a:lnTo>
                  <a:pt x="4572" y="45719"/>
                </a:lnTo>
                <a:lnTo>
                  <a:pt x="6096" y="45719"/>
                </a:lnTo>
                <a:lnTo>
                  <a:pt x="6096" y="44196"/>
                </a:lnTo>
                <a:lnTo>
                  <a:pt x="10668" y="35052"/>
                </a:lnTo>
                <a:lnTo>
                  <a:pt x="12192" y="33527"/>
                </a:lnTo>
                <a:lnTo>
                  <a:pt x="12192" y="32004"/>
                </a:lnTo>
                <a:lnTo>
                  <a:pt x="13716" y="32004"/>
                </a:lnTo>
                <a:lnTo>
                  <a:pt x="19812" y="22860"/>
                </a:lnTo>
                <a:lnTo>
                  <a:pt x="21336" y="21335"/>
                </a:lnTo>
                <a:lnTo>
                  <a:pt x="22859" y="21335"/>
                </a:lnTo>
                <a:lnTo>
                  <a:pt x="32004" y="12192"/>
                </a:lnTo>
                <a:lnTo>
                  <a:pt x="112775" y="12192"/>
                </a:lnTo>
                <a:lnTo>
                  <a:pt x="114300" y="13716"/>
                </a:lnTo>
                <a:lnTo>
                  <a:pt x="115824" y="13716"/>
                </a:lnTo>
                <a:lnTo>
                  <a:pt x="124968" y="22860"/>
                </a:lnTo>
                <a:lnTo>
                  <a:pt x="132588" y="32004"/>
                </a:lnTo>
                <a:lnTo>
                  <a:pt x="134112" y="33527"/>
                </a:lnTo>
                <a:lnTo>
                  <a:pt x="134112" y="35052"/>
                </a:lnTo>
                <a:lnTo>
                  <a:pt x="135636" y="38100"/>
                </a:lnTo>
                <a:lnTo>
                  <a:pt x="67056" y="38100"/>
                </a:lnTo>
                <a:lnTo>
                  <a:pt x="57912" y="42672"/>
                </a:lnTo>
                <a:lnTo>
                  <a:pt x="54864" y="42672"/>
                </a:lnTo>
                <a:lnTo>
                  <a:pt x="50291" y="47244"/>
                </a:lnTo>
                <a:lnTo>
                  <a:pt x="48768" y="47244"/>
                </a:lnTo>
                <a:lnTo>
                  <a:pt x="44704" y="53340"/>
                </a:lnTo>
                <a:lnTo>
                  <a:pt x="44195" y="53340"/>
                </a:lnTo>
                <a:lnTo>
                  <a:pt x="41910" y="57912"/>
                </a:lnTo>
                <a:lnTo>
                  <a:pt x="41148" y="57912"/>
                </a:lnTo>
                <a:lnTo>
                  <a:pt x="39624" y="62484"/>
                </a:lnTo>
                <a:lnTo>
                  <a:pt x="39841" y="62484"/>
                </a:lnTo>
                <a:lnTo>
                  <a:pt x="38970" y="65532"/>
                </a:lnTo>
                <a:lnTo>
                  <a:pt x="38100" y="65532"/>
                </a:lnTo>
                <a:lnTo>
                  <a:pt x="38100" y="83820"/>
                </a:lnTo>
                <a:lnTo>
                  <a:pt x="39406" y="83820"/>
                </a:lnTo>
                <a:lnTo>
                  <a:pt x="40277" y="86868"/>
                </a:lnTo>
                <a:lnTo>
                  <a:pt x="39624" y="86868"/>
                </a:lnTo>
                <a:lnTo>
                  <a:pt x="44195" y="96012"/>
                </a:lnTo>
                <a:lnTo>
                  <a:pt x="45110" y="96012"/>
                </a:lnTo>
                <a:lnTo>
                  <a:pt x="47548" y="99060"/>
                </a:lnTo>
                <a:lnTo>
                  <a:pt x="47244" y="99060"/>
                </a:lnTo>
                <a:lnTo>
                  <a:pt x="48768" y="100584"/>
                </a:lnTo>
                <a:lnTo>
                  <a:pt x="49149" y="100584"/>
                </a:lnTo>
                <a:lnTo>
                  <a:pt x="52959" y="103632"/>
                </a:lnTo>
                <a:lnTo>
                  <a:pt x="51816" y="103632"/>
                </a:lnTo>
                <a:lnTo>
                  <a:pt x="64008" y="109728"/>
                </a:lnTo>
                <a:lnTo>
                  <a:pt x="136398" y="109728"/>
                </a:lnTo>
                <a:lnTo>
                  <a:pt x="134112" y="114300"/>
                </a:lnTo>
                <a:lnTo>
                  <a:pt x="132588" y="115824"/>
                </a:lnTo>
                <a:lnTo>
                  <a:pt x="132588" y="117348"/>
                </a:lnTo>
                <a:lnTo>
                  <a:pt x="124968" y="124968"/>
                </a:lnTo>
                <a:lnTo>
                  <a:pt x="124968" y="126492"/>
                </a:lnTo>
                <a:close/>
              </a:path>
              <a:path w="146685" h="147954">
                <a:moveTo>
                  <a:pt x="96774" y="48387"/>
                </a:moveTo>
                <a:lnTo>
                  <a:pt x="89916" y="42672"/>
                </a:lnTo>
                <a:lnTo>
                  <a:pt x="88391" y="42672"/>
                </a:lnTo>
                <a:lnTo>
                  <a:pt x="80772" y="39624"/>
                </a:lnTo>
                <a:lnTo>
                  <a:pt x="77724" y="38100"/>
                </a:lnTo>
                <a:lnTo>
                  <a:pt x="135636" y="38100"/>
                </a:lnTo>
                <a:lnTo>
                  <a:pt x="138684" y="44196"/>
                </a:lnTo>
                <a:lnTo>
                  <a:pt x="140208" y="45719"/>
                </a:lnTo>
                <a:lnTo>
                  <a:pt x="140208" y="47244"/>
                </a:lnTo>
                <a:lnTo>
                  <a:pt x="96012" y="47244"/>
                </a:lnTo>
                <a:lnTo>
                  <a:pt x="96774" y="48387"/>
                </a:lnTo>
                <a:close/>
              </a:path>
              <a:path w="146685" h="147954">
                <a:moveTo>
                  <a:pt x="92964" y="45719"/>
                </a:moveTo>
                <a:lnTo>
                  <a:pt x="83820" y="41148"/>
                </a:lnTo>
                <a:lnTo>
                  <a:pt x="88391" y="42672"/>
                </a:lnTo>
                <a:lnTo>
                  <a:pt x="89916" y="42672"/>
                </a:lnTo>
                <a:lnTo>
                  <a:pt x="92964" y="45719"/>
                </a:lnTo>
                <a:close/>
              </a:path>
              <a:path w="146685" h="147954">
                <a:moveTo>
                  <a:pt x="51816" y="45719"/>
                </a:moveTo>
                <a:lnTo>
                  <a:pt x="54864" y="42672"/>
                </a:lnTo>
                <a:lnTo>
                  <a:pt x="57912" y="42672"/>
                </a:lnTo>
                <a:lnTo>
                  <a:pt x="51816" y="45719"/>
                </a:lnTo>
                <a:close/>
              </a:path>
              <a:path w="146685" h="147954">
                <a:moveTo>
                  <a:pt x="47244" y="50292"/>
                </a:moveTo>
                <a:lnTo>
                  <a:pt x="48768" y="47244"/>
                </a:lnTo>
                <a:lnTo>
                  <a:pt x="50291" y="47244"/>
                </a:lnTo>
                <a:lnTo>
                  <a:pt x="47244" y="50292"/>
                </a:lnTo>
                <a:close/>
              </a:path>
              <a:path w="146685" h="147954">
                <a:moveTo>
                  <a:pt x="99060" y="50292"/>
                </a:moveTo>
                <a:lnTo>
                  <a:pt x="96774" y="48387"/>
                </a:lnTo>
                <a:lnTo>
                  <a:pt x="96012" y="47244"/>
                </a:lnTo>
                <a:lnTo>
                  <a:pt x="99060" y="50292"/>
                </a:lnTo>
                <a:close/>
              </a:path>
              <a:path w="146685" h="147954">
                <a:moveTo>
                  <a:pt x="141078" y="50292"/>
                </a:moveTo>
                <a:lnTo>
                  <a:pt x="99060" y="50292"/>
                </a:lnTo>
                <a:lnTo>
                  <a:pt x="96012" y="47244"/>
                </a:lnTo>
                <a:lnTo>
                  <a:pt x="140208" y="47244"/>
                </a:lnTo>
                <a:lnTo>
                  <a:pt x="141078" y="50292"/>
                </a:lnTo>
                <a:close/>
              </a:path>
              <a:path w="146685" h="147954">
                <a:moveTo>
                  <a:pt x="102107" y="56387"/>
                </a:moveTo>
                <a:lnTo>
                  <a:pt x="96774" y="48387"/>
                </a:lnTo>
                <a:lnTo>
                  <a:pt x="99060" y="50292"/>
                </a:lnTo>
                <a:lnTo>
                  <a:pt x="141078" y="50292"/>
                </a:lnTo>
                <a:lnTo>
                  <a:pt x="141949" y="53340"/>
                </a:lnTo>
                <a:lnTo>
                  <a:pt x="100584" y="53340"/>
                </a:lnTo>
                <a:lnTo>
                  <a:pt x="102107" y="56387"/>
                </a:lnTo>
                <a:close/>
              </a:path>
              <a:path w="146685" h="147954">
                <a:moveTo>
                  <a:pt x="42672" y="56387"/>
                </a:moveTo>
                <a:lnTo>
                  <a:pt x="44195" y="53340"/>
                </a:lnTo>
                <a:lnTo>
                  <a:pt x="44704" y="53340"/>
                </a:lnTo>
                <a:lnTo>
                  <a:pt x="42672" y="56387"/>
                </a:lnTo>
                <a:close/>
              </a:path>
              <a:path w="146685" h="147954">
                <a:moveTo>
                  <a:pt x="104648" y="61468"/>
                </a:moveTo>
                <a:lnTo>
                  <a:pt x="100584" y="53340"/>
                </a:lnTo>
                <a:lnTo>
                  <a:pt x="141949" y="53340"/>
                </a:lnTo>
                <a:lnTo>
                  <a:pt x="143256" y="57912"/>
                </a:lnTo>
                <a:lnTo>
                  <a:pt x="103632" y="57912"/>
                </a:lnTo>
                <a:lnTo>
                  <a:pt x="104648" y="61468"/>
                </a:lnTo>
                <a:close/>
              </a:path>
              <a:path w="146685" h="147954">
                <a:moveTo>
                  <a:pt x="39624" y="62484"/>
                </a:moveTo>
                <a:lnTo>
                  <a:pt x="41148" y="57912"/>
                </a:lnTo>
                <a:lnTo>
                  <a:pt x="40132" y="61468"/>
                </a:lnTo>
                <a:lnTo>
                  <a:pt x="39624" y="62484"/>
                </a:lnTo>
                <a:close/>
              </a:path>
              <a:path w="146685" h="147954">
                <a:moveTo>
                  <a:pt x="40132" y="61468"/>
                </a:moveTo>
                <a:lnTo>
                  <a:pt x="41148" y="57912"/>
                </a:lnTo>
                <a:lnTo>
                  <a:pt x="41910" y="57912"/>
                </a:lnTo>
                <a:lnTo>
                  <a:pt x="40132" y="61468"/>
                </a:lnTo>
                <a:close/>
              </a:path>
              <a:path w="146685" h="147954">
                <a:moveTo>
                  <a:pt x="105155" y="62484"/>
                </a:moveTo>
                <a:lnTo>
                  <a:pt x="104648" y="61468"/>
                </a:lnTo>
                <a:lnTo>
                  <a:pt x="103632" y="57912"/>
                </a:lnTo>
                <a:lnTo>
                  <a:pt x="105155" y="62484"/>
                </a:lnTo>
                <a:close/>
              </a:path>
              <a:path w="146685" h="147954">
                <a:moveTo>
                  <a:pt x="144997" y="62484"/>
                </a:moveTo>
                <a:lnTo>
                  <a:pt x="105155" y="62484"/>
                </a:lnTo>
                <a:lnTo>
                  <a:pt x="103632" y="57912"/>
                </a:lnTo>
                <a:lnTo>
                  <a:pt x="143256" y="57912"/>
                </a:lnTo>
                <a:lnTo>
                  <a:pt x="144779" y="59436"/>
                </a:lnTo>
                <a:lnTo>
                  <a:pt x="144852" y="61468"/>
                </a:lnTo>
                <a:lnTo>
                  <a:pt x="144997" y="62484"/>
                </a:lnTo>
                <a:close/>
              </a:path>
              <a:path w="146685" h="147954">
                <a:moveTo>
                  <a:pt x="39841" y="62484"/>
                </a:moveTo>
                <a:lnTo>
                  <a:pt x="39624" y="62484"/>
                </a:lnTo>
                <a:lnTo>
                  <a:pt x="40132" y="61468"/>
                </a:lnTo>
                <a:lnTo>
                  <a:pt x="39841" y="62484"/>
                </a:lnTo>
                <a:close/>
              </a:path>
              <a:path w="146685" h="147954">
                <a:moveTo>
                  <a:pt x="106679" y="68580"/>
                </a:moveTo>
                <a:lnTo>
                  <a:pt x="104648" y="61468"/>
                </a:lnTo>
                <a:lnTo>
                  <a:pt x="105155" y="62484"/>
                </a:lnTo>
                <a:lnTo>
                  <a:pt x="144997" y="62484"/>
                </a:lnTo>
                <a:lnTo>
                  <a:pt x="145433" y="65532"/>
                </a:lnTo>
                <a:lnTo>
                  <a:pt x="106679" y="65532"/>
                </a:lnTo>
                <a:lnTo>
                  <a:pt x="106679" y="68580"/>
                </a:lnTo>
                <a:close/>
              </a:path>
              <a:path w="146685" h="147954">
                <a:moveTo>
                  <a:pt x="38100" y="68580"/>
                </a:moveTo>
                <a:lnTo>
                  <a:pt x="38100" y="65532"/>
                </a:lnTo>
                <a:lnTo>
                  <a:pt x="38970" y="65532"/>
                </a:lnTo>
                <a:lnTo>
                  <a:pt x="38100" y="68580"/>
                </a:lnTo>
                <a:close/>
              </a:path>
              <a:path w="146685" h="147954">
                <a:moveTo>
                  <a:pt x="107899" y="74066"/>
                </a:moveTo>
                <a:lnTo>
                  <a:pt x="106679" y="65532"/>
                </a:lnTo>
                <a:lnTo>
                  <a:pt x="145433" y="65532"/>
                </a:lnTo>
                <a:lnTo>
                  <a:pt x="146304" y="71628"/>
                </a:lnTo>
                <a:lnTo>
                  <a:pt x="108204" y="71628"/>
                </a:lnTo>
                <a:lnTo>
                  <a:pt x="107899" y="74066"/>
                </a:lnTo>
                <a:close/>
              </a:path>
              <a:path w="146685" h="147954">
                <a:moveTo>
                  <a:pt x="108204" y="76200"/>
                </a:moveTo>
                <a:lnTo>
                  <a:pt x="107899" y="74066"/>
                </a:lnTo>
                <a:lnTo>
                  <a:pt x="108204" y="71628"/>
                </a:lnTo>
                <a:lnTo>
                  <a:pt x="108204" y="76200"/>
                </a:lnTo>
                <a:close/>
              </a:path>
              <a:path w="146685" h="147954">
                <a:moveTo>
                  <a:pt x="146304" y="76200"/>
                </a:moveTo>
                <a:lnTo>
                  <a:pt x="108204" y="76200"/>
                </a:lnTo>
                <a:lnTo>
                  <a:pt x="108204" y="71628"/>
                </a:lnTo>
                <a:lnTo>
                  <a:pt x="146304" y="71628"/>
                </a:lnTo>
                <a:lnTo>
                  <a:pt x="146304" y="76200"/>
                </a:lnTo>
                <a:close/>
              </a:path>
              <a:path w="146685" h="147954">
                <a:moveTo>
                  <a:pt x="145215" y="83820"/>
                </a:moveTo>
                <a:lnTo>
                  <a:pt x="106679" y="83820"/>
                </a:lnTo>
                <a:lnTo>
                  <a:pt x="107899" y="74066"/>
                </a:lnTo>
                <a:lnTo>
                  <a:pt x="108204" y="76200"/>
                </a:lnTo>
                <a:lnTo>
                  <a:pt x="146304" y="76200"/>
                </a:lnTo>
                <a:lnTo>
                  <a:pt x="145215" y="83820"/>
                </a:lnTo>
                <a:close/>
              </a:path>
              <a:path w="146685" h="147954">
                <a:moveTo>
                  <a:pt x="39406" y="83820"/>
                </a:moveTo>
                <a:lnTo>
                  <a:pt x="38100" y="83820"/>
                </a:lnTo>
                <a:lnTo>
                  <a:pt x="38100" y="79248"/>
                </a:lnTo>
                <a:lnTo>
                  <a:pt x="39406" y="83820"/>
                </a:lnTo>
                <a:close/>
              </a:path>
              <a:path w="146685" h="147954">
                <a:moveTo>
                  <a:pt x="103632" y="89915"/>
                </a:moveTo>
                <a:lnTo>
                  <a:pt x="106679" y="79248"/>
                </a:lnTo>
                <a:lnTo>
                  <a:pt x="106679" y="83820"/>
                </a:lnTo>
                <a:lnTo>
                  <a:pt x="145215" y="83820"/>
                </a:lnTo>
                <a:lnTo>
                  <a:pt x="144779" y="86868"/>
                </a:lnTo>
                <a:lnTo>
                  <a:pt x="105155" y="86868"/>
                </a:lnTo>
                <a:lnTo>
                  <a:pt x="103632" y="89915"/>
                </a:lnTo>
                <a:close/>
              </a:path>
              <a:path w="146685" h="147954">
                <a:moveTo>
                  <a:pt x="41148" y="89916"/>
                </a:moveTo>
                <a:lnTo>
                  <a:pt x="39624" y="86868"/>
                </a:lnTo>
                <a:lnTo>
                  <a:pt x="40277" y="86868"/>
                </a:lnTo>
                <a:lnTo>
                  <a:pt x="41148" y="89916"/>
                </a:lnTo>
                <a:close/>
              </a:path>
              <a:path w="146685" h="147954">
                <a:moveTo>
                  <a:pt x="141732" y="96012"/>
                </a:moveTo>
                <a:lnTo>
                  <a:pt x="100584" y="96012"/>
                </a:lnTo>
                <a:lnTo>
                  <a:pt x="105155" y="86868"/>
                </a:lnTo>
                <a:lnTo>
                  <a:pt x="144779" y="86868"/>
                </a:lnTo>
                <a:lnTo>
                  <a:pt x="144779" y="89916"/>
                </a:lnTo>
                <a:lnTo>
                  <a:pt x="143256" y="91440"/>
                </a:lnTo>
                <a:lnTo>
                  <a:pt x="141732" y="96012"/>
                </a:lnTo>
                <a:close/>
              </a:path>
              <a:path w="146685" h="147954">
                <a:moveTo>
                  <a:pt x="45110" y="96012"/>
                </a:moveTo>
                <a:lnTo>
                  <a:pt x="44195" y="96012"/>
                </a:lnTo>
                <a:lnTo>
                  <a:pt x="42671" y="92964"/>
                </a:lnTo>
                <a:lnTo>
                  <a:pt x="45110" y="96012"/>
                </a:lnTo>
                <a:close/>
              </a:path>
              <a:path w="146685" h="147954">
                <a:moveTo>
                  <a:pt x="96012" y="100584"/>
                </a:moveTo>
                <a:lnTo>
                  <a:pt x="102108" y="92964"/>
                </a:lnTo>
                <a:lnTo>
                  <a:pt x="100584" y="96012"/>
                </a:lnTo>
                <a:lnTo>
                  <a:pt x="141732" y="96012"/>
                </a:lnTo>
                <a:lnTo>
                  <a:pt x="140716" y="99060"/>
                </a:lnTo>
                <a:lnTo>
                  <a:pt x="99060" y="99060"/>
                </a:lnTo>
                <a:lnTo>
                  <a:pt x="96012" y="100584"/>
                </a:lnTo>
                <a:close/>
              </a:path>
              <a:path w="146685" h="147954">
                <a:moveTo>
                  <a:pt x="48768" y="100584"/>
                </a:moveTo>
                <a:lnTo>
                  <a:pt x="47244" y="99060"/>
                </a:lnTo>
                <a:lnTo>
                  <a:pt x="48090" y="99737"/>
                </a:lnTo>
                <a:lnTo>
                  <a:pt x="48768" y="100584"/>
                </a:lnTo>
                <a:close/>
              </a:path>
              <a:path w="146685" h="147954">
                <a:moveTo>
                  <a:pt x="48090" y="99737"/>
                </a:moveTo>
                <a:lnTo>
                  <a:pt x="47244" y="99060"/>
                </a:lnTo>
                <a:lnTo>
                  <a:pt x="47548" y="99060"/>
                </a:lnTo>
                <a:lnTo>
                  <a:pt x="48090" y="99737"/>
                </a:lnTo>
                <a:close/>
              </a:path>
              <a:path w="146685" h="147954">
                <a:moveTo>
                  <a:pt x="89916" y="105155"/>
                </a:moveTo>
                <a:lnTo>
                  <a:pt x="99060" y="99060"/>
                </a:lnTo>
                <a:lnTo>
                  <a:pt x="140716" y="99060"/>
                </a:lnTo>
                <a:lnTo>
                  <a:pt x="140208" y="100584"/>
                </a:lnTo>
                <a:lnTo>
                  <a:pt x="140208" y="103632"/>
                </a:lnTo>
                <a:lnTo>
                  <a:pt x="92964" y="103632"/>
                </a:lnTo>
                <a:lnTo>
                  <a:pt x="89916" y="105155"/>
                </a:lnTo>
                <a:close/>
              </a:path>
              <a:path w="146685" h="147954">
                <a:moveTo>
                  <a:pt x="49149" y="100584"/>
                </a:moveTo>
                <a:lnTo>
                  <a:pt x="48768" y="100584"/>
                </a:lnTo>
                <a:lnTo>
                  <a:pt x="48090" y="99737"/>
                </a:lnTo>
                <a:lnTo>
                  <a:pt x="49149" y="100584"/>
                </a:lnTo>
                <a:close/>
              </a:path>
              <a:path w="146685" h="147954">
                <a:moveTo>
                  <a:pt x="54864" y="105156"/>
                </a:moveTo>
                <a:lnTo>
                  <a:pt x="51816" y="103632"/>
                </a:lnTo>
                <a:lnTo>
                  <a:pt x="52959" y="103632"/>
                </a:lnTo>
                <a:lnTo>
                  <a:pt x="54864" y="105156"/>
                </a:lnTo>
                <a:close/>
              </a:path>
              <a:path w="146685" h="147954">
                <a:moveTo>
                  <a:pt x="84836" y="107696"/>
                </a:moveTo>
                <a:lnTo>
                  <a:pt x="92964" y="103632"/>
                </a:lnTo>
                <a:lnTo>
                  <a:pt x="140208" y="103632"/>
                </a:lnTo>
                <a:lnTo>
                  <a:pt x="138684" y="105156"/>
                </a:lnTo>
                <a:lnTo>
                  <a:pt x="137922" y="106680"/>
                </a:lnTo>
                <a:lnTo>
                  <a:pt x="88391" y="106680"/>
                </a:lnTo>
                <a:lnTo>
                  <a:pt x="84836" y="107696"/>
                </a:lnTo>
                <a:close/>
              </a:path>
              <a:path w="146685" h="147954">
                <a:moveTo>
                  <a:pt x="83820" y="108204"/>
                </a:moveTo>
                <a:lnTo>
                  <a:pt x="84836" y="107696"/>
                </a:lnTo>
                <a:lnTo>
                  <a:pt x="88391" y="106680"/>
                </a:lnTo>
                <a:lnTo>
                  <a:pt x="83820" y="108204"/>
                </a:lnTo>
                <a:close/>
              </a:path>
              <a:path w="146685" h="147954">
                <a:moveTo>
                  <a:pt x="137160" y="108204"/>
                </a:moveTo>
                <a:lnTo>
                  <a:pt x="83820" y="108204"/>
                </a:lnTo>
                <a:lnTo>
                  <a:pt x="88391" y="106680"/>
                </a:lnTo>
                <a:lnTo>
                  <a:pt x="137922" y="106680"/>
                </a:lnTo>
                <a:lnTo>
                  <a:pt x="137160" y="108204"/>
                </a:lnTo>
                <a:close/>
              </a:path>
              <a:path w="146685" h="147954">
                <a:moveTo>
                  <a:pt x="136398" y="109728"/>
                </a:moveTo>
                <a:lnTo>
                  <a:pt x="77724" y="109728"/>
                </a:lnTo>
                <a:lnTo>
                  <a:pt x="84836" y="107696"/>
                </a:lnTo>
                <a:lnTo>
                  <a:pt x="83820" y="108204"/>
                </a:lnTo>
                <a:lnTo>
                  <a:pt x="137160" y="108204"/>
                </a:lnTo>
                <a:lnTo>
                  <a:pt x="136398" y="109728"/>
                </a:lnTo>
                <a:close/>
              </a:path>
              <a:path w="146685" h="147954">
                <a:moveTo>
                  <a:pt x="114300" y="135636"/>
                </a:moveTo>
                <a:lnTo>
                  <a:pt x="30480" y="135636"/>
                </a:lnTo>
                <a:lnTo>
                  <a:pt x="30480" y="134112"/>
                </a:lnTo>
                <a:lnTo>
                  <a:pt x="22859" y="128016"/>
                </a:lnTo>
                <a:lnTo>
                  <a:pt x="21336" y="126492"/>
                </a:lnTo>
                <a:lnTo>
                  <a:pt x="123444" y="126492"/>
                </a:lnTo>
                <a:lnTo>
                  <a:pt x="123444" y="128016"/>
                </a:lnTo>
                <a:lnTo>
                  <a:pt x="114300" y="134112"/>
                </a:lnTo>
                <a:lnTo>
                  <a:pt x="114300" y="135636"/>
                </a:lnTo>
                <a:close/>
              </a:path>
              <a:path w="146685" h="147954">
                <a:moveTo>
                  <a:pt x="100584" y="143256"/>
                </a:moveTo>
                <a:lnTo>
                  <a:pt x="44195" y="143256"/>
                </a:lnTo>
                <a:lnTo>
                  <a:pt x="44195" y="141732"/>
                </a:lnTo>
                <a:lnTo>
                  <a:pt x="42672" y="141732"/>
                </a:lnTo>
                <a:lnTo>
                  <a:pt x="33528" y="135636"/>
                </a:lnTo>
                <a:lnTo>
                  <a:pt x="111252" y="135636"/>
                </a:lnTo>
                <a:lnTo>
                  <a:pt x="102108" y="141732"/>
                </a:lnTo>
                <a:lnTo>
                  <a:pt x="100584" y="143256"/>
                </a:lnTo>
                <a:close/>
              </a:path>
              <a:path w="146685" h="147954">
                <a:moveTo>
                  <a:pt x="80772" y="147828"/>
                </a:moveTo>
                <a:lnTo>
                  <a:pt x="65532" y="147828"/>
                </a:lnTo>
                <a:lnTo>
                  <a:pt x="59436" y="146304"/>
                </a:lnTo>
                <a:lnTo>
                  <a:pt x="45719" y="143256"/>
                </a:lnTo>
                <a:lnTo>
                  <a:pt x="99060" y="143256"/>
                </a:lnTo>
                <a:lnTo>
                  <a:pt x="88391" y="146304"/>
                </a:lnTo>
                <a:lnTo>
                  <a:pt x="80772" y="147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530095" y="1658873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 h="0">
                <a:moveTo>
                  <a:pt x="0" y="0"/>
                </a:moveTo>
                <a:lnTo>
                  <a:pt x="1799844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2814282" y="1924798"/>
            <a:ext cx="34798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19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419855" y="2522220"/>
            <a:ext cx="85725" cy="361315"/>
          </a:xfrm>
          <a:custGeom>
            <a:avLst/>
            <a:gdLst/>
            <a:ahLst/>
            <a:cxnLst/>
            <a:rect l="l" t="t" r="r" b="b"/>
            <a:pathLst>
              <a:path w="85725" h="361314">
                <a:moveTo>
                  <a:pt x="27431" y="85343"/>
                </a:moveTo>
                <a:lnTo>
                  <a:pt x="0" y="85343"/>
                </a:lnTo>
                <a:lnTo>
                  <a:pt x="42671" y="0"/>
                </a:lnTo>
                <a:lnTo>
                  <a:pt x="78485" y="71627"/>
                </a:lnTo>
                <a:lnTo>
                  <a:pt x="27431" y="71627"/>
                </a:lnTo>
                <a:lnTo>
                  <a:pt x="27431" y="85343"/>
                </a:lnTo>
                <a:close/>
              </a:path>
              <a:path w="85725" h="361314">
                <a:moveTo>
                  <a:pt x="56387" y="361187"/>
                </a:moveTo>
                <a:lnTo>
                  <a:pt x="27431" y="361187"/>
                </a:lnTo>
                <a:lnTo>
                  <a:pt x="27431" y="71627"/>
                </a:lnTo>
                <a:lnTo>
                  <a:pt x="56387" y="71627"/>
                </a:lnTo>
                <a:lnTo>
                  <a:pt x="56387" y="361187"/>
                </a:lnTo>
                <a:close/>
              </a:path>
              <a:path w="85725" h="361314">
                <a:moveTo>
                  <a:pt x="85343" y="85343"/>
                </a:moveTo>
                <a:lnTo>
                  <a:pt x="56387" y="85343"/>
                </a:lnTo>
                <a:lnTo>
                  <a:pt x="56387" y="71627"/>
                </a:lnTo>
                <a:lnTo>
                  <a:pt x="78485" y="71627"/>
                </a:lnTo>
                <a:lnTo>
                  <a:pt x="85343" y="85343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485388" y="1761744"/>
            <a:ext cx="96520" cy="353695"/>
          </a:xfrm>
          <a:custGeom>
            <a:avLst/>
            <a:gdLst/>
            <a:ahLst/>
            <a:cxnLst/>
            <a:rect l="l" t="t" r="r" b="b"/>
            <a:pathLst>
              <a:path w="96520" h="353694">
                <a:moveTo>
                  <a:pt x="64008" y="274319"/>
                </a:moveTo>
                <a:lnTo>
                  <a:pt x="32004" y="274319"/>
                </a:lnTo>
                <a:lnTo>
                  <a:pt x="32004" y="0"/>
                </a:lnTo>
                <a:lnTo>
                  <a:pt x="64008" y="0"/>
                </a:lnTo>
                <a:lnTo>
                  <a:pt x="64008" y="274319"/>
                </a:lnTo>
                <a:close/>
              </a:path>
              <a:path w="96520" h="353694">
                <a:moveTo>
                  <a:pt x="48768" y="353567"/>
                </a:moveTo>
                <a:lnTo>
                  <a:pt x="0" y="259080"/>
                </a:lnTo>
                <a:lnTo>
                  <a:pt x="32004" y="259080"/>
                </a:lnTo>
                <a:lnTo>
                  <a:pt x="32004" y="274319"/>
                </a:lnTo>
                <a:lnTo>
                  <a:pt x="88392" y="274319"/>
                </a:lnTo>
                <a:lnTo>
                  <a:pt x="48768" y="353567"/>
                </a:lnTo>
                <a:close/>
              </a:path>
              <a:path w="96520" h="353694">
                <a:moveTo>
                  <a:pt x="88392" y="274319"/>
                </a:moveTo>
                <a:lnTo>
                  <a:pt x="64008" y="274319"/>
                </a:lnTo>
                <a:lnTo>
                  <a:pt x="64008" y="259080"/>
                </a:lnTo>
                <a:lnTo>
                  <a:pt x="96012" y="259080"/>
                </a:lnTo>
                <a:lnTo>
                  <a:pt x="88392" y="274319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522220" y="1616964"/>
            <a:ext cx="85725" cy="2173605"/>
          </a:xfrm>
          <a:custGeom>
            <a:avLst/>
            <a:gdLst/>
            <a:ahLst/>
            <a:cxnLst/>
            <a:rect l="l" t="t" r="r" b="b"/>
            <a:pathLst>
              <a:path w="85725" h="2173604">
                <a:moveTo>
                  <a:pt x="28956" y="83944"/>
                </a:moveTo>
                <a:lnTo>
                  <a:pt x="26360" y="83391"/>
                </a:lnTo>
                <a:lnTo>
                  <a:pt x="12763" y="73913"/>
                </a:lnTo>
                <a:lnTo>
                  <a:pt x="3452" y="59864"/>
                </a:lnTo>
                <a:lnTo>
                  <a:pt x="0" y="42671"/>
                </a:lnTo>
                <a:lnTo>
                  <a:pt x="3452" y="26360"/>
                </a:lnTo>
                <a:lnTo>
                  <a:pt x="12763" y="12763"/>
                </a:lnTo>
                <a:lnTo>
                  <a:pt x="26360" y="3452"/>
                </a:lnTo>
                <a:lnTo>
                  <a:pt x="42672" y="0"/>
                </a:lnTo>
                <a:lnTo>
                  <a:pt x="59626" y="3452"/>
                </a:lnTo>
                <a:lnTo>
                  <a:pt x="73152" y="12763"/>
                </a:lnTo>
                <a:lnTo>
                  <a:pt x="82105" y="26360"/>
                </a:lnTo>
                <a:lnTo>
                  <a:pt x="85344" y="42671"/>
                </a:lnTo>
                <a:lnTo>
                  <a:pt x="28956" y="42671"/>
                </a:lnTo>
                <a:lnTo>
                  <a:pt x="28956" y="83944"/>
                </a:lnTo>
                <a:close/>
              </a:path>
              <a:path w="85725" h="2173604">
                <a:moveTo>
                  <a:pt x="42672" y="86867"/>
                </a:moveTo>
                <a:lnTo>
                  <a:pt x="28956" y="83944"/>
                </a:lnTo>
                <a:lnTo>
                  <a:pt x="28956" y="42671"/>
                </a:lnTo>
                <a:lnTo>
                  <a:pt x="57912" y="42671"/>
                </a:lnTo>
                <a:lnTo>
                  <a:pt x="57912" y="83742"/>
                </a:lnTo>
                <a:lnTo>
                  <a:pt x="42672" y="86867"/>
                </a:lnTo>
                <a:close/>
              </a:path>
              <a:path w="85725" h="2173604">
                <a:moveTo>
                  <a:pt x="57912" y="83742"/>
                </a:moveTo>
                <a:lnTo>
                  <a:pt x="57912" y="42671"/>
                </a:lnTo>
                <a:lnTo>
                  <a:pt x="85344" y="42671"/>
                </a:lnTo>
                <a:lnTo>
                  <a:pt x="82105" y="59864"/>
                </a:lnTo>
                <a:lnTo>
                  <a:pt x="73152" y="73913"/>
                </a:lnTo>
                <a:lnTo>
                  <a:pt x="59626" y="83391"/>
                </a:lnTo>
                <a:lnTo>
                  <a:pt x="57912" y="83742"/>
                </a:lnTo>
                <a:close/>
              </a:path>
              <a:path w="85725" h="2173604">
                <a:moveTo>
                  <a:pt x="57912" y="86867"/>
                </a:moveTo>
                <a:lnTo>
                  <a:pt x="42672" y="86867"/>
                </a:lnTo>
                <a:lnTo>
                  <a:pt x="57912" y="83742"/>
                </a:lnTo>
                <a:lnTo>
                  <a:pt x="57912" y="86867"/>
                </a:lnTo>
                <a:close/>
              </a:path>
              <a:path w="85725" h="2173604">
                <a:moveTo>
                  <a:pt x="28956" y="2090783"/>
                </a:moveTo>
                <a:lnTo>
                  <a:pt x="28956" y="83944"/>
                </a:lnTo>
                <a:lnTo>
                  <a:pt x="42672" y="86867"/>
                </a:lnTo>
                <a:lnTo>
                  <a:pt x="57912" y="86867"/>
                </a:lnTo>
                <a:lnTo>
                  <a:pt x="57912" y="2087879"/>
                </a:lnTo>
                <a:lnTo>
                  <a:pt x="42672" y="2087879"/>
                </a:lnTo>
                <a:lnTo>
                  <a:pt x="28956" y="2090783"/>
                </a:lnTo>
                <a:close/>
              </a:path>
              <a:path w="85725" h="2173604">
                <a:moveTo>
                  <a:pt x="57912" y="2130551"/>
                </a:moveTo>
                <a:lnTo>
                  <a:pt x="28956" y="2130551"/>
                </a:lnTo>
                <a:lnTo>
                  <a:pt x="28956" y="2090783"/>
                </a:lnTo>
                <a:lnTo>
                  <a:pt x="42672" y="2087879"/>
                </a:lnTo>
                <a:lnTo>
                  <a:pt x="57912" y="2090983"/>
                </a:lnTo>
                <a:lnTo>
                  <a:pt x="57912" y="2130551"/>
                </a:lnTo>
                <a:close/>
              </a:path>
              <a:path w="85725" h="2173604">
                <a:moveTo>
                  <a:pt x="57912" y="2090983"/>
                </a:moveTo>
                <a:lnTo>
                  <a:pt x="42672" y="2087879"/>
                </a:lnTo>
                <a:lnTo>
                  <a:pt x="57912" y="2087879"/>
                </a:lnTo>
                <a:lnTo>
                  <a:pt x="57912" y="2090983"/>
                </a:lnTo>
                <a:close/>
              </a:path>
              <a:path w="85725" h="2173604">
                <a:moveTo>
                  <a:pt x="42672" y="2173223"/>
                </a:moveTo>
                <a:lnTo>
                  <a:pt x="26360" y="2169985"/>
                </a:lnTo>
                <a:lnTo>
                  <a:pt x="12763" y="2161031"/>
                </a:lnTo>
                <a:lnTo>
                  <a:pt x="3452" y="2147506"/>
                </a:lnTo>
                <a:lnTo>
                  <a:pt x="0" y="2130551"/>
                </a:lnTo>
                <a:lnTo>
                  <a:pt x="3452" y="2114240"/>
                </a:lnTo>
                <a:lnTo>
                  <a:pt x="12763" y="2100643"/>
                </a:lnTo>
                <a:lnTo>
                  <a:pt x="26360" y="2091332"/>
                </a:lnTo>
                <a:lnTo>
                  <a:pt x="28956" y="2090783"/>
                </a:lnTo>
                <a:lnTo>
                  <a:pt x="28956" y="2130551"/>
                </a:lnTo>
                <a:lnTo>
                  <a:pt x="85344" y="2130551"/>
                </a:lnTo>
                <a:lnTo>
                  <a:pt x="82105" y="2147506"/>
                </a:lnTo>
                <a:lnTo>
                  <a:pt x="73152" y="2161031"/>
                </a:lnTo>
                <a:lnTo>
                  <a:pt x="59626" y="2169985"/>
                </a:lnTo>
                <a:lnTo>
                  <a:pt x="42672" y="2173223"/>
                </a:lnTo>
                <a:close/>
              </a:path>
              <a:path w="85725" h="2173604">
                <a:moveTo>
                  <a:pt x="85344" y="2130551"/>
                </a:moveTo>
                <a:lnTo>
                  <a:pt x="57912" y="2130551"/>
                </a:lnTo>
                <a:lnTo>
                  <a:pt x="57912" y="2090983"/>
                </a:lnTo>
                <a:lnTo>
                  <a:pt x="59626" y="2091332"/>
                </a:lnTo>
                <a:lnTo>
                  <a:pt x="73152" y="2100643"/>
                </a:lnTo>
                <a:lnTo>
                  <a:pt x="82105" y="2114240"/>
                </a:lnTo>
                <a:lnTo>
                  <a:pt x="85344" y="21305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487167" y="2656332"/>
            <a:ext cx="149860" cy="394970"/>
          </a:xfrm>
          <a:custGeom>
            <a:avLst/>
            <a:gdLst/>
            <a:ahLst/>
            <a:cxnLst/>
            <a:rect l="l" t="t" r="r" b="b"/>
            <a:pathLst>
              <a:path w="149860" h="394969">
                <a:moveTo>
                  <a:pt x="0" y="0"/>
                </a:moveTo>
                <a:lnTo>
                  <a:pt x="149351" y="0"/>
                </a:lnTo>
                <a:lnTo>
                  <a:pt x="149351" y="394716"/>
                </a:lnTo>
                <a:lnTo>
                  <a:pt x="0" y="3947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468880" y="2636519"/>
            <a:ext cx="187960" cy="433070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452" y="432815"/>
                </a:moveTo>
                <a:lnTo>
                  <a:pt x="0" y="432815"/>
                </a:lnTo>
                <a:lnTo>
                  <a:pt x="0" y="0"/>
                </a:lnTo>
                <a:lnTo>
                  <a:pt x="187452" y="0"/>
                </a:lnTo>
                <a:lnTo>
                  <a:pt x="187452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394715"/>
                </a:lnTo>
                <a:lnTo>
                  <a:pt x="18288" y="394715"/>
                </a:lnTo>
                <a:lnTo>
                  <a:pt x="38100" y="414528"/>
                </a:lnTo>
                <a:lnTo>
                  <a:pt x="187452" y="414528"/>
                </a:lnTo>
                <a:lnTo>
                  <a:pt x="187452" y="432815"/>
                </a:lnTo>
                <a:close/>
              </a:path>
              <a:path w="187960" h="433069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87960" h="433069">
                <a:moveTo>
                  <a:pt x="149352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49352" y="19812"/>
                </a:lnTo>
                <a:lnTo>
                  <a:pt x="149352" y="38100"/>
                </a:lnTo>
                <a:close/>
              </a:path>
              <a:path w="187960" h="433069">
                <a:moveTo>
                  <a:pt x="149352" y="414528"/>
                </a:moveTo>
                <a:lnTo>
                  <a:pt x="149352" y="19812"/>
                </a:lnTo>
                <a:lnTo>
                  <a:pt x="167640" y="38100"/>
                </a:lnTo>
                <a:lnTo>
                  <a:pt x="187452" y="38100"/>
                </a:lnTo>
                <a:lnTo>
                  <a:pt x="187452" y="394715"/>
                </a:lnTo>
                <a:lnTo>
                  <a:pt x="167640" y="394715"/>
                </a:lnTo>
                <a:lnTo>
                  <a:pt x="149352" y="414528"/>
                </a:lnTo>
                <a:close/>
              </a:path>
              <a:path w="187960" h="433069">
                <a:moveTo>
                  <a:pt x="187452" y="38100"/>
                </a:moveTo>
                <a:lnTo>
                  <a:pt x="167640" y="38100"/>
                </a:lnTo>
                <a:lnTo>
                  <a:pt x="149352" y="19812"/>
                </a:lnTo>
                <a:lnTo>
                  <a:pt x="187452" y="19812"/>
                </a:lnTo>
                <a:lnTo>
                  <a:pt x="187452" y="38100"/>
                </a:lnTo>
                <a:close/>
              </a:path>
              <a:path w="187960" h="433069">
                <a:moveTo>
                  <a:pt x="38100" y="414528"/>
                </a:moveTo>
                <a:lnTo>
                  <a:pt x="18288" y="394715"/>
                </a:lnTo>
                <a:lnTo>
                  <a:pt x="38100" y="394715"/>
                </a:lnTo>
                <a:lnTo>
                  <a:pt x="38100" y="414528"/>
                </a:lnTo>
                <a:close/>
              </a:path>
              <a:path w="187960" h="433069">
                <a:moveTo>
                  <a:pt x="149352" y="414528"/>
                </a:moveTo>
                <a:lnTo>
                  <a:pt x="38100" y="414528"/>
                </a:lnTo>
                <a:lnTo>
                  <a:pt x="38100" y="394715"/>
                </a:lnTo>
                <a:lnTo>
                  <a:pt x="149352" y="394715"/>
                </a:lnTo>
                <a:lnTo>
                  <a:pt x="149352" y="414528"/>
                </a:lnTo>
                <a:close/>
              </a:path>
              <a:path w="187960" h="433069">
                <a:moveTo>
                  <a:pt x="187452" y="414528"/>
                </a:moveTo>
                <a:lnTo>
                  <a:pt x="149352" y="414528"/>
                </a:lnTo>
                <a:lnTo>
                  <a:pt x="167640" y="394715"/>
                </a:lnTo>
                <a:lnTo>
                  <a:pt x="187452" y="394715"/>
                </a:lnTo>
                <a:lnTo>
                  <a:pt x="187452" y="414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069592" y="1720595"/>
            <a:ext cx="299085" cy="85725"/>
          </a:xfrm>
          <a:custGeom>
            <a:avLst/>
            <a:gdLst/>
            <a:ahLst/>
            <a:cxnLst/>
            <a:rect l="l" t="t" r="r" b="b"/>
            <a:pathLst>
              <a:path w="299085" h="85725">
                <a:moveTo>
                  <a:pt x="213359" y="85343"/>
                </a:moveTo>
                <a:lnTo>
                  <a:pt x="213359" y="0"/>
                </a:lnTo>
                <a:lnTo>
                  <a:pt x="271272" y="28955"/>
                </a:lnTo>
                <a:lnTo>
                  <a:pt x="227076" y="28955"/>
                </a:lnTo>
                <a:lnTo>
                  <a:pt x="227076" y="57911"/>
                </a:lnTo>
                <a:lnTo>
                  <a:pt x="268224" y="57911"/>
                </a:lnTo>
                <a:lnTo>
                  <a:pt x="213359" y="85343"/>
                </a:lnTo>
                <a:close/>
              </a:path>
              <a:path w="299085" h="85725">
                <a:moveTo>
                  <a:pt x="213359" y="57911"/>
                </a:moveTo>
                <a:lnTo>
                  <a:pt x="0" y="57911"/>
                </a:lnTo>
                <a:lnTo>
                  <a:pt x="0" y="28955"/>
                </a:lnTo>
                <a:lnTo>
                  <a:pt x="213359" y="28955"/>
                </a:lnTo>
                <a:lnTo>
                  <a:pt x="213359" y="57911"/>
                </a:lnTo>
                <a:close/>
              </a:path>
              <a:path w="299085" h="85725">
                <a:moveTo>
                  <a:pt x="268224" y="57911"/>
                </a:moveTo>
                <a:lnTo>
                  <a:pt x="227076" y="57911"/>
                </a:lnTo>
                <a:lnTo>
                  <a:pt x="227076" y="28955"/>
                </a:lnTo>
                <a:lnTo>
                  <a:pt x="271272" y="28955"/>
                </a:lnTo>
                <a:lnTo>
                  <a:pt x="298704" y="42671"/>
                </a:lnTo>
                <a:lnTo>
                  <a:pt x="268224" y="57911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273552" y="2383535"/>
            <a:ext cx="1590040" cy="86995"/>
          </a:xfrm>
          <a:custGeom>
            <a:avLst/>
            <a:gdLst/>
            <a:ahLst/>
            <a:cxnLst/>
            <a:rect l="l" t="t" r="r" b="b"/>
            <a:pathLst>
              <a:path w="1590039" h="86994">
                <a:moveTo>
                  <a:pt x="42672" y="86867"/>
                </a:moveTo>
                <a:lnTo>
                  <a:pt x="25717" y="83415"/>
                </a:lnTo>
                <a:lnTo>
                  <a:pt x="12192" y="74104"/>
                </a:lnTo>
                <a:lnTo>
                  <a:pt x="3238" y="60507"/>
                </a:lnTo>
                <a:lnTo>
                  <a:pt x="0" y="44195"/>
                </a:lnTo>
                <a:lnTo>
                  <a:pt x="3238" y="27003"/>
                </a:lnTo>
                <a:lnTo>
                  <a:pt x="12192" y="12953"/>
                </a:lnTo>
                <a:lnTo>
                  <a:pt x="25717" y="3476"/>
                </a:lnTo>
                <a:lnTo>
                  <a:pt x="42672" y="0"/>
                </a:lnTo>
                <a:lnTo>
                  <a:pt x="58983" y="3476"/>
                </a:lnTo>
                <a:lnTo>
                  <a:pt x="72580" y="12953"/>
                </a:lnTo>
                <a:lnTo>
                  <a:pt x="81891" y="27003"/>
                </a:lnTo>
                <a:lnTo>
                  <a:pt x="82283" y="28955"/>
                </a:lnTo>
                <a:lnTo>
                  <a:pt x="42672" y="28955"/>
                </a:lnTo>
                <a:lnTo>
                  <a:pt x="42672" y="57911"/>
                </a:lnTo>
                <a:lnTo>
                  <a:pt x="82440" y="57911"/>
                </a:lnTo>
                <a:lnTo>
                  <a:pt x="81891" y="60507"/>
                </a:lnTo>
                <a:lnTo>
                  <a:pt x="72580" y="74104"/>
                </a:lnTo>
                <a:lnTo>
                  <a:pt x="58983" y="83415"/>
                </a:lnTo>
                <a:lnTo>
                  <a:pt x="42672" y="86867"/>
                </a:lnTo>
                <a:close/>
              </a:path>
              <a:path w="1590039" h="86994">
                <a:moveTo>
                  <a:pt x="82440" y="57911"/>
                </a:moveTo>
                <a:lnTo>
                  <a:pt x="42672" y="57911"/>
                </a:lnTo>
                <a:lnTo>
                  <a:pt x="42672" y="28955"/>
                </a:lnTo>
                <a:lnTo>
                  <a:pt x="82283" y="28955"/>
                </a:lnTo>
                <a:lnTo>
                  <a:pt x="85344" y="44195"/>
                </a:lnTo>
                <a:lnTo>
                  <a:pt x="82440" y="57911"/>
                </a:lnTo>
                <a:close/>
              </a:path>
              <a:path w="1590039" h="86994">
                <a:moveTo>
                  <a:pt x="1589531" y="57911"/>
                </a:moveTo>
                <a:lnTo>
                  <a:pt x="82440" y="57911"/>
                </a:lnTo>
                <a:lnTo>
                  <a:pt x="85344" y="44195"/>
                </a:lnTo>
                <a:lnTo>
                  <a:pt x="82283" y="28955"/>
                </a:lnTo>
                <a:lnTo>
                  <a:pt x="1589531" y="28955"/>
                </a:lnTo>
                <a:lnTo>
                  <a:pt x="1589531" y="57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144517" y="2427732"/>
            <a:ext cx="0" cy="314325"/>
          </a:xfrm>
          <a:custGeom>
            <a:avLst/>
            <a:gdLst/>
            <a:ahLst/>
            <a:cxnLst/>
            <a:rect l="l" t="t" r="r" b="b"/>
            <a:pathLst>
              <a:path w="0" h="314325">
                <a:moveTo>
                  <a:pt x="0" y="0"/>
                </a:moveTo>
                <a:lnTo>
                  <a:pt x="0" y="31394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144517" y="3172967"/>
            <a:ext cx="0" cy="571500"/>
          </a:xfrm>
          <a:custGeom>
            <a:avLst/>
            <a:gdLst/>
            <a:ahLst/>
            <a:cxnLst/>
            <a:rect l="l" t="t" r="r" b="b"/>
            <a:pathLst>
              <a:path w="0" h="571500">
                <a:moveTo>
                  <a:pt x="0" y="0"/>
                </a:moveTo>
                <a:lnTo>
                  <a:pt x="0" y="5715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061459" y="2741676"/>
            <a:ext cx="149860" cy="431800"/>
          </a:xfrm>
          <a:custGeom>
            <a:avLst/>
            <a:gdLst/>
            <a:ahLst/>
            <a:cxnLst/>
            <a:rect l="l" t="t" r="r" b="b"/>
            <a:pathLst>
              <a:path w="149860" h="431800">
                <a:moveTo>
                  <a:pt x="0" y="0"/>
                </a:moveTo>
                <a:lnTo>
                  <a:pt x="149351" y="0"/>
                </a:lnTo>
                <a:lnTo>
                  <a:pt x="149351" y="431291"/>
                </a:lnTo>
                <a:lnTo>
                  <a:pt x="0" y="4312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043172" y="2721864"/>
            <a:ext cx="187960" cy="471170"/>
          </a:xfrm>
          <a:custGeom>
            <a:avLst/>
            <a:gdLst/>
            <a:ahLst/>
            <a:cxnLst/>
            <a:rect l="l" t="t" r="r" b="b"/>
            <a:pathLst>
              <a:path w="187960" h="471169">
                <a:moveTo>
                  <a:pt x="187452" y="470915"/>
                </a:moveTo>
                <a:lnTo>
                  <a:pt x="0" y="470915"/>
                </a:lnTo>
                <a:lnTo>
                  <a:pt x="0" y="0"/>
                </a:lnTo>
                <a:lnTo>
                  <a:pt x="187452" y="0"/>
                </a:lnTo>
                <a:lnTo>
                  <a:pt x="187452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432815"/>
                </a:lnTo>
                <a:lnTo>
                  <a:pt x="18288" y="432815"/>
                </a:lnTo>
                <a:lnTo>
                  <a:pt x="38100" y="451104"/>
                </a:lnTo>
                <a:lnTo>
                  <a:pt x="187452" y="451104"/>
                </a:lnTo>
                <a:lnTo>
                  <a:pt x="187452" y="470915"/>
                </a:lnTo>
                <a:close/>
              </a:path>
              <a:path w="187960" h="471169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87960" h="471169">
                <a:moveTo>
                  <a:pt x="149352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49352" y="19812"/>
                </a:lnTo>
                <a:lnTo>
                  <a:pt x="149352" y="38100"/>
                </a:lnTo>
                <a:close/>
              </a:path>
              <a:path w="187960" h="471169">
                <a:moveTo>
                  <a:pt x="149352" y="451104"/>
                </a:moveTo>
                <a:lnTo>
                  <a:pt x="149352" y="19812"/>
                </a:lnTo>
                <a:lnTo>
                  <a:pt x="167640" y="38100"/>
                </a:lnTo>
                <a:lnTo>
                  <a:pt x="187452" y="38100"/>
                </a:lnTo>
                <a:lnTo>
                  <a:pt x="187452" y="432815"/>
                </a:lnTo>
                <a:lnTo>
                  <a:pt x="167640" y="432815"/>
                </a:lnTo>
                <a:lnTo>
                  <a:pt x="149352" y="451104"/>
                </a:lnTo>
                <a:close/>
              </a:path>
              <a:path w="187960" h="471169">
                <a:moveTo>
                  <a:pt x="187452" y="38100"/>
                </a:moveTo>
                <a:lnTo>
                  <a:pt x="167640" y="38100"/>
                </a:lnTo>
                <a:lnTo>
                  <a:pt x="149352" y="19812"/>
                </a:lnTo>
                <a:lnTo>
                  <a:pt x="187452" y="19812"/>
                </a:lnTo>
                <a:lnTo>
                  <a:pt x="187452" y="38100"/>
                </a:lnTo>
                <a:close/>
              </a:path>
              <a:path w="187960" h="471169">
                <a:moveTo>
                  <a:pt x="38100" y="451104"/>
                </a:moveTo>
                <a:lnTo>
                  <a:pt x="18288" y="432815"/>
                </a:lnTo>
                <a:lnTo>
                  <a:pt x="38100" y="432815"/>
                </a:lnTo>
                <a:lnTo>
                  <a:pt x="38100" y="451104"/>
                </a:lnTo>
                <a:close/>
              </a:path>
              <a:path w="187960" h="471169">
                <a:moveTo>
                  <a:pt x="149352" y="451104"/>
                </a:moveTo>
                <a:lnTo>
                  <a:pt x="38100" y="451104"/>
                </a:lnTo>
                <a:lnTo>
                  <a:pt x="38100" y="432815"/>
                </a:lnTo>
                <a:lnTo>
                  <a:pt x="149352" y="432815"/>
                </a:lnTo>
                <a:lnTo>
                  <a:pt x="149352" y="451104"/>
                </a:lnTo>
                <a:close/>
              </a:path>
              <a:path w="187960" h="471169">
                <a:moveTo>
                  <a:pt x="187452" y="451104"/>
                </a:moveTo>
                <a:lnTo>
                  <a:pt x="149352" y="451104"/>
                </a:lnTo>
                <a:lnTo>
                  <a:pt x="167640" y="432815"/>
                </a:lnTo>
                <a:lnTo>
                  <a:pt x="187452" y="432815"/>
                </a:lnTo>
                <a:lnTo>
                  <a:pt x="187452" y="451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3949666" y="3135852"/>
            <a:ext cx="11557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857750" y="2426208"/>
            <a:ext cx="0" cy="422275"/>
          </a:xfrm>
          <a:custGeom>
            <a:avLst/>
            <a:gdLst/>
            <a:ahLst/>
            <a:cxnLst/>
            <a:rect l="l" t="t" r="r" b="b"/>
            <a:pathLst>
              <a:path w="0" h="422275">
                <a:moveTo>
                  <a:pt x="0" y="0"/>
                </a:moveTo>
                <a:lnTo>
                  <a:pt x="0" y="422148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857750" y="3243072"/>
            <a:ext cx="0" cy="515620"/>
          </a:xfrm>
          <a:custGeom>
            <a:avLst/>
            <a:gdLst/>
            <a:ahLst/>
            <a:cxnLst/>
            <a:rect l="l" t="t" r="r" b="b"/>
            <a:pathLst>
              <a:path w="0" h="515620">
                <a:moveTo>
                  <a:pt x="0" y="0"/>
                </a:moveTo>
                <a:lnTo>
                  <a:pt x="0" y="515111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782311" y="2848356"/>
            <a:ext cx="149860" cy="394970"/>
          </a:xfrm>
          <a:custGeom>
            <a:avLst/>
            <a:gdLst/>
            <a:ahLst/>
            <a:cxnLst/>
            <a:rect l="l" t="t" r="r" b="b"/>
            <a:pathLst>
              <a:path w="149860" h="394969">
                <a:moveTo>
                  <a:pt x="0" y="0"/>
                </a:moveTo>
                <a:lnTo>
                  <a:pt x="149352" y="0"/>
                </a:lnTo>
                <a:lnTo>
                  <a:pt x="149352" y="394716"/>
                </a:lnTo>
                <a:lnTo>
                  <a:pt x="0" y="3947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764023" y="2828543"/>
            <a:ext cx="187960" cy="434340"/>
          </a:xfrm>
          <a:custGeom>
            <a:avLst/>
            <a:gdLst/>
            <a:ahLst/>
            <a:cxnLst/>
            <a:rect l="l" t="t" r="r" b="b"/>
            <a:pathLst>
              <a:path w="187960" h="434339">
                <a:moveTo>
                  <a:pt x="187452" y="434339"/>
                </a:moveTo>
                <a:lnTo>
                  <a:pt x="0" y="434339"/>
                </a:lnTo>
                <a:lnTo>
                  <a:pt x="0" y="0"/>
                </a:lnTo>
                <a:lnTo>
                  <a:pt x="187452" y="0"/>
                </a:lnTo>
                <a:lnTo>
                  <a:pt x="187452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396239"/>
                </a:lnTo>
                <a:lnTo>
                  <a:pt x="18288" y="396239"/>
                </a:lnTo>
                <a:lnTo>
                  <a:pt x="38100" y="414528"/>
                </a:lnTo>
                <a:lnTo>
                  <a:pt x="187452" y="414528"/>
                </a:lnTo>
                <a:lnTo>
                  <a:pt x="187452" y="434339"/>
                </a:lnTo>
                <a:close/>
              </a:path>
              <a:path w="187960" h="434339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87960" h="434339">
                <a:moveTo>
                  <a:pt x="149352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49352" y="19812"/>
                </a:lnTo>
                <a:lnTo>
                  <a:pt x="149352" y="38100"/>
                </a:lnTo>
                <a:close/>
              </a:path>
              <a:path w="187960" h="434339">
                <a:moveTo>
                  <a:pt x="149352" y="414528"/>
                </a:moveTo>
                <a:lnTo>
                  <a:pt x="149352" y="19812"/>
                </a:lnTo>
                <a:lnTo>
                  <a:pt x="167640" y="38100"/>
                </a:lnTo>
                <a:lnTo>
                  <a:pt x="187452" y="38100"/>
                </a:lnTo>
                <a:lnTo>
                  <a:pt x="187452" y="396239"/>
                </a:lnTo>
                <a:lnTo>
                  <a:pt x="167640" y="396239"/>
                </a:lnTo>
                <a:lnTo>
                  <a:pt x="149352" y="414528"/>
                </a:lnTo>
                <a:close/>
              </a:path>
              <a:path w="187960" h="434339">
                <a:moveTo>
                  <a:pt x="187452" y="38100"/>
                </a:moveTo>
                <a:lnTo>
                  <a:pt x="167640" y="38100"/>
                </a:lnTo>
                <a:lnTo>
                  <a:pt x="149352" y="19812"/>
                </a:lnTo>
                <a:lnTo>
                  <a:pt x="187452" y="19812"/>
                </a:lnTo>
                <a:lnTo>
                  <a:pt x="187452" y="38100"/>
                </a:lnTo>
                <a:close/>
              </a:path>
              <a:path w="187960" h="434339">
                <a:moveTo>
                  <a:pt x="38100" y="414528"/>
                </a:moveTo>
                <a:lnTo>
                  <a:pt x="18288" y="396239"/>
                </a:lnTo>
                <a:lnTo>
                  <a:pt x="38100" y="396239"/>
                </a:lnTo>
                <a:lnTo>
                  <a:pt x="38100" y="414528"/>
                </a:lnTo>
                <a:close/>
              </a:path>
              <a:path w="187960" h="434339">
                <a:moveTo>
                  <a:pt x="149352" y="414528"/>
                </a:moveTo>
                <a:lnTo>
                  <a:pt x="38100" y="414528"/>
                </a:lnTo>
                <a:lnTo>
                  <a:pt x="38100" y="396239"/>
                </a:lnTo>
                <a:lnTo>
                  <a:pt x="149352" y="396239"/>
                </a:lnTo>
                <a:lnTo>
                  <a:pt x="149352" y="414528"/>
                </a:lnTo>
                <a:close/>
              </a:path>
              <a:path w="187960" h="434339">
                <a:moveTo>
                  <a:pt x="187452" y="414528"/>
                </a:moveTo>
                <a:lnTo>
                  <a:pt x="149352" y="414528"/>
                </a:lnTo>
                <a:lnTo>
                  <a:pt x="167640" y="396239"/>
                </a:lnTo>
                <a:lnTo>
                  <a:pt x="187452" y="396239"/>
                </a:lnTo>
                <a:lnTo>
                  <a:pt x="187452" y="414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4440374" y="3104397"/>
            <a:ext cx="3632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117847" y="2391155"/>
            <a:ext cx="62865" cy="71755"/>
          </a:xfrm>
          <a:custGeom>
            <a:avLst/>
            <a:gdLst/>
            <a:ahLst/>
            <a:cxnLst/>
            <a:rect l="l" t="t" r="r" b="b"/>
            <a:pathLst>
              <a:path w="62864" h="71755">
                <a:moveTo>
                  <a:pt x="30480" y="71627"/>
                </a:moveTo>
                <a:lnTo>
                  <a:pt x="18645" y="68699"/>
                </a:lnTo>
                <a:lnTo>
                  <a:pt x="8953" y="60769"/>
                </a:lnTo>
                <a:lnTo>
                  <a:pt x="2405" y="49125"/>
                </a:lnTo>
                <a:lnTo>
                  <a:pt x="0" y="35051"/>
                </a:lnTo>
                <a:lnTo>
                  <a:pt x="2405" y="21216"/>
                </a:lnTo>
                <a:lnTo>
                  <a:pt x="8953" y="10096"/>
                </a:lnTo>
                <a:lnTo>
                  <a:pt x="18645" y="2690"/>
                </a:lnTo>
                <a:lnTo>
                  <a:pt x="30480" y="0"/>
                </a:lnTo>
                <a:lnTo>
                  <a:pt x="42552" y="2690"/>
                </a:lnTo>
                <a:lnTo>
                  <a:pt x="52768" y="10096"/>
                </a:lnTo>
                <a:lnTo>
                  <a:pt x="59840" y="21216"/>
                </a:lnTo>
                <a:lnTo>
                  <a:pt x="62484" y="35051"/>
                </a:lnTo>
                <a:lnTo>
                  <a:pt x="59840" y="49125"/>
                </a:lnTo>
                <a:lnTo>
                  <a:pt x="52768" y="60769"/>
                </a:lnTo>
                <a:lnTo>
                  <a:pt x="42552" y="68699"/>
                </a:lnTo>
                <a:lnTo>
                  <a:pt x="30480" y="71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098035" y="2371344"/>
            <a:ext cx="100965" cy="109855"/>
          </a:xfrm>
          <a:custGeom>
            <a:avLst/>
            <a:gdLst/>
            <a:ahLst/>
            <a:cxnLst/>
            <a:rect l="l" t="t" r="r" b="b"/>
            <a:pathLst>
              <a:path w="100964" h="109855">
                <a:moveTo>
                  <a:pt x="59436" y="1523"/>
                </a:moveTo>
                <a:lnTo>
                  <a:pt x="42672" y="1523"/>
                </a:lnTo>
                <a:lnTo>
                  <a:pt x="48768" y="0"/>
                </a:lnTo>
                <a:lnTo>
                  <a:pt x="53339" y="0"/>
                </a:lnTo>
                <a:lnTo>
                  <a:pt x="59436" y="1523"/>
                </a:lnTo>
                <a:close/>
              </a:path>
              <a:path w="100964" h="109855">
                <a:moveTo>
                  <a:pt x="68580" y="4571"/>
                </a:moveTo>
                <a:lnTo>
                  <a:pt x="32004" y="4571"/>
                </a:lnTo>
                <a:lnTo>
                  <a:pt x="38100" y="1523"/>
                </a:lnTo>
                <a:lnTo>
                  <a:pt x="62484" y="1523"/>
                </a:lnTo>
                <a:lnTo>
                  <a:pt x="68580" y="4571"/>
                </a:lnTo>
                <a:close/>
              </a:path>
              <a:path w="100964" h="109855">
                <a:moveTo>
                  <a:pt x="79248" y="10667"/>
                </a:moveTo>
                <a:lnTo>
                  <a:pt x="22859" y="10667"/>
                </a:lnTo>
                <a:lnTo>
                  <a:pt x="22859" y="9143"/>
                </a:lnTo>
                <a:lnTo>
                  <a:pt x="28956" y="6095"/>
                </a:lnTo>
                <a:lnTo>
                  <a:pt x="28956" y="4571"/>
                </a:lnTo>
                <a:lnTo>
                  <a:pt x="71628" y="4571"/>
                </a:lnTo>
                <a:lnTo>
                  <a:pt x="73152" y="6095"/>
                </a:lnTo>
                <a:lnTo>
                  <a:pt x="77724" y="9143"/>
                </a:lnTo>
                <a:lnTo>
                  <a:pt x="79248" y="10667"/>
                </a:lnTo>
                <a:close/>
              </a:path>
              <a:path w="100964" h="109855">
                <a:moveTo>
                  <a:pt x="71628" y="105155"/>
                </a:moveTo>
                <a:lnTo>
                  <a:pt x="28956" y="105155"/>
                </a:lnTo>
                <a:lnTo>
                  <a:pt x="28956" y="103631"/>
                </a:lnTo>
                <a:lnTo>
                  <a:pt x="22859" y="100583"/>
                </a:lnTo>
                <a:lnTo>
                  <a:pt x="21336" y="99059"/>
                </a:lnTo>
                <a:lnTo>
                  <a:pt x="19812" y="99059"/>
                </a:lnTo>
                <a:lnTo>
                  <a:pt x="15240" y="94487"/>
                </a:lnTo>
                <a:lnTo>
                  <a:pt x="15240" y="92963"/>
                </a:lnTo>
                <a:lnTo>
                  <a:pt x="13716" y="92963"/>
                </a:lnTo>
                <a:lnTo>
                  <a:pt x="13716" y="91439"/>
                </a:lnTo>
                <a:lnTo>
                  <a:pt x="9144" y="85343"/>
                </a:lnTo>
                <a:lnTo>
                  <a:pt x="7620" y="83819"/>
                </a:lnTo>
                <a:lnTo>
                  <a:pt x="4572" y="77723"/>
                </a:lnTo>
                <a:lnTo>
                  <a:pt x="4572" y="74675"/>
                </a:lnTo>
                <a:lnTo>
                  <a:pt x="3048" y="74675"/>
                </a:lnTo>
                <a:lnTo>
                  <a:pt x="1524" y="67055"/>
                </a:lnTo>
                <a:lnTo>
                  <a:pt x="1524" y="64007"/>
                </a:lnTo>
                <a:lnTo>
                  <a:pt x="0" y="56387"/>
                </a:lnTo>
                <a:lnTo>
                  <a:pt x="0" y="53339"/>
                </a:lnTo>
                <a:lnTo>
                  <a:pt x="1524" y="45719"/>
                </a:lnTo>
                <a:lnTo>
                  <a:pt x="1524" y="42671"/>
                </a:lnTo>
                <a:lnTo>
                  <a:pt x="3048" y="36575"/>
                </a:lnTo>
                <a:lnTo>
                  <a:pt x="4572" y="35051"/>
                </a:lnTo>
                <a:lnTo>
                  <a:pt x="4572" y="33527"/>
                </a:lnTo>
                <a:lnTo>
                  <a:pt x="7620" y="27431"/>
                </a:lnTo>
                <a:lnTo>
                  <a:pt x="7620" y="25907"/>
                </a:lnTo>
                <a:lnTo>
                  <a:pt x="9144" y="24383"/>
                </a:lnTo>
                <a:lnTo>
                  <a:pt x="13716" y="18287"/>
                </a:lnTo>
                <a:lnTo>
                  <a:pt x="15240" y="16763"/>
                </a:lnTo>
                <a:lnTo>
                  <a:pt x="15240" y="15239"/>
                </a:lnTo>
                <a:lnTo>
                  <a:pt x="19812" y="12191"/>
                </a:lnTo>
                <a:lnTo>
                  <a:pt x="21336" y="10667"/>
                </a:lnTo>
                <a:lnTo>
                  <a:pt x="80772" y="10667"/>
                </a:lnTo>
                <a:lnTo>
                  <a:pt x="80772" y="12191"/>
                </a:lnTo>
                <a:lnTo>
                  <a:pt x="85344" y="16763"/>
                </a:lnTo>
                <a:lnTo>
                  <a:pt x="86868" y="16763"/>
                </a:lnTo>
                <a:lnTo>
                  <a:pt x="86868" y="18287"/>
                </a:lnTo>
                <a:lnTo>
                  <a:pt x="88391" y="18287"/>
                </a:lnTo>
                <a:lnTo>
                  <a:pt x="91439" y="24383"/>
                </a:lnTo>
                <a:lnTo>
                  <a:pt x="92964" y="24383"/>
                </a:lnTo>
                <a:lnTo>
                  <a:pt x="92964" y="27431"/>
                </a:lnTo>
                <a:lnTo>
                  <a:pt x="96012" y="33527"/>
                </a:lnTo>
                <a:lnTo>
                  <a:pt x="97536" y="33527"/>
                </a:lnTo>
                <a:lnTo>
                  <a:pt x="97536" y="36575"/>
                </a:lnTo>
                <a:lnTo>
                  <a:pt x="97917" y="38099"/>
                </a:lnTo>
                <a:lnTo>
                  <a:pt x="48768" y="38099"/>
                </a:lnTo>
                <a:lnTo>
                  <a:pt x="44195" y="39623"/>
                </a:lnTo>
                <a:lnTo>
                  <a:pt x="45719" y="39623"/>
                </a:lnTo>
                <a:lnTo>
                  <a:pt x="41148" y="44195"/>
                </a:lnTo>
                <a:lnTo>
                  <a:pt x="41910" y="44195"/>
                </a:lnTo>
                <a:lnTo>
                  <a:pt x="39624" y="48767"/>
                </a:lnTo>
                <a:lnTo>
                  <a:pt x="38100" y="53339"/>
                </a:lnTo>
                <a:lnTo>
                  <a:pt x="38100" y="56387"/>
                </a:lnTo>
                <a:lnTo>
                  <a:pt x="38709" y="56387"/>
                </a:lnTo>
                <a:lnTo>
                  <a:pt x="39014" y="57911"/>
                </a:lnTo>
                <a:lnTo>
                  <a:pt x="38100" y="57911"/>
                </a:lnTo>
                <a:lnTo>
                  <a:pt x="42672" y="67055"/>
                </a:lnTo>
                <a:lnTo>
                  <a:pt x="41148" y="67055"/>
                </a:lnTo>
                <a:lnTo>
                  <a:pt x="44195" y="70103"/>
                </a:lnTo>
                <a:lnTo>
                  <a:pt x="48768" y="71627"/>
                </a:lnTo>
                <a:lnTo>
                  <a:pt x="97917" y="71627"/>
                </a:lnTo>
                <a:lnTo>
                  <a:pt x="97536" y="73151"/>
                </a:lnTo>
                <a:lnTo>
                  <a:pt x="97536" y="76199"/>
                </a:lnTo>
                <a:lnTo>
                  <a:pt x="96012" y="77723"/>
                </a:lnTo>
                <a:lnTo>
                  <a:pt x="92964" y="83819"/>
                </a:lnTo>
                <a:lnTo>
                  <a:pt x="92964" y="85343"/>
                </a:lnTo>
                <a:lnTo>
                  <a:pt x="91439" y="85343"/>
                </a:lnTo>
                <a:lnTo>
                  <a:pt x="88391" y="91439"/>
                </a:lnTo>
                <a:lnTo>
                  <a:pt x="79248" y="100583"/>
                </a:lnTo>
                <a:lnTo>
                  <a:pt x="77724" y="100583"/>
                </a:lnTo>
                <a:lnTo>
                  <a:pt x="73152" y="103631"/>
                </a:lnTo>
                <a:lnTo>
                  <a:pt x="71628" y="105155"/>
                </a:lnTo>
                <a:close/>
              </a:path>
              <a:path w="100964" h="109855">
                <a:moveTo>
                  <a:pt x="44195" y="39623"/>
                </a:moveTo>
                <a:lnTo>
                  <a:pt x="48768" y="38099"/>
                </a:lnTo>
                <a:lnTo>
                  <a:pt x="47853" y="38709"/>
                </a:lnTo>
                <a:lnTo>
                  <a:pt x="44195" y="39623"/>
                </a:lnTo>
                <a:close/>
              </a:path>
              <a:path w="100964" h="109855">
                <a:moveTo>
                  <a:pt x="47853" y="38709"/>
                </a:moveTo>
                <a:lnTo>
                  <a:pt x="48768" y="38099"/>
                </a:lnTo>
                <a:lnTo>
                  <a:pt x="49530" y="38290"/>
                </a:lnTo>
                <a:lnTo>
                  <a:pt x="47853" y="38709"/>
                </a:lnTo>
                <a:close/>
              </a:path>
              <a:path w="100964" h="109855">
                <a:moveTo>
                  <a:pt x="49530" y="38290"/>
                </a:moveTo>
                <a:lnTo>
                  <a:pt x="48768" y="38099"/>
                </a:lnTo>
                <a:lnTo>
                  <a:pt x="50292" y="38099"/>
                </a:lnTo>
                <a:lnTo>
                  <a:pt x="49530" y="38290"/>
                </a:lnTo>
                <a:close/>
              </a:path>
              <a:path w="100964" h="109855">
                <a:moveTo>
                  <a:pt x="49784" y="38353"/>
                </a:moveTo>
                <a:lnTo>
                  <a:pt x="49530" y="38290"/>
                </a:lnTo>
                <a:lnTo>
                  <a:pt x="50292" y="38099"/>
                </a:lnTo>
                <a:lnTo>
                  <a:pt x="49784" y="38353"/>
                </a:lnTo>
                <a:close/>
              </a:path>
              <a:path w="100964" h="109855">
                <a:moveTo>
                  <a:pt x="51054" y="38671"/>
                </a:moveTo>
                <a:lnTo>
                  <a:pt x="49784" y="38353"/>
                </a:lnTo>
                <a:lnTo>
                  <a:pt x="50292" y="38099"/>
                </a:lnTo>
                <a:lnTo>
                  <a:pt x="51598" y="38535"/>
                </a:lnTo>
                <a:lnTo>
                  <a:pt x="51054" y="38671"/>
                </a:lnTo>
                <a:close/>
              </a:path>
              <a:path w="100964" h="109855">
                <a:moveTo>
                  <a:pt x="51598" y="38535"/>
                </a:moveTo>
                <a:lnTo>
                  <a:pt x="50292" y="38099"/>
                </a:lnTo>
                <a:lnTo>
                  <a:pt x="51816" y="38480"/>
                </a:lnTo>
                <a:lnTo>
                  <a:pt x="51598" y="38535"/>
                </a:lnTo>
                <a:close/>
              </a:path>
              <a:path w="100964" h="109855">
                <a:moveTo>
                  <a:pt x="51816" y="38480"/>
                </a:moveTo>
                <a:lnTo>
                  <a:pt x="50292" y="38099"/>
                </a:lnTo>
                <a:lnTo>
                  <a:pt x="51816" y="38099"/>
                </a:lnTo>
                <a:lnTo>
                  <a:pt x="52324" y="38353"/>
                </a:lnTo>
                <a:lnTo>
                  <a:pt x="51816" y="38480"/>
                </a:lnTo>
                <a:close/>
              </a:path>
              <a:path w="100964" h="109855">
                <a:moveTo>
                  <a:pt x="52324" y="38353"/>
                </a:moveTo>
                <a:lnTo>
                  <a:pt x="51816" y="38099"/>
                </a:lnTo>
                <a:lnTo>
                  <a:pt x="52469" y="38317"/>
                </a:lnTo>
                <a:lnTo>
                  <a:pt x="52324" y="38353"/>
                </a:lnTo>
                <a:close/>
              </a:path>
              <a:path w="100964" h="109855">
                <a:moveTo>
                  <a:pt x="52469" y="38317"/>
                </a:moveTo>
                <a:lnTo>
                  <a:pt x="51816" y="38099"/>
                </a:lnTo>
                <a:lnTo>
                  <a:pt x="53339" y="38099"/>
                </a:lnTo>
                <a:lnTo>
                  <a:pt x="52469" y="38317"/>
                </a:lnTo>
                <a:close/>
              </a:path>
              <a:path w="100964" h="109855">
                <a:moveTo>
                  <a:pt x="98298" y="39623"/>
                </a:moveTo>
                <a:lnTo>
                  <a:pt x="56387" y="39623"/>
                </a:lnTo>
                <a:lnTo>
                  <a:pt x="52469" y="38317"/>
                </a:lnTo>
                <a:lnTo>
                  <a:pt x="53339" y="38099"/>
                </a:lnTo>
                <a:lnTo>
                  <a:pt x="97917" y="38099"/>
                </a:lnTo>
                <a:lnTo>
                  <a:pt x="98298" y="39623"/>
                </a:lnTo>
                <a:close/>
              </a:path>
              <a:path w="100964" h="109855">
                <a:moveTo>
                  <a:pt x="56387" y="39623"/>
                </a:moveTo>
                <a:lnTo>
                  <a:pt x="53340" y="38861"/>
                </a:lnTo>
                <a:lnTo>
                  <a:pt x="52324" y="38353"/>
                </a:lnTo>
                <a:lnTo>
                  <a:pt x="52469" y="38317"/>
                </a:lnTo>
                <a:lnTo>
                  <a:pt x="56387" y="39623"/>
                </a:lnTo>
                <a:close/>
              </a:path>
              <a:path w="100964" h="109855">
                <a:moveTo>
                  <a:pt x="47244" y="39623"/>
                </a:moveTo>
                <a:lnTo>
                  <a:pt x="49784" y="38353"/>
                </a:lnTo>
                <a:lnTo>
                  <a:pt x="51054" y="38671"/>
                </a:lnTo>
                <a:lnTo>
                  <a:pt x="47244" y="39623"/>
                </a:lnTo>
                <a:close/>
              </a:path>
              <a:path w="100964" h="109855">
                <a:moveTo>
                  <a:pt x="53340" y="38861"/>
                </a:moveTo>
                <a:lnTo>
                  <a:pt x="51816" y="38480"/>
                </a:lnTo>
                <a:lnTo>
                  <a:pt x="52324" y="38353"/>
                </a:lnTo>
                <a:lnTo>
                  <a:pt x="53340" y="38861"/>
                </a:lnTo>
                <a:close/>
              </a:path>
              <a:path w="100964" h="109855">
                <a:moveTo>
                  <a:pt x="54864" y="39623"/>
                </a:moveTo>
                <a:lnTo>
                  <a:pt x="51054" y="38671"/>
                </a:lnTo>
                <a:lnTo>
                  <a:pt x="51598" y="38535"/>
                </a:lnTo>
                <a:lnTo>
                  <a:pt x="54864" y="39623"/>
                </a:lnTo>
                <a:close/>
              </a:path>
              <a:path w="100964" h="109855">
                <a:moveTo>
                  <a:pt x="44195" y="41147"/>
                </a:moveTo>
                <a:lnTo>
                  <a:pt x="45719" y="39623"/>
                </a:lnTo>
                <a:lnTo>
                  <a:pt x="44195" y="39623"/>
                </a:lnTo>
                <a:lnTo>
                  <a:pt x="47853" y="38709"/>
                </a:lnTo>
                <a:lnTo>
                  <a:pt x="44195" y="41147"/>
                </a:lnTo>
                <a:close/>
              </a:path>
              <a:path w="100964" h="109855">
                <a:moveTo>
                  <a:pt x="98679" y="41147"/>
                </a:moveTo>
                <a:lnTo>
                  <a:pt x="57912" y="41147"/>
                </a:lnTo>
                <a:lnTo>
                  <a:pt x="53340" y="38861"/>
                </a:lnTo>
                <a:lnTo>
                  <a:pt x="56387" y="39623"/>
                </a:lnTo>
                <a:lnTo>
                  <a:pt x="98298" y="39623"/>
                </a:lnTo>
                <a:lnTo>
                  <a:pt x="98679" y="41147"/>
                </a:lnTo>
                <a:close/>
              </a:path>
              <a:path w="100964" h="109855">
                <a:moveTo>
                  <a:pt x="60960" y="45719"/>
                </a:moveTo>
                <a:lnTo>
                  <a:pt x="54864" y="39623"/>
                </a:lnTo>
                <a:lnTo>
                  <a:pt x="57912" y="41147"/>
                </a:lnTo>
                <a:lnTo>
                  <a:pt x="98679" y="41147"/>
                </a:lnTo>
                <a:lnTo>
                  <a:pt x="99060" y="42671"/>
                </a:lnTo>
                <a:lnTo>
                  <a:pt x="59436" y="42671"/>
                </a:lnTo>
                <a:lnTo>
                  <a:pt x="60960" y="45719"/>
                </a:lnTo>
                <a:close/>
              </a:path>
              <a:path w="100964" h="109855">
                <a:moveTo>
                  <a:pt x="41148" y="45719"/>
                </a:moveTo>
                <a:lnTo>
                  <a:pt x="42672" y="42671"/>
                </a:lnTo>
                <a:lnTo>
                  <a:pt x="44195" y="41147"/>
                </a:lnTo>
                <a:lnTo>
                  <a:pt x="41148" y="45719"/>
                </a:lnTo>
                <a:close/>
              </a:path>
              <a:path w="100964" h="109855">
                <a:moveTo>
                  <a:pt x="41910" y="44195"/>
                </a:moveTo>
                <a:lnTo>
                  <a:pt x="41148" y="44195"/>
                </a:lnTo>
                <a:lnTo>
                  <a:pt x="42672" y="42671"/>
                </a:lnTo>
                <a:lnTo>
                  <a:pt x="41910" y="44195"/>
                </a:lnTo>
                <a:close/>
              </a:path>
              <a:path w="100964" h="109855">
                <a:moveTo>
                  <a:pt x="54864" y="70103"/>
                </a:moveTo>
                <a:lnTo>
                  <a:pt x="59436" y="67055"/>
                </a:lnTo>
                <a:lnTo>
                  <a:pt x="62484" y="60959"/>
                </a:lnTo>
                <a:lnTo>
                  <a:pt x="62484" y="48767"/>
                </a:lnTo>
                <a:lnTo>
                  <a:pt x="59436" y="42671"/>
                </a:lnTo>
                <a:lnTo>
                  <a:pt x="99060" y="42671"/>
                </a:lnTo>
                <a:lnTo>
                  <a:pt x="99060" y="45719"/>
                </a:lnTo>
                <a:lnTo>
                  <a:pt x="100584" y="45719"/>
                </a:lnTo>
                <a:lnTo>
                  <a:pt x="100584" y="64007"/>
                </a:lnTo>
                <a:lnTo>
                  <a:pt x="99060" y="65531"/>
                </a:lnTo>
                <a:lnTo>
                  <a:pt x="99060" y="67055"/>
                </a:lnTo>
                <a:lnTo>
                  <a:pt x="98679" y="68579"/>
                </a:lnTo>
                <a:lnTo>
                  <a:pt x="57912" y="68579"/>
                </a:lnTo>
                <a:lnTo>
                  <a:pt x="54864" y="70103"/>
                </a:lnTo>
                <a:close/>
              </a:path>
              <a:path w="100964" h="109855">
                <a:moveTo>
                  <a:pt x="39319" y="50291"/>
                </a:moveTo>
                <a:lnTo>
                  <a:pt x="39624" y="48767"/>
                </a:lnTo>
                <a:lnTo>
                  <a:pt x="41148" y="45719"/>
                </a:lnTo>
                <a:lnTo>
                  <a:pt x="39319" y="50291"/>
                </a:lnTo>
                <a:close/>
              </a:path>
              <a:path w="100964" h="109855">
                <a:moveTo>
                  <a:pt x="62484" y="51815"/>
                </a:moveTo>
                <a:lnTo>
                  <a:pt x="60960" y="45719"/>
                </a:lnTo>
                <a:lnTo>
                  <a:pt x="62484" y="48767"/>
                </a:lnTo>
                <a:lnTo>
                  <a:pt x="62484" y="51815"/>
                </a:lnTo>
                <a:close/>
              </a:path>
              <a:path w="100964" h="109855">
                <a:moveTo>
                  <a:pt x="38100" y="53339"/>
                </a:moveTo>
                <a:lnTo>
                  <a:pt x="39624" y="48767"/>
                </a:lnTo>
                <a:lnTo>
                  <a:pt x="39319" y="50291"/>
                </a:lnTo>
                <a:lnTo>
                  <a:pt x="38100" y="53339"/>
                </a:lnTo>
                <a:close/>
              </a:path>
              <a:path w="100964" h="109855">
                <a:moveTo>
                  <a:pt x="38404" y="54863"/>
                </a:moveTo>
                <a:lnTo>
                  <a:pt x="38100" y="53339"/>
                </a:lnTo>
                <a:lnTo>
                  <a:pt x="39319" y="50291"/>
                </a:lnTo>
                <a:lnTo>
                  <a:pt x="38404" y="54863"/>
                </a:lnTo>
                <a:close/>
              </a:path>
              <a:path w="100964" h="109855">
                <a:moveTo>
                  <a:pt x="38100" y="56387"/>
                </a:moveTo>
                <a:lnTo>
                  <a:pt x="38100" y="53339"/>
                </a:lnTo>
                <a:lnTo>
                  <a:pt x="38404" y="54863"/>
                </a:lnTo>
                <a:lnTo>
                  <a:pt x="38100" y="56387"/>
                </a:lnTo>
                <a:close/>
              </a:path>
              <a:path w="100964" h="109855">
                <a:moveTo>
                  <a:pt x="38709" y="56387"/>
                </a:moveTo>
                <a:lnTo>
                  <a:pt x="38100" y="56387"/>
                </a:lnTo>
                <a:lnTo>
                  <a:pt x="38404" y="54863"/>
                </a:lnTo>
                <a:lnTo>
                  <a:pt x="38709" y="56387"/>
                </a:lnTo>
                <a:close/>
              </a:path>
              <a:path w="100964" h="109855">
                <a:moveTo>
                  <a:pt x="39624" y="60959"/>
                </a:moveTo>
                <a:lnTo>
                  <a:pt x="38100" y="57911"/>
                </a:lnTo>
                <a:lnTo>
                  <a:pt x="39014" y="57911"/>
                </a:lnTo>
                <a:lnTo>
                  <a:pt x="39624" y="60959"/>
                </a:lnTo>
                <a:close/>
              </a:path>
              <a:path w="100964" h="109855">
                <a:moveTo>
                  <a:pt x="60960" y="64007"/>
                </a:moveTo>
                <a:lnTo>
                  <a:pt x="62484" y="57911"/>
                </a:lnTo>
                <a:lnTo>
                  <a:pt x="62484" y="60959"/>
                </a:lnTo>
                <a:lnTo>
                  <a:pt x="60960" y="64007"/>
                </a:lnTo>
                <a:close/>
              </a:path>
              <a:path w="100964" h="109855">
                <a:moveTo>
                  <a:pt x="56387" y="68579"/>
                </a:moveTo>
                <a:lnTo>
                  <a:pt x="60960" y="64007"/>
                </a:lnTo>
                <a:lnTo>
                  <a:pt x="59436" y="67055"/>
                </a:lnTo>
                <a:lnTo>
                  <a:pt x="56387" y="68579"/>
                </a:lnTo>
                <a:close/>
              </a:path>
              <a:path w="100964" h="109855">
                <a:moveTo>
                  <a:pt x="44195" y="70103"/>
                </a:moveTo>
                <a:lnTo>
                  <a:pt x="41148" y="67055"/>
                </a:lnTo>
                <a:lnTo>
                  <a:pt x="43434" y="68579"/>
                </a:lnTo>
                <a:lnTo>
                  <a:pt x="44195" y="70103"/>
                </a:lnTo>
                <a:close/>
              </a:path>
              <a:path w="100964" h="109855">
                <a:moveTo>
                  <a:pt x="43434" y="68579"/>
                </a:moveTo>
                <a:lnTo>
                  <a:pt x="41148" y="67055"/>
                </a:lnTo>
                <a:lnTo>
                  <a:pt x="42672" y="67055"/>
                </a:lnTo>
                <a:lnTo>
                  <a:pt x="43434" y="68579"/>
                </a:lnTo>
                <a:close/>
              </a:path>
              <a:path w="100964" h="109855">
                <a:moveTo>
                  <a:pt x="47853" y="71018"/>
                </a:moveTo>
                <a:lnTo>
                  <a:pt x="44195" y="70103"/>
                </a:lnTo>
                <a:lnTo>
                  <a:pt x="43434" y="68579"/>
                </a:lnTo>
                <a:lnTo>
                  <a:pt x="45719" y="70103"/>
                </a:lnTo>
                <a:lnTo>
                  <a:pt x="46482" y="70103"/>
                </a:lnTo>
                <a:lnTo>
                  <a:pt x="47853" y="71018"/>
                </a:lnTo>
                <a:close/>
              </a:path>
              <a:path w="100964" h="109855">
                <a:moveTo>
                  <a:pt x="46482" y="70103"/>
                </a:moveTo>
                <a:lnTo>
                  <a:pt x="45719" y="70103"/>
                </a:lnTo>
                <a:lnTo>
                  <a:pt x="44195" y="68579"/>
                </a:lnTo>
                <a:lnTo>
                  <a:pt x="46482" y="70103"/>
                </a:lnTo>
                <a:close/>
              </a:path>
              <a:path w="100964" h="109855">
                <a:moveTo>
                  <a:pt x="53340" y="70865"/>
                </a:moveTo>
                <a:lnTo>
                  <a:pt x="57912" y="68579"/>
                </a:lnTo>
                <a:lnTo>
                  <a:pt x="98679" y="68579"/>
                </a:lnTo>
                <a:lnTo>
                  <a:pt x="98298" y="70103"/>
                </a:lnTo>
                <a:lnTo>
                  <a:pt x="56387" y="70103"/>
                </a:lnTo>
                <a:lnTo>
                  <a:pt x="53340" y="70865"/>
                </a:lnTo>
                <a:close/>
              </a:path>
              <a:path w="100964" h="109855">
                <a:moveTo>
                  <a:pt x="48768" y="71627"/>
                </a:moveTo>
                <a:lnTo>
                  <a:pt x="44195" y="70103"/>
                </a:lnTo>
                <a:lnTo>
                  <a:pt x="47853" y="71018"/>
                </a:lnTo>
                <a:lnTo>
                  <a:pt x="48768" y="71627"/>
                </a:lnTo>
                <a:close/>
              </a:path>
              <a:path w="100964" h="109855">
                <a:moveTo>
                  <a:pt x="51816" y="71627"/>
                </a:moveTo>
                <a:lnTo>
                  <a:pt x="53340" y="70865"/>
                </a:lnTo>
                <a:lnTo>
                  <a:pt x="56387" y="70103"/>
                </a:lnTo>
                <a:lnTo>
                  <a:pt x="51816" y="71627"/>
                </a:lnTo>
                <a:close/>
              </a:path>
              <a:path w="100964" h="109855">
                <a:moveTo>
                  <a:pt x="97917" y="71627"/>
                </a:moveTo>
                <a:lnTo>
                  <a:pt x="51816" y="71627"/>
                </a:lnTo>
                <a:lnTo>
                  <a:pt x="56387" y="70103"/>
                </a:lnTo>
                <a:lnTo>
                  <a:pt x="98298" y="70103"/>
                </a:lnTo>
                <a:lnTo>
                  <a:pt x="97917" y="71627"/>
                </a:lnTo>
                <a:close/>
              </a:path>
              <a:path w="100964" h="109855">
                <a:moveTo>
                  <a:pt x="51816" y="71627"/>
                </a:moveTo>
                <a:lnTo>
                  <a:pt x="50292" y="71627"/>
                </a:lnTo>
                <a:lnTo>
                  <a:pt x="53340" y="70865"/>
                </a:lnTo>
                <a:lnTo>
                  <a:pt x="51816" y="71627"/>
                </a:lnTo>
                <a:close/>
              </a:path>
              <a:path w="100964" h="109855">
                <a:moveTo>
                  <a:pt x="50292" y="71627"/>
                </a:moveTo>
                <a:lnTo>
                  <a:pt x="48768" y="71627"/>
                </a:lnTo>
                <a:lnTo>
                  <a:pt x="47853" y="71018"/>
                </a:lnTo>
                <a:lnTo>
                  <a:pt x="50292" y="71627"/>
                </a:lnTo>
                <a:close/>
              </a:path>
              <a:path w="100964" h="109855">
                <a:moveTo>
                  <a:pt x="62484" y="108203"/>
                </a:moveTo>
                <a:lnTo>
                  <a:pt x="38100" y="108203"/>
                </a:lnTo>
                <a:lnTo>
                  <a:pt x="32004" y="106679"/>
                </a:lnTo>
                <a:lnTo>
                  <a:pt x="30480" y="105155"/>
                </a:lnTo>
                <a:lnTo>
                  <a:pt x="70104" y="105155"/>
                </a:lnTo>
                <a:lnTo>
                  <a:pt x="68580" y="106679"/>
                </a:lnTo>
                <a:lnTo>
                  <a:pt x="62484" y="108203"/>
                </a:lnTo>
                <a:close/>
              </a:path>
              <a:path w="100964" h="109855">
                <a:moveTo>
                  <a:pt x="53339" y="109727"/>
                </a:moveTo>
                <a:lnTo>
                  <a:pt x="48768" y="109727"/>
                </a:lnTo>
                <a:lnTo>
                  <a:pt x="42672" y="108203"/>
                </a:lnTo>
                <a:lnTo>
                  <a:pt x="59436" y="108203"/>
                </a:lnTo>
                <a:lnTo>
                  <a:pt x="53339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117847" y="3706367"/>
            <a:ext cx="62865" cy="71755"/>
          </a:xfrm>
          <a:custGeom>
            <a:avLst/>
            <a:gdLst/>
            <a:ahLst/>
            <a:cxnLst/>
            <a:rect l="l" t="t" r="r" b="b"/>
            <a:pathLst>
              <a:path w="62864" h="71754">
                <a:moveTo>
                  <a:pt x="30480" y="71627"/>
                </a:moveTo>
                <a:lnTo>
                  <a:pt x="18645" y="68937"/>
                </a:lnTo>
                <a:lnTo>
                  <a:pt x="8953" y="61531"/>
                </a:lnTo>
                <a:lnTo>
                  <a:pt x="2405" y="50411"/>
                </a:lnTo>
                <a:lnTo>
                  <a:pt x="0" y="36575"/>
                </a:lnTo>
                <a:lnTo>
                  <a:pt x="2405" y="22502"/>
                </a:lnTo>
                <a:lnTo>
                  <a:pt x="8953" y="10858"/>
                </a:lnTo>
                <a:lnTo>
                  <a:pt x="18645" y="2928"/>
                </a:lnTo>
                <a:lnTo>
                  <a:pt x="30480" y="0"/>
                </a:lnTo>
                <a:lnTo>
                  <a:pt x="42552" y="2928"/>
                </a:lnTo>
                <a:lnTo>
                  <a:pt x="52768" y="10858"/>
                </a:lnTo>
                <a:lnTo>
                  <a:pt x="59840" y="22502"/>
                </a:lnTo>
                <a:lnTo>
                  <a:pt x="62484" y="36575"/>
                </a:lnTo>
                <a:lnTo>
                  <a:pt x="59840" y="50411"/>
                </a:lnTo>
                <a:lnTo>
                  <a:pt x="52768" y="61531"/>
                </a:lnTo>
                <a:lnTo>
                  <a:pt x="42552" y="68937"/>
                </a:lnTo>
                <a:lnTo>
                  <a:pt x="30480" y="71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098035" y="3688079"/>
            <a:ext cx="100965" cy="109855"/>
          </a:xfrm>
          <a:custGeom>
            <a:avLst/>
            <a:gdLst/>
            <a:ahLst/>
            <a:cxnLst/>
            <a:rect l="l" t="t" r="r" b="b"/>
            <a:pathLst>
              <a:path w="100964" h="109854">
                <a:moveTo>
                  <a:pt x="70104" y="4571"/>
                </a:moveTo>
                <a:lnTo>
                  <a:pt x="30480" y="4571"/>
                </a:lnTo>
                <a:lnTo>
                  <a:pt x="32004" y="3047"/>
                </a:lnTo>
                <a:lnTo>
                  <a:pt x="38100" y="1523"/>
                </a:lnTo>
                <a:lnTo>
                  <a:pt x="39624" y="1523"/>
                </a:lnTo>
                <a:lnTo>
                  <a:pt x="41148" y="0"/>
                </a:lnTo>
                <a:lnTo>
                  <a:pt x="60960" y="0"/>
                </a:lnTo>
                <a:lnTo>
                  <a:pt x="62484" y="1523"/>
                </a:lnTo>
                <a:lnTo>
                  <a:pt x="68580" y="3047"/>
                </a:lnTo>
                <a:lnTo>
                  <a:pt x="70104" y="4571"/>
                </a:lnTo>
                <a:close/>
              </a:path>
              <a:path w="100964" h="109854">
                <a:moveTo>
                  <a:pt x="80772" y="99059"/>
                </a:moveTo>
                <a:lnTo>
                  <a:pt x="21336" y="99059"/>
                </a:lnTo>
                <a:lnTo>
                  <a:pt x="13716" y="91439"/>
                </a:lnTo>
                <a:lnTo>
                  <a:pt x="13716" y="89915"/>
                </a:lnTo>
                <a:lnTo>
                  <a:pt x="9144" y="85343"/>
                </a:lnTo>
                <a:lnTo>
                  <a:pt x="9144" y="83819"/>
                </a:lnTo>
                <a:lnTo>
                  <a:pt x="7620" y="83819"/>
                </a:lnTo>
                <a:lnTo>
                  <a:pt x="7620" y="82295"/>
                </a:lnTo>
                <a:lnTo>
                  <a:pt x="4572" y="76199"/>
                </a:lnTo>
                <a:lnTo>
                  <a:pt x="4572" y="74675"/>
                </a:lnTo>
                <a:lnTo>
                  <a:pt x="3048" y="73151"/>
                </a:lnTo>
                <a:lnTo>
                  <a:pt x="1524" y="67055"/>
                </a:lnTo>
                <a:lnTo>
                  <a:pt x="1524" y="64007"/>
                </a:lnTo>
                <a:lnTo>
                  <a:pt x="0" y="56387"/>
                </a:lnTo>
                <a:lnTo>
                  <a:pt x="0" y="51815"/>
                </a:lnTo>
                <a:lnTo>
                  <a:pt x="1524" y="45719"/>
                </a:lnTo>
                <a:lnTo>
                  <a:pt x="1524" y="42671"/>
                </a:lnTo>
                <a:lnTo>
                  <a:pt x="3048" y="35051"/>
                </a:lnTo>
                <a:lnTo>
                  <a:pt x="4572" y="35051"/>
                </a:lnTo>
                <a:lnTo>
                  <a:pt x="4572" y="32003"/>
                </a:lnTo>
                <a:lnTo>
                  <a:pt x="7620" y="25907"/>
                </a:lnTo>
                <a:lnTo>
                  <a:pt x="9144" y="24383"/>
                </a:lnTo>
                <a:lnTo>
                  <a:pt x="9144" y="22859"/>
                </a:lnTo>
                <a:lnTo>
                  <a:pt x="13716" y="18287"/>
                </a:lnTo>
                <a:lnTo>
                  <a:pt x="13716" y="16763"/>
                </a:lnTo>
                <a:lnTo>
                  <a:pt x="15240" y="16763"/>
                </a:lnTo>
                <a:lnTo>
                  <a:pt x="15240" y="15239"/>
                </a:lnTo>
                <a:lnTo>
                  <a:pt x="19812" y="10667"/>
                </a:lnTo>
                <a:lnTo>
                  <a:pt x="21336" y="10667"/>
                </a:lnTo>
                <a:lnTo>
                  <a:pt x="22859" y="9143"/>
                </a:lnTo>
                <a:lnTo>
                  <a:pt x="28956" y="4571"/>
                </a:lnTo>
                <a:lnTo>
                  <a:pt x="73152" y="4571"/>
                </a:lnTo>
                <a:lnTo>
                  <a:pt x="77724" y="9143"/>
                </a:lnTo>
                <a:lnTo>
                  <a:pt x="79248" y="9143"/>
                </a:lnTo>
                <a:lnTo>
                  <a:pt x="88391" y="18287"/>
                </a:lnTo>
                <a:lnTo>
                  <a:pt x="91439" y="22859"/>
                </a:lnTo>
                <a:lnTo>
                  <a:pt x="92964" y="24383"/>
                </a:lnTo>
                <a:lnTo>
                  <a:pt x="92964" y="25907"/>
                </a:lnTo>
                <a:lnTo>
                  <a:pt x="96012" y="32003"/>
                </a:lnTo>
                <a:lnTo>
                  <a:pt x="97536" y="33527"/>
                </a:lnTo>
                <a:lnTo>
                  <a:pt x="97536" y="35051"/>
                </a:lnTo>
                <a:lnTo>
                  <a:pt x="98145" y="38099"/>
                </a:lnTo>
                <a:lnTo>
                  <a:pt x="45719" y="38099"/>
                </a:lnTo>
                <a:lnTo>
                  <a:pt x="41148" y="42671"/>
                </a:lnTo>
                <a:lnTo>
                  <a:pt x="42671" y="42671"/>
                </a:lnTo>
                <a:lnTo>
                  <a:pt x="38100" y="51815"/>
                </a:lnTo>
                <a:lnTo>
                  <a:pt x="38100" y="56387"/>
                </a:lnTo>
                <a:lnTo>
                  <a:pt x="41910" y="64007"/>
                </a:lnTo>
                <a:lnTo>
                  <a:pt x="41148" y="64007"/>
                </a:lnTo>
                <a:lnTo>
                  <a:pt x="42164" y="65531"/>
                </a:lnTo>
                <a:lnTo>
                  <a:pt x="41148" y="65531"/>
                </a:lnTo>
                <a:lnTo>
                  <a:pt x="45719" y="70103"/>
                </a:lnTo>
                <a:lnTo>
                  <a:pt x="46481" y="70103"/>
                </a:lnTo>
                <a:lnTo>
                  <a:pt x="48768" y="71627"/>
                </a:lnTo>
                <a:lnTo>
                  <a:pt x="97917" y="71627"/>
                </a:lnTo>
                <a:lnTo>
                  <a:pt x="97536" y="73151"/>
                </a:lnTo>
                <a:lnTo>
                  <a:pt x="97536" y="74675"/>
                </a:lnTo>
                <a:lnTo>
                  <a:pt x="96012" y="76199"/>
                </a:lnTo>
                <a:lnTo>
                  <a:pt x="92964" y="82295"/>
                </a:lnTo>
                <a:lnTo>
                  <a:pt x="92964" y="83819"/>
                </a:lnTo>
                <a:lnTo>
                  <a:pt x="91439" y="85343"/>
                </a:lnTo>
                <a:lnTo>
                  <a:pt x="88391" y="91439"/>
                </a:lnTo>
                <a:lnTo>
                  <a:pt x="86868" y="91439"/>
                </a:lnTo>
                <a:lnTo>
                  <a:pt x="86868" y="92963"/>
                </a:lnTo>
                <a:lnTo>
                  <a:pt x="85344" y="92963"/>
                </a:lnTo>
                <a:lnTo>
                  <a:pt x="80772" y="97535"/>
                </a:lnTo>
                <a:lnTo>
                  <a:pt x="80772" y="99059"/>
                </a:lnTo>
                <a:close/>
              </a:path>
              <a:path w="100964" h="109854">
                <a:moveTo>
                  <a:pt x="45110" y="39319"/>
                </a:moveTo>
                <a:lnTo>
                  <a:pt x="45719" y="38099"/>
                </a:lnTo>
                <a:lnTo>
                  <a:pt x="48768" y="38099"/>
                </a:lnTo>
                <a:lnTo>
                  <a:pt x="45110" y="39319"/>
                </a:lnTo>
                <a:close/>
              </a:path>
              <a:path w="100964" h="109854">
                <a:moveTo>
                  <a:pt x="45066" y="39406"/>
                </a:moveTo>
                <a:lnTo>
                  <a:pt x="48768" y="38099"/>
                </a:lnTo>
                <a:lnTo>
                  <a:pt x="47853" y="38709"/>
                </a:lnTo>
                <a:lnTo>
                  <a:pt x="45066" y="39406"/>
                </a:lnTo>
                <a:close/>
              </a:path>
              <a:path w="100964" h="109854">
                <a:moveTo>
                  <a:pt x="47853" y="38709"/>
                </a:moveTo>
                <a:lnTo>
                  <a:pt x="48768" y="38099"/>
                </a:lnTo>
                <a:lnTo>
                  <a:pt x="50292" y="38099"/>
                </a:lnTo>
                <a:lnTo>
                  <a:pt x="47853" y="38709"/>
                </a:lnTo>
                <a:close/>
              </a:path>
              <a:path w="100964" h="109854">
                <a:moveTo>
                  <a:pt x="53340" y="38861"/>
                </a:moveTo>
                <a:lnTo>
                  <a:pt x="50292" y="38099"/>
                </a:lnTo>
                <a:lnTo>
                  <a:pt x="51816" y="38099"/>
                </a:lnTo>
                <a:lnTo>
                  <a:pt x="53340" y="38861"/>
                </a:lnTo>
                <a:close/>
              </a:path>
              <a:path w="100964" h="109854">
                <a:moveTo>
                  <a:pt x="56387" y="39623"/>
                </a:moveTo>
                <a:lnTo>
                  <a:pt x="53340" y="38861"/>
                </a:lnTo>
                <a:lnTo>
                  <a:pt x="51816" y="38099"/>
                </a:lnTo>
                <a:lnTo>
                  <a:pt x="56387" y="39623"/>
                </a:lnTo>
                <a:close/>
              </a:path>
              <a:path w="100964" h="109854">
                <a:moveTo>
                  <a:pt x="56387" y="39623"/>
                </a:moveTo>
                <a:lnTo>
                  <a:pt x="51816" y="38099"/>
                </a:lnTo>
                <a:lnTo>
                  <a:pt x="54864" y="38099"/>
                </a:lnTo>
                <a:lnTo>
                  <a:pt x="56387" y="39623"/>
                </a:lnTo>
                <a:close/>
              </a:path>
              <a:path w="100964" h="109854">
                <a:moveTo>
                  <a:pt x="54864" y="70103"/>
                </a:moveTo>
                <a:lnTo>
                  <a:pt x="60960" y="64007"/>
                </a:lnTo>
                <a:lnTo>
                  <a:pt x="62484" y="59435"/>
                </a:lnTo>
                <a:lnTo>
                  <a:pt x="62484" y="48767"/>
                </a:lnTo>
                <a:lnTo>
                  <a:pt x="59436" y="42671"/>
                </a:lnTo>
                <a:lnTo>
                  <a:pt x="54864" y="38099"/>
                </a:lnTo>
                <a:lnTo>
                  <a:pt x="98145" y="38099"/>
                </a:lnTo>
                <a:lnTo>
                  <a:pt x="99060" y="42671"/>
                </a:lnTo>
                <a:lnTo>
                  <a:pt x="99060" y="44195"/>
                </a:lnTo>
                <a:lnTo>
                  <a:pt x="100584" y="45719"/>
                </a:lnTo>
                <a:lnTo>
                  <a:pt x="100584" y="64007"/>
                </a:lnTo>
                <a:lnTo>
                  <a:pt x="99060" y="64007"/>
                </a:lnTo>
                <a:lnTo>
                  <a:pt x="99060" y="67055"/>
                </a:lnTo>
                <a:lnTo>
                  <a:pt x="98679" y="68579"/>
                </a:lnTo>
                <a:lnTo>
                  <a:pt x="57912" y="68579"/>
                </a:lnTo>
                <a:lnTo>
                  <a:pt x="54864" y="70103"/>
                </a:lnTo>
                <a:close/>
              </a:path>
              <a:path w="100964" h="109854">
                <a:moveTo>
                  <a:pt x="44195" y="41147"/>
                </a:moveTo>
                <a:lnTo>
                  <a:pt x="45066" y="39406"/>
                </a:lnTo>
                <a:lnTo>
                  <a:pt x="47853" y="38709"/>
                </a:lnTo>
                <a:lnTo>
                  <a:pt x="44195" y="41147"/>
                </a:lnTo>
                <a:close/>
              </a:path>
              <a:path w="100964" h="109854">
                <a:moveTo>
                  <a:pt x="57302" y="40843"/>
                </a:moveTo>
                <a:lnTo>
                  <a:pt x="53340" y="38861"/>
                </a:lnTo>
                <a:lnTo>
                  <a:pt x="56387" y="39623"/>
                </a:lnTo>
                <a:lnTo>
                  <a:pt x="57302" y="40843"/>
                </a:lnTo>
                <a:close/>
              </a:path>
              <a:path w="100964" h="109854">
                <a:moveTo>
                  <a:pt x="44195" y="39623"/>
                </a:moveTo>
                <a:lnTo>
                  <a:pt x="45110" y="39319"/>
                </a:lnTo>
                <a:lnTo>
                  <a:pt x="44195" y="39623"/>
                </a:lnTo>
                <a:close/>
              </a:path>
              <a:path w="100964" h="109854">
                <a:moveTo>
                  <a:pt x="42671" y="42671"/>
                </a:moveTo>
                <a:lnTo>
                  <a:pt x="41148" y="42671"/>
                </a:lnTo>
                <a:lnTo>
                  <a:pt x="44195" y="39623"/>
                </a:lnTo>
                <a:lnTo>
                  <a:pt x="42671" y="42671"/>
                </a:lnTo>
                <a:close/>
              </a:path>
              <a:path w="100964" h="109854">
                <a:moveTo>
                  <a:pt x="57912" y="41147"/>
                </a:moveTo>
                <a:lnTo>
                  <a:pt x="57302" y="40843"/>
                </a:lnTo>
                <a:lnTo>
                  <a:pt x="56387" y="39623"/>
                </a:lnTo>
                <a:lnTo>
                  <a:pt x="57912" y="41147"/>
                </a:lnTo>
                <a:close/>
              </a:path>
              <a:path w="100964" h="109854">
                <a:moveTo>
                  <a:pt x="60960" y="45719"/>
                </a:moveTo>
                <a:lnTo>
                  <a:pt x="57302" y="40843"/>
                </a:lnTo>
                <a:lnTo>
                  <a:pt x="57912" y="41147"/>
                </a:lnTo>
                <a:lnTo>
                  <a:pt x="59436" y="42671"/>
                </a:lnTo>
                <a:lnTo>
                  <a:pt x="60960" y="45719"/>
                </a:lnTo>
                <a:close/>
              </a:path>
              <a:path w="100964" h="109854">
                <a:moveTo>
                  <a:pt x="62484" y="51815"/>
                </a:moveTo>
                <a:lnTo>
                  <a:pt x="60960" y="45719"/>
                </a:lnTo>
                <a:lnTo>
                  <a:pt x="62484" y="48767"/>
                </a:lnTo>
                <a:lnTo>
                  <a:pt x="62484" y="51815"/>
                </a:lnTo>
                <a:close/>
              </a:path>
              <a:path w="100964" h="109854">
                <a:moveTo>
                  <a:pt x="38557" y="54101"/>
                </a:moveTo>
                <a:lnTo>
                  <a:pt x="38100" y="51815"/>
                </a:lnTo>
                <a:lnTo>
                  <a:pt x="39624" y="48767"/>
                </a:lnTo>
                <a:lnTo>
                  <a:pt x="38557" y="54101"/>
                </a:lnTo>
                <a:close/>
              </a:path>
              <a:path w="100964" h="109854">
                <a:moveTo>
                  <a:pt x="38100" y="56387"/>
                </a:moveTo>
                <a:lnTo>
                  <a:pt x="38100" y="51815"/>
                </a:lnTo>
                <a:lnTo>
                  <a:pt x="38557" y="54101"/>
                </a:lnTo>
                <a:lnTo>
                  <a:pt x="38100" y="56387"/>
                </a:lnTo>
                <a:close/>
              </a:path>
              <a:path w="100964" h="109854">
                <a:moveTo>
                  <a:pt x="39624" y="59435"/>
                </a:moveTo>
                <a:lnTo>
                  <a:pt x="38100" y="56387"/>
                </a:lnTo>
                <a:lnTo>
                  <a:pt x="38557" y="54101"/>
                </a:lnTo>
                <a:lnTo>
                  <a:pt x="39624" y="59435"/>
                </a:lnTo>
                <a:close/>
              </a:path>
              <a:path w="100964" h="109854">
                <a:moveTo>
                  <a:pt x="61468" y="61467"/>
                </a:moveTo>
                <a:lnTo>
                  <a:pt x="62484" y="56387"/>
                </a:lnTo>
                <a:lnTo>
                  <a:pt x="62484" y="59435"/>
                </a:lnTo>
                <a:lnTo>
                  <a:pt x="61468" y="61467"/>
                </a:lnTo>
                <a:close/>
              </a:path>
              <a:path w="100964" h="109854">
                <a:moveTo>
                  <a:pt x="60960" y="64007"/>
                </a:moveTo>
                <a:lnTo>
                  <a:pt x="61468" y="61467"/>
                </a:lnTo>
                <a:lnTo>
                  <a:pt x="62484" y="59435"/>
                </a:lnTo>
                <a:lnTo>
                  <a:pt x="60960" y="64007"/>
                </a:lnTo>
                <a:close/>
              </a:path>
              <a:path w="100964" h="109854">
                <a:moveTo>
                  <a:pt x="59436" y="65531"/>
                </a:moveTo>
                <a:lnTo>
                  <a:pt x="61468" y="61467"/>
                </a:lnTo>
                <a:lnTo>
                  <a:pt x="60960" y="64007"/>
                </a:lnTo>
                <a:lnTo>
                  <a:pt x="59436" y="65531"/>
                </a:lnTo>
                <a:close/>
              </a:path>
              <a:path w="100964" h="109854">
                <a:moveTo>
                  <a:pt x="42672" y="65531"/>
                </a:moveTo>
                <a:lnTo>
                  <a:pt x="41148" y="64007"/>
                </a:lnTo>
                <a:lnTo>
                  <a:pt x="41910" y="64007"/>
                </a:lnTo>
                <a:lnTo>
                  <a:pt x="42672" y="65531"/>
                </a:lnTo>
                <a:close/>
              </a:path>
              <a:path w="100964" h="109854">
                <a:moveTo>
                  <a:pt x="44195" y="68579"/>
                </a:moveTo>
                <a:lnTo>
                  <a:pt x="41148" y="65531"/>
                </a:lnTo>
                <a:lnTo>
                  <a:pt x="42164" y="65531"/>
                </a:lnTo>
                <a:lnTo>
                  <a:pt x="44195" y="68579"/>
                </a:lnTo>
                <a:close/>
              </a:path>
              <a:path w="100964" h="109854">
                <a:moveTo>
                  <a:pt x="46481" y="70103"/>
                </a:moveTo>
                <a:lnTo>
                  <a:pt x="45719" y="70103"/>
                </a:lnTo>
                <a:lnTo>
                  <a:pt x="44196" y="68579"/>
                </a:lnTo>
                <a:lnTo>
                  <a:pt x="46481" y="70103"/>
                </a:lnTo>
                <a:close/>
              </a:path>
              <a:path w="100964" h="109854">
                <a:moveTo>
                  <a:pt x="48768" y="71627"/>
                </a:moveTo>
                <a:lnTo>
                  <a:pt x="44195" y="68579"/>
                </a:lnTo>
                <a:lnTo>
                  <a:pt x="49784" y="71373"/>
                </a:lnTo>
                <a:lnTo>
                  <a:pt x="48768" y="71627"/>
                </a:lnTo>
                <a:close/>
              </a:path>
              <a:path w="100964" h="109854">
                <a:moveTo>
                  <a:pt x="51816" y="70865"/>
                </a:moveTo>
                <a:lnTo>
                  <a:pt x="56387" y="68579"/>
                </a:lnTo>
                <a:lnTo>
                  <a:pt x="53644" y="70408"/>
                </a:lnTo>
                <a:lnTo>
                  <a:pt x="51816" y="70865"/>
                </a:lnTo>
                <a:close/>
              </a:path>
              <a:path w="100964" h="109854">
                <a:moveTo>
                  <a:pt x="97917" y="71627"/>
                </a:moveTo>
                <a:lnTo>
                  <a:pt x="53339" y="71627"/>
                </a:lnTo>
                <a:lnTo>
                  <a:pt x="52324" y="71373"/>
                </a:lnTo>
                <a:lnTo>
                  <a:pt x="57912" y="68579"/>
                </a:lnTo>
                <a:lnTo>
                  <a:pt x="98679" y="68579"/>
                </a:lnTo>
                <a:lnTo>
                  <a:pt x="97917" y="71627"/>
                </a:lnTo>
                <a:close/>
              </a:path>
              <a:path w="100964" h="109854">
                <a:moveTo>
                  <a:pt x="49784" y="71373"/>
                </a:moveTo>
                <a:lnTo>
                  <a:pt x="47244" y="70103"/>
                </a:lnTo>
                <a:lnTo>
                  <a:pt x="51053" y="71056"/>
                </a:lnTo>
                <a:lnTo>
                  <a:pt x="49784" y="71373"/>
                </a:lnTo>
                <a:close/>
              </a:path>
              <a:path w="100964" h="109854">
                <a:moveTo>
                  <a:pt x="53340" y="70611"/>
                </a:moveTo>
                <a:lnTo>
                  <a:pt x="53644" y="70408"/>
                </a:lnTo>
                <a:lnTo>
                  <a:pt x="54864" y="70103"/>
                </a:lnTo>
                <a:lnTo>
                  <a:pt x="53340" y="70611"/>
                </a:lnTo>
                <a:close/>
              </a:path>
              <a:path w="100964" h="109854">
                <a:moveTo>
                  <a:pt x="51598" y="71192"/>
                </a:moveTo>
                <a:lnTo>
                  <a:pt x="51308" y="71119"/>
                </a:lnTo>
                <a:lnTo>
                  <a:pt x="51816" y="70865"/>
                </a:lnTo>
                <a:lnTo>
                  <a:pt x="53644" y="70408"/>
                </a:lnTo>
                <a:lnTo>
                  <a:pt x="53340" y="70611"/>
                </a:lnTo>
                <a:lnTo>
                  <a:pt x="51598" y="71192"/>
                </a:lnTo>
                <a:close/>
              </a:path>
              <a:path w="100964" h="109854">
                <a:moveTo>
                  <a:pt x="52231" y="71350"/>
                </a:moveTo>
                <a:lnTo>
                  <a:pt x="51598" y="71192"/>
                </a:lnTo>
                <a:lnTo>
                  <a:pt x="53340" y="70611"/>
                </a:lnTo>
                <a:lnTo>
                  <a:pt x="52231" y="71350"/>
                </a:lnTo>
                <a:close/>
              </a:path>
              <a:path w="100964" h="109854">
                <a:moveTo>
                  <a:pt x="51308" y="71119"/>
                </a:moveTo>
                <a:lnTo>
                  <a:pt x="51054" y="71056"/>
                </a:lnTo>
                <a:lnTo>
                  <a:pt x="51816" y="70865"/>
                </a:lnTo>
                <a:lnTo>
                  <a:pt x="51308" y="71119"/>
                </a:lnTo>
                <a:close/>
              </a:path>
              <a:path w="100964" h="109854">
                <a:moveTo>
                  <a:pt x="50292" y="71627"/>
                </a:moveTo>
                <a:lnTo>
                  <a:pt x="49784" y="71373"/>
                </a:lnTo>
                <a:lnTo>
                  <a:pt x="51054" y="71056"/>
                </a:lnTo>
                <a:lnTo>
                  <a:pt x="51308" y="71119"/>
                </a:lnTo>
                <a:lnTo>
                  <a:pt x="50292" y="71627"/>
                </a:lnTo>
                <a:close/>
              </a:path>
              <a:path w="100964" h="109854">
                <a:moveTo>
                  <a:pt x="50292" y="71627"/>
                </a:moveTo>
                <a:lnTo>
                  <a:pt x="51308" y="71119"/>
                </a:lnTo>
                <a:lnTo>
                  <a:pt x="51598" y="71192"/>
                </a:lnTo>
                <a:lnTo>
                  <a:pt x="50292" y="71627"/>
                </a:lnTo>
                <a:close/>
              </a:path>
              <a:path w="100964" h="109854">
                <a:moveTo>
                  <a:pt x="51816" y="71627"/>
                </a:moveTo>
                <a:lnTo>
                  <a:pt x="50292" y="71627"/>
                </a:lnTo>
                <a:lnTo>
                  <a:pt x="51598" y="71192"/>
                </a:lnTo>
                <a:lnTo>
                  <a:pt x="52231" y="71350"/>
                </a:lnTo>
                <a:lnTo>
                  <a:pt x="51816" y="71627"/>
                </a:lnTo>
                <a:close/>
              </a:path>
              <a:path w="100964" h="109854">
                <a:moveTo>
                  <a:pt x="51816" y="71627"/>
                </a:moveTo>
                <a:lnTo>
                  <a:pt x="52231" y="71350"/>
                </a:lnTo>
                <a:lnTo>
                  <a:pt x="51816" y="71627"/>
                </a:lnTo>
                <a:close/>
              </a:path>
              <a:path w="100964" h="109854">
                <a:moveTo>
                  <a:pt x="50292" y="71627"/>
                </a:moveTo>
                <a:lnTo>
                  <a:pt x="48768" y="71627"/>
                </a:lnTo>
                <a:lnTo>
                  <a:pt x="49784" y="71373"/>
                </a:lnTo>
                <a:lnTo>
                  <a:pt x="50292" y="71627"/>
                </a:lnTo>
                <a:close/>
              </a:path>
              <a:path w="100964" h="109854">
                <a:moveTo>
                  <a:pt x="53339" y="71627"/>
                </a:moveTo>
                <a:lnTo>
                  <a:pt x="51816" y="71627"/>
                </a:lnTo>
                <a:lnTo>
                  <a:pt x="52324" y="71373"/>
                </a:lnTo>
                <a:lnTo>
                  <a:pt x="53339" y="71627"/>
                </a:lnTo>
                <a:close/>
              </a:path>
              <a:path w="100964" h="109854">
                <a:moveTo>
                  <a:pt x="70104" y="105155"/>
                </a:moveTo>
                <a:lnTo>
                  <a:pt x="30480" y="105155"/>
                </a:lnTo>
                <a:lnTo>
                  <a:pt x="28956" y="103631"/>
                </a:lnTo>
                <a:lnTo>
                  <a:pt x="22859" y="100583"/>
                </a:lnTo>
                <a:lnTo>
                  <a:pt x="22859" y="99059"/>
                </a:lnTo>
                <a:lnTo>
                  <a:pt x="79248" y="99059"/>
                </a:lnTo>
                <a:lnTo>
                  <a:pt x="77724" y="100583"/>
                </a:lnTo>
                <a:lnTo>
                  <a:pt x="73152" y="103631"/>
                </a:lnTo>
                <a:lnTo>
                  <a:pt x="71628" y="103631"/>
                </a:lnTo>
                <a:lnTo>
                  <a:pt x="70104" y="105155"/>
                </a:lnTo>
                <a:close/>
              </a:path>
              <a:path w="100964" h="109854">
                <a:moveTo>
                  <a:pt x="62484" y="108203"/>
                </a:moveTo>
                <a:lnTo>
                  <a:pt x="39624" y="108203"/>
                </a:lnTo>
                <a:lnTo>
                  <a:pt x="38100" y="106679"/>
                </a:lnTo>
                <a:lnTo>
                  <a:pt x="32004" y="105155"/>
                </a:lnTo>
                <a:lnTo>
                  <a:pt x="68580" y="105155"/>
                </a:lnTo>
                <a:lnTo>
                  <a:pt x="62484" y="106679"/>
                </a:lnTo>
                <a:lnTo>
                  <a:pt x="62484" y="108203"/>
                </a:lnTo>
                <a:close/>
              </a:path>
              <a:path w="100964" h="109854">
                <a:moveTo>
                  <a:pt x="51816" y="109727"/>
                </a:moveTo>
                <a:lnTo>
                  <a:pt x="50292" y="109727"/>
                </a:lnTo>
                <a:lnTo>
                  <a:pt x="48768" y="108203"/>
                </a:lnTo>
                <a:lnTo>
                  <a:pt x="53339" y="108203"/>
                </a:lnTo>
                <a:lnTo>
                  <a:pt x="51816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5051610" y="2485571"/>
            <a:ext cx="262890" cy="1108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445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  <a:p>
            <a:pPr algn="ctr" marL="127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275076" y="1639824"/>
            <a:ext cx="85725" cy="2167255"/>
          </a:xfrm>
          <a:custGeom>
            <a:avLst/>
            <a:gdLst/>
            <a:ahLst/>
            <a:cxnLst/>
            <a:rect l="l" t="t" r="r" b="b"/>
            <a:pathLst>
              <a:path w="85725" h="2167254">
                <a:moveTo>
                  <a:pt x="28955" y="2084403"/>
                </a:moveTo>
                <a:lnTo>
                  <a:pt x="28955" y="0"/>
                </a:lnTo>
                <a:lnTo>
                  <a:pt x="56387" y="0"/>
                </a:lnTo>
                <a:lnTo>
                  <a:pt x="56387" y="2081783"/>
                </a:lnTo>
                <a:lnTo>
                  <a:pt x="42671" y="2081783"/>
                </a:lnTo>
                <a:lnTo>
                  <a:pt x="28955" y="2084403"/>
                </a:lnTo>
                <a:close/>
              </a:path>
              <a:path w="85725" h="2167254">
                <a:moveTo>
                  <a:pt x="56387" y="2124455"/>
                </a:moveTo>
                <a:lnTo>
                  <a:pt x="28955" y="2124455"/>
                </a:lnTo>
                <a:lnTo>
                  <a:pt x="28955" y="2084403"/>
                </a:lnTo>
                <a:lnTo>
                  <a:pt x="42671" y="2081783"/>
                </a:lnTo>
                <a:lnTo>
                  <a:pt x="56387" y="2084507"/>
                </a:lnTo>
                <a:lnTo>
                  <a:pt x="56387" y="2124455"/>
                </a:lnTo>
                <a:close/>
              </a:path>
              <a:path w="85725" h="2167254">
                <a:moveTo>
                  <a:pt x="56387" y="2084507"/>
                </a:moveTo>
                <a:lnTo>
                  <a:pt x="42671" y="2081783"/>
                </a:lnTo>
                <a:lnTo>
                  <a:pt x="56387" y="2081783"/>
                </a:lnTo>
                <a:lnTo>
                  <a:pt x="56387" y="2084507"/>
                </a:lnTo>
                <a:close/>
              </a:path>
              <a:path w="85725" h="2167254">
                <a:moveTo>
                  <a:pt x="42671" y="2167128"/>
                </a:moveTo>
                <a:lnTo>
                  <a:pt x="25717" y="2163675"/>
                </a:lnTo>
                <a:lnTo>
                  <a:pt x="12191" y="2154364"/>
                </a:lnTo>
                <a:lnTo>
                  <a:pt x="3238" y="2140767"/>
                </a:lnTo>
                <a:lnTo>
                  <a:pt x="0" y="2124455"/>
                </a:lnTo>
                <a:lnTo>
                  <a:pt x="3238" y="2107501"/>
                </a:lnTo>
                <a:lnTo>
                  <a:pt x="12191" y="2093975"/>
                </a:lnTo>
                <a:lnTo>
                  <a:pt x="25717" y="2085022"/>
                </a:lnTo>
                <a:lnTo>
                  <a:pt x="28955" y="2084403"/>
                </a:lnTo>
                <a:lnTo>
                  <a:pt x="28955" y="2124455"/>
                </a:lnTo>
                <a:lnTo>
                  <a:pt x="85343" y="2124455"/>
                </a:lnTo>
                <a:lnTo>
                  <a:pt x="81891" y="2140767"/>
                </a:lnTo>
                <a:lnTo>
                  <a:pt x="72580" y="2154364"/>
                </a:lnTo>
                <a:lnTo>
                  <a:pt x="58983" y="2163675"/>
                </a:lnTo>
                <a:lnTo>
                  <a:pt x="42671" y="2167128"/>
                </a:lnTo>
                <a:close/>
              </a:path>
              <a:path w="85725" h="2167254">
                <a:moveTo>
                  <a:pt x="85343" y="2124455"/>
                </a:moveTo>
                <a:lnTo>
                  <a:pt x="56387" y="2124455"/>
                </a:lnTo>
                <a:lnTo>
                  <a:pt x="56387" y="2084507"/>
                </a:lnTo>
                <a:lnTo>
                  <a:pt x="58983" y="2085022"/>
                </a:lnTo>
                <a:lnTo>
                  <a:pt x="72580" y="2093975"/>
                </a:lnTo>
                <a:lnTo>
                  <a:pt x="81891" y="2107501"/>
                </a:lnTo>
                <a:lnTo>
                  <a:pt x="85343" y="21244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165348" y="2813303"/>
            <a:ext cx="299085" cy="504825"/>
          </a:xfrm>
          <a:custGeom>
            <a:avLst/>
            <a:gdLst/>
            <a:ahLst/>
            <a:cxnLst/>
            <a:rect l="l" t="t" r="r" b="b"/>
            <a:pathLst>
              <a:path w="299085" h="504825">
                <a:moveTo>
                  <a:pt x="149351" y="504444"/>
                </a:moveTo>
                <a:lnTo>
                  <a:pt x="0" y="251460"/>
                </a:lnTo>
                <a:lnTo>
                  <a:pt x="149351" y="0"/>
                </a:lnTo>
                <a:lnTo>
                  <a:pt x="298703" y="251460"/>
                </a:lnTo>
                <a:lnTo>
                  <a:pt x="149351" y="5044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142488" y="2775204"/>
            <a:ext cx="342900" cy="581025"/>
          </a:xfrm>
          <a:custGeom>
            <a:avLst/>
            <a:gdLst/>
            <a:ahLst/>
            <a:cxnLst/>
            <a:rect l="l" t="t" r="r" b="b"/>
            <a:pathLst>
              <a:path w="342900" h="581025">
                <a:moveTo>
                  <a:pt x="172211" y="580643"/>
                </a:moveTo>
                <a:lnTo>
                  <a:pt x="0" y="289560"/>
                </a:lnTo>
                <a:lnTo>
                  <a:pt x="172211" y="0"/>
                </a:lnTo>
                <a:lnTo>
                  <a:pt x="200061" y="47243"/>
                </a:lnTo>
                <a:lnTo>
                  <a:pt x="155448" y="47243"/>
                </a:lnTo>
                <a:lnTo>
                  <a:pt x="172211" y="75640"/>
                </a:lnTo>
                <a:lnTo>
                  <a:pt x="51320" y="280416"/>
                </a:lnTo>
                <a:lnTo>
                  <a:pt x="39624" y="280416"/>
                </a:lnTo>
                <a:lnTo>
                  <a:pt x="39624" y="300228"/>
                </a:lnTo>
                <a:lnTo>
                  <a:pt x="51320" y="300228"/>
                </a:lnTo>
                <a:lnTo>
                  <a:pt x="172211" y="505003"/>
                </a:lnTo>
                <a:lnTo>
                  <a:pt x="155448" y="533400"/>
                </a:lnTo>
                <a:lnTo>
                  <a:pt x="199915" y="533400"/>
                </a:lnTo>
                <a:lnTo>
                  <a:pt x="172211" y="580643"/>
                </a:lnTo>
                <a:close/>
              </a:path>
              <a:path w="342900" h="581025">
                <a:moveTo>
                  <a:pt x="172211" y="75640"/>
                </a:moveTo>
                <a:lnTo>
                  <a:pt x="155448" y="47243"/>
                </a:lnTo>
                <a:lnTo>
                  <a:pt x="188976" y="47243"/>
                </a:lnTo>
                <a:lnTo>
                  <a:pt x="172211" y="75640"/>
                </a:lnTo>
                <a:close/>
              </a:path>
              <a:path w="342900" h="581025">
                <a:moveTo>
                  <a:pt x="298951" y="290321"/>
                </a:moveTo>
                <a:lnTo>
                  <a:pt x="172211" y="75640"/>
                </a:lnTo>
                <a:lnTo>
                  <a:pt x="188976" y="47243"/>
                </a:lnTo>
                <a:lnTo>
                  <a:pt x="200061" y="47243"/>
                </a:lnTo>
                <a:lnTo>
                  <a:pt x="337509" y="280416"/>
                </a:lnTo>
                <a:lnTo>
                  <a:pt x="304800" y="280416"/>
                </a:lnTo>
                <a:lnTo>
                  <a:pt x="298951" y="290321"/>
                </a:lnTo>
                <a:close/>
              </a:path>
              <a:path w="342900" h="581025">
                <a:moveTo>
                  <a:pt x="39624" y="300228"/>
                </a:moveTo>
                <a:lnTo>
                  <a:pt x="39624" y="280416"/>
                </a:lnTo>
                <a:lnTo>
                  <a:pt x="45472" y="290321"/>
                </a:lnTo>
                <a:lnTo>
                  <a:pt x="39624" y="300228"/>
                </a:lnTo>
                <a:close/>
              </a:path>
              <a:path w="342900" h="581025">
                <a:moveTo>
                  <a:pt x="45472" y="290321"/>
                </a:moveTo>
                <a:lnTo>
                  <a:pt x="39624" y="280416"/>
                </a:lnTo>
                <a:lnTo>
                  <a:pt x="51320" y="280416"/>
                </a:lnTo>
                <a:lnTo>
                  <a:pt x="45472" y="290321"/>
                </a:lnTo>
                <a:close/>
              </a:path>
              <a:path w="342900" h="581025">
                <a:moveTo>
                  <a:pt x="304800" y="300228"/>
                </a:moveTo>
                <a:lnTo>
                  <a:pt x="298951" y="290321"/>
                </a:lnTo>
                <a:lnTo>
                  <a:pt x="304800" y="280416"/>
                </a:lnTo>
                <a:lnTo>
                  <a:pt x="304800" y="300228"/>
                </a:lnTo>
                <a:close/>
              </a:path>
              <a:path w="342900" h="581025">
                <a:moveTo>
                  <a:pt x="336644" y="300228"/>
                </a:moveTo>
                <a:lnTo>
                  <a:pt x="304800" y="300228"/>
                </a:lnTo>
                <a:lnTo>
                  <a:pt x="304800" y="280416"/>
                </a:lnTo>
                <a:lnTo>
                  <a:pt x="337509" y="280416"/>
                </a:lnTo>
                <a:lnTo>
                  <a:pt x="342900" y="289560"/>
                </a:lnTo>
                <a:lnTo>
                  <a:pt x="336644" y="300228"/>
                </a:lnTo>
                <a:close/>
              </a:path>
              <a:path w="342900" h="581025">
                <a:moveTo>
                  <a:pt x="51320" y="300228"/>
                </a:moveTo>
                <a:lnTo>
                  <a:pt x="39624" y="300228"/>
                </a:lnTo>
                <a:lnTo>
                  <a:pt x="45472" y="290321"/>
                </a:lnTo>
                <a:lnTo>
                  <a:pt x="51320" y="300228"/>
                </a:lnTo>
                <a:close/>
              </a:path>
              <a:path w="342900" h="581025">
                <a:moveTo>
                  <a:pt x="199915" y="533400"/>
                </a:moveTo>
                <a:lnTo>
                  <a:pt x="188976" y="533400"/>
                </a:lnTo>
                <a:lnTo>
                  <a:pt x="172212" y="505003"/>
                </a:lnTo>
                <a:lnTo>
                  <a:pt x="298951" y="290321"/>
                </a:lnTo>
                <a:lnTo>
                  <a:pt x="304800" y="300228"/>
                </a:lnTo>
                <a:lnTo>
                  <a:pt x="336644" y="300228"/>
                </a:lnTo>
                <a:lnTo>
                  <a:pt x="199915" y="533400"/>
                </a:lnTo>
                <a:close/>
              </a:path>
              <a:path w="342900" h="581025">
                <a:moveTo>
                  <a:pt x="188976" y="533400"/>
                </a:moveTo>
                <a:lnTo>
                  <a:pt x="155448" y="533400"/>
                </a:lnTo>
                <a:lnTo>
                  <a:pt x="172212" y="505003"/>
                </a:lnTo>
                <a:lnTo>
                  <a:pt x="188976" y="5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179064" y="3074669"/>
            <a:ext cx="285115" cy="0"/>
          </a:xfrm>
          <a:custGeom>
            <a:avLst/>
            <a:gdLst/>
            <a:ahLst/>
            <a:cxnLst/>
            <a:rect l="l" t="t" r="r" b="b"/>
            <a:pathLst>
              <a:path w="285114" h="0">
                <a:moveTo>
                  <a:pt x="0" y="0"/>
                </a:moveTo>
                <a:lnTo>
                  <a:pt x="28498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244596" y="1839467"/>
            <a:ext cx="149860" cy="325120"/>
          </a:xfrm>
          <a:custGeom>
            <a:avLst/>
            <a:gdLst/>
            <a:ahLst/>
            <a:cxnLst/>
            <a:rect l="l" t="t" r="r" b="b"/>
            <a:pathLst>
              <a:path w="149860" h="325119">
                <a:moveTo>
                  <a:pt x="0" y="0"/>
                </a:moveTo>
                <a:lnTo>
                  <a:pt x="149351" y="0"/>
                </a:lnTo>
                <a:lnTo>
                  <a:pt x="149351" y="324612"/>
                </a:lnTo>
                <a:lnTo>
                  <a:pt x="0" y="3246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224783" y="1821179"/>
            <a:ext cx="187960" cy="361315"/>
          </a:xfrm>
          <a:custGeom>
            <a:avLst/>
            <a:gdLst/>
            <a:ahLst/>
            <a:cxnLst/>
            <a:rect l="l" t="t" r="r" b="b"/>
            <a:pathLst>
              <a:path w="187960" h="361314">
                <a:moveTo>
                  <a:pt x="187452" y="361187"/>
                </a:moveTo>
                <a:lnTo>
                  <a:pt x="0" y="361187"/>
                </a:lnTo>
                <a:lnTo>
                  <a:pt x="0" y="0"/>
                </a:lnTo>
                <a:lnTo>
                  <a:pt x="187452" y="0"/>
                </a:lnTo>
                <a:lnTo>
                  <a:pt x="187452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323087"/>
                </a:lnTo>
                <a:lnTo>
                  <a:pt x="19812" y="323087"/>
                </a:lnTo>
                <a:lnTo>
                  <a:pt x="38100" y="342900"/>
                </a:lnTo>
                <a:lnTo>
                  <a:pt x="187452" y="342900"/>
                </a:lnTo>
                <a:lnTo>
                  <a:pt x="187452" y="361187"/>
                </a:lnTo>
                <a:close/>
              </a:path>
              <a:path w="187960" h="361314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87960" h="361314">
                <a:moveTo>
                  <a:pt x="149352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49352" y="18288"/>
                </a:lnTo>
                <a:lnTo>
                  <a:pt x="149352" y="38100"/>
                </a:lnTo>
                <a:close/>
              </a:path>
              <a:path w="187960" h="361314">
                <a:moveTo>
                  <a:pt x="149352" y="342900"/>
                </a:moveTo>
                <a:lnTo>
                  <a:pt x="149352" y="18288"/>
                </a:lnTo>
                <a:lnTo>
                  <a:pt x="169164" y="38100"/>
                </a:lnTo>
                <a:lnTo>
                  <a:pt x="187452" y="38100"/>
                </a:lnTo>
                <a:lnTo>
                  <a:pt x="187452" y="323087"/>
                </a:lnTo>
                <a:lnTo>
                  <a:pt x="169164" y="323087"/>
                </a:lnTo>
                <a:lnTo>
                  <a:pt x="149352" y="342900"/>
                </a:lnTo>
                <a:close/>
              </a:path>
              <a:path w="187960" h="361314">
                <a:moveTo>
                  <a:pt x="187452" y="38100"/>
                </a:moveTo>
                <a:lnTo>
                  <a:pt x="169164" y="38100"/>
                </a:lnTo>
                <a:lnTo>
                  <a:pt x="149352" y="18288"/>
                </a:lnTo>
                <a:lnTo>
                  <a:pt x="187452" y="18288"/>
                </a:lnTo>
                <a:lnTo>
                  <a:pt x="187452" y="38100"/>
                </a:lnTo>
                <a:close/>
              </a:path>
              <a:path w="187960" h="361314">
                <a:moveTo>
                  <a:pt x="38100" y="342900"/>
                </a:moveTo>
                <a:lnTo>
                  <a:pt x="19812" y="323087"/>
                </a:lnTo>
                <a:lnTo>
                  <a:pt x="38100" y="323087"/>
                </a:lnTo>
                <a:lnTo>
                  <a:pt x="38100" y="342900"/>
                </a:lnTo>
                <a:close/>
              </a:path>
              <a:path w="187960" h="361314">
                <a:moveTo>
                  <a:pt x="149352" y="342900"/>
                </a:moveTo>
                <a:lnTo>
                  <a:pt x="38100" y="342900"/>
                </a:lnTo>
                <a:lnTo>
                  <a:pt x="38100" y="323087"/>
                </a:lnTo>
                <a:lnTo>
                  <a:pt x="149352" y="323087"/>
                </a:lnTo>
                <a:lnTo>
                  <a:pt x="149352" y="342900"/>
                </a:lnTo>
                <a:close/>
              </a:path>
              <a:path w="187960" h="361314">
                <a:moveTo>
                  <a:pt x="187452" y="342900"/>
                </a:moveTo>
                <a:lnTo>
                  <a:pt x="149352" y="342900"/>
                </a:lnTo>
                <a:lnTo>
                  <a:pt x="169164" y="323087"/>
                </a:lnTo>
                <a:lnTo>
                  <a:pt x="187452" y="323087"/>
                </a:lnTo>
                <a:lnTo>
                  <a:pt x="187452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3617506" y="1693212"/>
            <a:ext cx="1098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541306" y="2519206"/>
            <a:ext cx="434340" cy="817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30">
                <a:solidFill>
                  <a:srgbClr val="FF0000"/>
                </a:solidFill>
                <a:latin typeface="Times New Roman"/>
                <a:cs typeface="Times New Roman"/>
              </a:rPr>
              <a:t>βi</a:t>
            </a:r>
            <a:r>
              <a:rPr dirty="0" baseline="-20833" sz="2400" spc="44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  <a:p>
            <a:pPr marL="217804">
              <a:lnSpc>
                <a:spcPct val="100000"/>
              </a:lnSpc>
              <a:spcBef>
                <a:spcPts val="585"/>
              </a:spcBef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780971" y="1400491"/>
            <a:ext cx="636905" cy="16649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6240"/>
              </a:lnSpc>
            </a:pPr>
            <a:r>
              <a:rPr dirty="0" baseline="1984" sz="4200" spc="15">
                <a:latin typeface="Times New Roman"/>
                <a:cs typeface="Times New Roman"/>
              </a:rPr>
              <a:t>+</a:t>
            </a:r>
            <a:r>
              <a:rPr dirty="0" baseline="1984" sz="4200" spc="345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>
                <a:solidFill>
                  <a:srgbClr val="FF0000"/>
                </a:solidFill>
                <a:latin typeface="Times New Roman"/>
                <a:cs typeface="Times New Roman"/>
              </a:rPr>
              <a:t>i </a:t>
            </a:r>
            <a:r>
              <a:rPr dirty="0" baseline="-20833" sz="2400" spc="-532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70">
                <a:latin typeface="Times New Roman"/>
                <a:cs typeface="Times New Roman"/>
              </a:rPr>
              <a:t>v</a:t>
            </a:r>
            <a:r>
              <a:rPr dirty="0" baseline="-20833" sz="2400" spc="-104">
                <a:latin typeface="Times New Roman"/>
                <a:cs typeface="Times New Roman"/>
              </a:rPr>
              <a:t>i </a:t>
            </a:r>
            <a:r>
              <a:rPr dirty="0" baseline="-20833" sz="2400" spc="-15">
                <a:latin typeface="Times New Roman"/>
                <a:cs typeface="Times New Roman"/>
              </a:rPr>
              <a:t> </a:t>
            </a:r>
            <a:r>
              <a:rPr dirty="0" baseline="-20833" sz="3600" spc="60">
                <a:latin typeface="Times New Roman"/>
                <a:cs typeface="Times New Roman"/>
              </a:rPr>
              <a:t>R</a:t>
            </a:r>
            <a:r>
              <a:rPr dirty="0" baseline="-50347" sz="2400" spc="60">
                <a:latin typeface="Times New Roman"/>
                <a:cs typeface="Times New Roman"/>
              </a:rPr>
              <a:t>b</a:t>
            </a:r>
            <a:endParaRPr baseline="-50347" sz="24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780972" y="3312716"/>
            <a:ext cx="14414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396497" y="1379185"/>
            <a:ext cx="1949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062676" y="3351302"/>
            <a:ext cx="1606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036780" y="2243279"/>
            <a:ext cx="1606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818888" y="3707892"/>
            <a:ext cx="86995" cy="222885"/>
          </a:xfrm>
          <a:custGeom>
            <a:avLst/>
            <a:gdLst/>
            <a:ahLst/>
            <a:cxnLst/>
            <a:rect l="l" t="t" r="r" b="b"/>
            <a:pathLst>
              <a:path w="86995" h="222885">
                <a:moveTo>
                  <a:pt x="28955" y="82473"/>
                </a:moveTo>
                <a:lnTo>
                  <a:pt x="27003" y="82105"/>
                </a:lnTo>
                <a:lnTo>
                  <a:pt x="12953" y="73152"/>
                </a:lnTo>
                <a:lnTo>
                  <a:pt x="3476" y="59626"/>
                </a:lnTo>
                <a:lnTo>
                  <a:pt x="0" y="42672"/>
                </a:lnTo>
                <a:lnTo>
                  <a:pt x="3476" y="26360"/>
                </a:lnTo>
                <a:lnTo>
                  <a:pt x="12953" y="12763"/>
                </a:lnTo>
                <a:lnTo>
                  <a:pt x="27003" y="3452"/>
                </a:lnTo>
                <a:lnTo>
                  <a:pt x="44195" y="0"/>
                </a:lnTo>
                <a:lnTo>
                  <a:pt x="60507" y="3452"/>
                </a:lnTo>
                <a:lnTo>
                  <a:pt x="74104" y="12763"/>
                </a:lnTo>
                <a:lnTo>
                  <a:pt x="83415" y="26360"/>
                </a:lnTo>
                <a:lnTo>
                  <a:pt x="86867" y="42672"/>
                </a:lnTo>
                <a:lnTo>
                  <a:pt x="28955" y="42672"/>
                </a:lnTo>
                <a:lnTo>
                  <a:pt x="28955" y="82473"/>
                </a:lnTo>
                <a:close/>
              </a:path>
              <a:path w="86995" h="222885">
                <a:moveTo>
                  <a:pt x="44195" y="85344"/>
                </a:moveTo>
                <a:lnTo>
                  <a:pt x="28955" y="82473"/>
                </a:lnTo>
                <a:lnTo>
                  <a:pt x="28955" y="42672"/>
                </a:lnTo>
                <a:lnTo>
                  <a:pt x="57911" y="42672"/>
                </a:lnTo>
                <a:lnTo>
                  <a:pt x="57911" y="82620"/>
                </a:lnTo>
                <a:lnTo>
                  <a:pt x="44195" y="85344"/>
                </a:lnTo>
                <a:close/>
              </a:path>
              <a:path w="86995" h="222885">
                <a:moveTo>
                  <a:pt x="57911" y="82620"/>
                </a:moveTo>
                <a:lnTo>
                  <a:pt x="57911" y="42672"/>
                </a:lnTo>
                <a:lnTo>
                  <a:pt x="86867" y="42672"/>
                </a:lnTo>
                <a:lnTo>
                  <a:pt x="83415" y="59626"/>
                </a:lnTo>
                <a:lnTo>
                  <a:pt x="74104" y="73152"/>
                </a:lnTo>
                <a:lnTo>
                  <a:pt x="60507" y="82105"/>
                </a:lnTo>
                <a:lnTo>
                  <a:pt x="57911" y="82620"/>
                </a:lnTo>
                <a:close/>
              </a:path>
              <a:path w="86995" h="222885">
                <a:moveTo>
                  <a:pt x="57911" y="222503"/>
                </a:moveTo>
                <a:lnTo>
                  <a:pt x="28955" y="222503"/>
                </a:lnTo>
                <a:lnTo>
                  <a:pt x="28955" y="82473"/>
                </a:lnTo>
                <a:lnTo>
                  <a:pt x="44195" y="85344"/>
                </a:lnTo>
                <a:lnTo>
                  <a:pt x="57911" y="85344"/>
                </a:lnTo>
                <a:lnTo>
                  <a:pt x="57911" y="222503"/>
                </a:lnTo>
                <a:close/>
              </a:path>
              <a:path w="86995" h="222885">
                <a:moveTo>
                  <a:pt x="57911" y="85344"/>
                </a:moveTo>
                <a:lnTo>
                  <a:pt x="44195" y="85344"/>
                </a:lnTo>
                <a:lnTo>
                  <a:pt x="57911" y="82620"/>
                </a:lnTo>
                <a:lnTo>
                  <a:pt x="57911" y="8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728972" y="3943350"/>
            <a:ext cx="268605" cy="0"/>
          </a:xfrm>
          <a:custGeom>
            <a:avLst/>
            <a:gdLst/>
            <a:ahLst/>
            <a:cxnLst/>
            <a:rect l="l" t="t" r="r" b="b"/>
            <a:pathLst>
              <a:path w="268604" h="0">
                <a:moveTo>
                  <a:pt x="0" y="0"/>
                </a:moveTo>
                <a:lnTo>
                  <a:pt x="26822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840992" y="1604772"/>
            <a:ext cx="108585" cy="109855"/>
          </a:xfrm>
          <a:custGeom>
            <a:avLst/>
            <a:gdLst/>
            <a:ahLst/>
            <a:cxnLst/>
            <a:rect l="l" t="t" r="r" b="b"/>
            <a:pathLst>
              <a:path w="108585" h="109855">
                <a:moveTo>
                  <a:pt x="54864" y="109727"/>
                </a:moveTo>
                <a:lnTo>
                  <a:pt x="33432" y="105441"/>
                </a:lnTo>
                <a:lnTo>
                  <a:pt x="16001" y="93725"/>
                </a:lnTo>
                <a:lnTo>
                  <a:pt x="4286" y="76295"/>
                </a:lnTo>
                <a:lnTo>
                  <a:pt x="0" y="54863"/>
                </a:lnTo>
                <a:lnTo>
                  <a:pt x="4286" y="33432"/>
                </a:lnTo>
                <a:lnTo>
                  <a:pt x="16002" y="16001"/>
                </a:lnTo>
                <a:lnTo>
                  <a:pt x="33432" y="4286"/>
                </a:lnTo>
                <a:lnTo>
                  <a:pt x="54864" y="0"/>
                </a:lnTo>
                <a:lnTo>
                  <a:pt x="75414" y="4286"/>
                </a:lnTo>
                <a:lnTo>
                  <a:pt x="92392" y="16001"/>
                </a:lnTo>
                <a:lnTo>
                  <a:pt x="103941" y="33432"/>
                </a:lnTo>
                <a:lnTo>
                  <a:pt x="108204" y="54863"/>
                </a:lnTo>
                <a:lnTo>
                  <a:pt x="103941" y="76295"/>
                </a:lnTo>
                <a:lnTo>
                  <a:pt x="92392" y="93725"/>
                </a:lnTo>
                <a:lnTo>
                  <a:pt x="75414" y="105441"/>
                </a:lnTo>
                <a:lnTo>
                  <a:pt x="54864" y="1097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822704" y="1586483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99060" y="4571"/>
                </a:moveTo>
                <a:lnTo>
                  <a:pt x="45719" y="4571"/>
                </a:lnTo>
                <a:lnTo>
                  <a:pt x="56387" y="1523"/>
                </a:lnTo>
                <a:lnTo>
                  <a:pt x="64008" y="0"/>
                </a:lnTo>
                <a:lnTo>
                  <a:pt x="86868" y="0"/>
                </a:lnTo>
                <a:lnTo>
                  <a:pt x="99060" y="4571"/>
                </a:lnTo>
                <a:close/>
              </a:path>
              <a:path w="146685" h="146685">
                <a:moveTo>
                  <a:pt x="112775" y="12191"/>
                </a:moveTo>
                <a:lnTo>
                  <a:pt x="32004" y="12191"/>
                </a:lnTo>
                <a:lnTo>
                  <a:pt x="33528" y="10667"/>
                </a:lnTo>
                <a:lnTo>
                  <a:pt x="42672" y="6095"/>
                </a:lnTo>
                <a:lnTo>
                  <a:pt x="42672" y="4571"/>
                </a:lnTo>
                <a:lnTo>
                  <a:pt x="102108" y="4571"/>
                </a:lnTo>
                <a:lnTo>
                  <a:pt x="102108" y="6095"/>
                </a:lnTo>
                <a:lnTo>
                  <a:pt x="111252" y="10667"/>
                </a:lnTo>
                <a:lnTo>
                  <a:pt x="112775" y="12191"/>
                </a:lnTo>
                <a:close/>
              </a:path>
              <a:path w="146685" h="146685">
                <a:moveTo>
                  <a:pt x="123444" y="21335"/>
                </a:moveTo>
                <a:lnTo>
                  <a:pt x="21336" y="21335"/>
                </a:lnTo>
                <a:lnTo>
                  <a:pt x="21336" y="19811"/>
                </a:lnTo>
                <a:lnTo>
                  <a:pt x="30480" y="13715"/>
                </a:lnTo>
                <a:lnTo>
                  <a:pt x="30480" y="12191"/>
                </a:lnTo>
                <a:lnTo>
                  <a:pt x="114300" y="12191"/>
                </a:lnTo>
                <a:lnTo>
                  <a:pt x="114300" y="13715"/>
                </a:lnTo>
                <a:lnTo>
                  <a:pt x="123444" y="19811"/>
                </a:lnTo>
                <a:lnTo>
                  <a:pt x="123444" y="21335"/>
                </a:lnTo>
                <a:close/>
              </a:path>
              <a:path w="146685" h="146685">
                <a:moveTo>
                  <a:pt x="124968" y="124967"/>
                </a:moveTo>
                <a:lnTo>
                  <a:pt x="19812" y="124967"/>
                </a:lnTo>
                <a:lnTo>
                  <a:pt x="19812" y="123443"/>
                </a:lnTo>
                <a:lnTo>
                  <a:pt x="13716" y="115823"/>
                </a:lnTo>
                <a:lnTo>
                  <a:pt x="10668" y="112775"/>
                </a:lnTo>
                <a:lnTo>
                  <a:pt x="6096" y="103631"/>
                </a:lnTo>
                <a:lnTo>
                  <a:pt x="6096" y="102107"/>
                </a:lnTo>
                <a:lnTo>
                  <a:pt x="4572" y="100583"/>
                </a:lnTo>
                <a:lnTo>
                  <a:pt x="1524" y="89915"/>
                </a:lnTo>
                <a:lnTo>
                  <a:pt x="1524" y="86867"/>
                </a:lnTo>
                <a:lnTo>
                  <a:pt x="0" y="86867"/>
                </a:lnTo>
                <a:lnTo>
                  <a:pt x="0" y="59435"/>
                </a:lnTo>
                <a:lnTo>
                  <a:pt x="1524" y="59435"/>
                </a:lnTo>
                <a:lnTo>
                  <a:pt x="1524" y="56387"/>
                </a:lnTo>
                <a:lnTo>
                  <a:pt x="4572" y="45719"/>
                </a:lnTo>
                <a:lnTo>
                  <a:pt x="6096" y="44195"/>
                </a:lnTo>
                <a:lnTo>
                  <a:pt x="6096" y="42671"/>
                </a:lnTo>
                <a:lnTo>
                  <a:pt x="10668" y="33527"/>
                </a:lnTo>
                <a:lnTo>
                  <a:pt x="13716" y="30479"/>
                </a:lnTo>
                <a:lnTo>
                  <a:pt x="19812" y="22859"/>
                </a:lnTo>
                <a:lnTo>
                  <a:pt x="19812" y="21335"/>
                </a:lnTo>
                <a:lnTo>
                  <a:pt x="124968" y="21335"/>
                </a:lnTo>
                <a:lnTo>
                  <a:pt x="124968" y="22859"/>
                </a:lnTo>
                <a:lnTo>
                  <a:pt x="132588" y="30479"/>
                </a:lnTo>
                <a:lnTo>
                  <a:pt x="132588" y="32003"/>
                </a:lnTo>
                <a:lnTo>
                  <a:pt x="134112" y="32003"/>
                </a:lnTo>
                <a:lnTo>
                  <a:pt x="134112" y="33527"/>
                </a:lnTo>
                <a:lnTo>
                  <a:pt x="136398" y="38099"/>
                </a:lnTo>
                <a:lnTo>
                  <a:pt x="67056" y="38099"/>
                </a:lnTo>
                <a:lnTo>
                  <a:pt x="61722" y="39623"/>
                </a:lnTo>
                <a:lnTo>
                  <a:pt x="60960" y="39623"/>
                </a:lnTo>
                <a:lnTo>
                  <a:pt x="56387" y="41147"/>
                </a:lnTo>
                <a:lnTo>
                  <a:pt x="57912" y="41147"/>
                </a:lnTo>
                <a:lnTo>
                  <a:pt x="51816" y="44195"/>
                </a:lnTo>
                <a:lnTo>
                  <a:pt x="52959" y="44195"/>
                </a:lnTo>
                <a:lnTo>
                  <a:pt x="51054" y="45719"/>
                </a:lnTo>
                <a:lnTo>
                  <a:pt x="48768" y="45719"/>
                </a:lnTo>
                <a:lnTo>
                  <a:pt x="44704" y="51815"/>
                </a:lnTo>
                <a:lnTo>
                  <a:pt x="44195" y="51815"/>
                </a:lnTo>
                <a:lnTo>
                  <a:pt x="39624" y="60959"/>
                </a:lnTo>
                <a:lnTo>
                  <a:pt x="40131" y="60959"/>
                </a:lnTo>
                <a:lnTo>
                  <a:pt x="39116" y="64007"/>
                </a:lnTo>
                <a:lnTo>
                  <a:pt x="38100" y="64007"/>
                </a:lnTo>
                <a:lnTo>
                  <a:pt x="38100" y="82295"/>
                </a:lnTo>
                <a:lnTo>
                  <a:pt x="39116" y="82295"/>
                </a:lnTo>
                <a:lnTo>
                  <a:pt x="40132" y="85343"/>
                </a:lnTo>
                <a:lnTo>
                  <a:pt x="39624" y="85343"/>
                </a:lnTo>
                <a:lnTo>
                  <a:pt x="44195" y="94487"/>
                </a:lnTo>
                <a:lnTo>
                  <a:pt x="44704" y="94487"/>
                </a:lnTo>
                <a:lnTo>
                  <a:pt x="48768" y="100583"/>
                </a:lnTo>
                <a:lnTo>
                  <a:pt x="51053" y="100583"/>
                </a:lnTo>
                <a:lnTo>
                  <a:pt x="52959" y="102107"/>
                </a:lnTo>
                <a:lnTo>
                  <a:pt x="51816" y="102107"/>
                </a:lnTo>
                <a:lnTo>
                  <a:pt x="57912" y="105155"/>
                </a:lnTo>
                <a:lnTo>
                  <a:pt x="56387" y="105155"/>
                </a:lnTo>
                <a:lnTo>
                  <a:pt x="64008" y="108203"/>
                </a:lnTo>
                <a:lnTo>
                  <a:pt x="136398" y="108203"/>
                </a:lnTo>
                <a:lnTo>
                  <a:pt x="134112" y="112775"/>
                </a:lnTo>
                <a:lnTo>
                  <a:pt x="134112" y="114299"/>
                </a:lnTo>
                <a:lnTo>
                  <a:pt x="132588" y="114299"/>
                </a:lnTo>
                <a:lnTo>
                  <a:pt x="132588" y="115823"/>
                </a:lnTo>
                <a:lnTo>
                  <a:pt x="124968" y="123443"/>
                </a:lnTo>
                <a:lnTo>
                  <a:pt x="124968" y="124967"/>
                </a:lnTo>
                <a:close/>
              </a:path>
              <a:path w="146685" h="146685">
                <a:moveTo>
                  <a:pt x="137922" y="41147"/>
                </a:moveTo>
                <a:lnTo>
                  <a:pt x="88391" y="41147"/>
                </a:lnTo>
                <a:lnTo>
                  <a:pt x="80772" y="38099"/>
                </a:lnTo>
                <a:lnTo>
                  <a:pt x="136398" y="38099"/>
                </a:lnTo>
                <a:lnTo>
                  <a:pt x="137922" y="41147"/>
                </a:lnTo>
                <a:close/>
              </a:path>
              <a:path w="146685" h="146685">
                <a:moveTo>
                  <a:pt x="56387" y="41147"/>
                </a:moveTo>
                <a:lnTo>
                  <a:pt x="60960" y="39623"/>
                </a:lnTo>
                <a:lnTo>
                  <a:pt x="59944" y="40131"/>
                </a:lnTo>
                <a:lnTo>
                  <a:pt x="56387" y="41147"/>
                </a:lnTo>
                <a:close/>
              </a:path>
              <a:path w="146685" h="146685">
                <a:moveTo>
                  <a:pt x="59944" y="40131"/>
                </a:moveTo>
                <a:lnTo>
                  <a:pt x="60960" y="39623"/>
                </a:lnTo>
                <a:lnTo>
                  <a:pt x="61722" y="39623"/>
                </a:lnTo>
                <a:lnTo>
                  <a:pt x="59944" y="40131"/>
                </a:lnTo>
                <a:close/>
              </a:path>
              <a:path w="146685" h="146685">
                <a:moveTo>
                  <a:pt x="140208" y="44195"/>
                </a:moveTo>
                <a:lnTo>
                  <a:pt x="92964" y="44195"/>
                </a:lnTo>
                <a:lnTo>
                  <a:pt x="83820" y="39623"/>
                </a:lnTo>
                <a:lnTo>
                  <a:pt x="88391" y="41147"/>
                </a:lnTo>
                <a:lnTo>
                  <a:pt x="137922" y="41147"/>
                </a:lnTo>
                <a:lnTo>
                  <a:pt x="138684" y="42671"/>
                </a:lnTo>
                <a:lnTo>
                  <a:pt x="140208" y="44195"/>
                </a:lnTo>
                <a:close/>
              </a:path>
              <a:path w="146685" h="146685">
                <a:moveTo>
                  <a:pt x="57912" y="41147"/>
                </a:moveTo>
                <a:lnTo>
                  <a:pt x="56387" y="41147"/>
                </a:lnTo>
                <a:lnTo>
                  <a:pt x="59944" y="40131"/>
                </a:lnTo>
                <a:lnTo>
                  <a:pt x="57912" y="41147"/>
                </a:lnTo>
                <a:close/>
              </a:path>
              <a:path w="146685" h="146685">
                <a:moveTo>
                  <a:pt x="52959" y="44195"/>
                </a:moveTo>
                <a:lnTo>
                  <a:pt x="51816" y="44195"/>
                </a:lnTo>
                <a:lnTo>
                  <a:pt x="54864" y="42671"/>
                </a:lnTo>
                <a:lnTo>
                  <a:pt x="52959" y="44195"/>
                </a:lnTo>
                <a:close/>
              </a:path>
              <a:path w="146685" h="146685">
                <a:moveTo>
                  <a:pt x="97231" y="47548"/>
                </a:moveTo>
                <a:lnTo>
                  <a:pt x="89916" y="42671"/>
                </a:lnTo>
                <a:lnTo>
                  <a:pt x="92964" y="44195"/>
                </a:lnTo>
                <a:lnTo>
                  <a:pt x="140208" y="44195"/>
                </a:lnTo>
                <a:lnTo>
                  <a:pt x="140208" y="45719"/>
                </a:lnTo>
                <a:lnTo>
                  <a:pt x="96012" y="45719"/>
                </a:lnTo>
                <a:lnTo>
                  <a:pt x="97231" y="47548"/>
                </a:lnTo>
                <a:close/>
              </a:path>
              <a:path w="146685" h="146685">
                <a:moveTo>
                  <a:pt x="47244" y="48767"/>
                </a:moveTo>
                <a:lnTo>
                  <a:pt x="48768" y="45719"/>
                </a:lnTo>
                <a:lnTo>
                  <a:pt x="51054" y="45719"/>
                </a:lnTo>
                <a:lnTo>
                  <a:pt x="47244" y="48767"/>
                </a:lnTo>
                <a:close/>
              </a:path>
              <a:path w="146685" h="146685">
                <a:moveTo>
                  <a:pt x="99060" y="48767"/>
                </a:moveTo>
                <a:lnTo>
                  <a:pt x="97231" y="47548"/>
                </a:lnTo>
                <a:lnTo>
                  <a:pt x="96012" y="45719"/>
                </a:lnTo>
                <a:lnTo>
                  <a:pt x="99060" y="48767"/>
                </a:lnTo>
                <a:close/>
              </a:path>
              <a:path w="146685" h="146685">
                <a:moveTo>
                  <a:pt x="141078" y="48767"/>
                </a:moveTo>
                <a:lnTo>
                  <a:pt x="99060" y="48767"/>
                </a:lnTo>
                <a:lnTo>
                  <a:pt x="96012" y="45719"/>
                </a:lnTo>
                <a:lnTo>
                  <a:pt x="140208" y="45719"/>
                </a:lnTo>
                <a:lnTo>
                  <a:pt x="141078" y="48767"/>
                </a:lnTo>
                <a:close/>
              </a:path>
              <a:path w="146685" h="146685">
                <a:moveTo>
                  <a:pt x="102107" y="54863"/>
                </a:moveTo>
                <a:lnTo>
                  <a:pt x="97231" y="47548"/>
                </a:lnTo>
                <a:lnTo>
                  <a:pt x="99060" y="48767"/>
                </a:lnTo>
                <a:lnTo>
                  <a:pt x="141078" y="48767"/>
                </a:lnTo>
                <a:lnTo>
                  <a:pt x="141949" y="51815"/>
                </a:lnTo>
                <a:lnTo>
                  <a:pt x="100584" y="51815"/>
                </a:lnTo>
                <a:lnTo>
                  <a:pt x="102107" y="54863"/>
                </a:lnTo>
                <a:close/>
              </a:path>
              <a:path w="146685" h="146685">
                <a:moveTo>
                  <a:pt x="42672" y="54863"/>
                </a:moveTo>
                <a:lnTo>
                  <a:pt x="44195" y="51815"/>
                </a:lnTo>
                <a:lnTo>
                  <a:pt x="44704" y="51815"/>
                </a:lnTo>
                <a:lnTo>
                  <a:pt x="42672" y="54863"/>
                </a:lnTo>
                <a:close/>
              </a:path>
              <a:path w="146685" h="146685">
                <a:moveTo>
                  <a:pt x="144779" y="60959"/>
                </a:moveTo>
                <a:lnTo>
                  <a:pt x="105155" y="60959"/>
                </a:lnTo>
                <a:lnTo>
                  <a:pt x="100584" y="51815"/>
                </a:lnTo>
                <a:lnTo>
                  <a:pt x="141949" y="51815"/>
                </a:lnTo>
                <a:lnTo>
                  <a:pt x="143256" y="56387"/>
                </a:lnTo>
                <a:lnTo>
                  <a:pt x="143256" y="57911"/>
                </a:lnTo>
                <a:lnTo>
                  <a:pt x="144779" y="59435"/>
                </a:lnTo>
                <a:lnTo>
                  <a:pt x="144779" y="60959"/>
                </a:lnTo>
                <a:close/>
              </a:path>
              <a:path w="146685" h="146685">
                <a:moveTo>
                  <a:pt x="40131" y="60959"/>
                </a:moveTo>
                <a:lnTo>
                  <a:pt x="39624" y="60959"/>
                </a:lnTo>
                <a:lnTo>
                  <a:pt x="41148" y="57911"/>
                </a:lnTo>
                <a:lnTo>
                  <a:pt x="40131" y="60959"/>
                </a:lnTo>
                <a:close/>
              </a:path>
              <a:path w="146685" h="146685">
                <a:moveTo>
                  <a:pt x="106679" y="67055"/>
                </a:moveTo>
                <a:lnTo>
                  <a:pt x="103632" y="57911"/>
                </a:lnTo>
                <a:lnTo>
                  <a:pt x="105155" y="60959"/>
                </a:lnTo>
                <a:lnTo>
                  <a:pt x="144779" y="60959"/>
                </a:lnTo>
                <a:lnTo>
                  <a:pt x="144779" y="64007"/>
                </a:lnTo>
                <a:lnTo>
                  <a:pt x="106679" y="64007"/>
                </a:lnTo>
                <a:lnTo>
                  <a:pt x="106679" y="67055"/>
                </a:lnTo>
                <a:close/>
              </a:path>
              <a:path w="146685" h="146685">
                <a:moveTo>
                  <a:pt x="38100" y="67055"/>
                </a:moveTo>
                <a:lnTo>
                  <a:pt x="38100" y="64007"/>
                </a:lnTo>
                <a:lnTo>
                  <a:pt x="39116" y="64007"/>
                </a:lnTo>
                <a:lnTo>
                  <a:pt x="38100" y="67055"/>
                </a:lnTo>
                <a:close/>
              </a:path>
              <a:path w="146685" h="146685">
                <a:moveTo>
                  <a:pt x="107986" y="73151"/>
                </a:moveTo>
                <a:lnTo>
                  <a:pt x="106679" y="64007"/>
                </a:lnTo>
                <a:lnTo>
                  <a:pt x="144779" y="64007"/>
                </a:lnTo>
                <a:lnTo>
                  <a:pt x="144779" y="71627"/>
                </a:lnTo>
                <a:lnTo>
                  <a:pt x="108204" y="71627"/>
                </a:lnTo>
                <a:lnTo>
                  <a:pt x="107986" y="73151"/>
                </a:lnTo>
                <a:close/>
              </a:path>
              <a:path w="146685" h="146685">
                <a:moveTo>
                  <a:pt x="108204" y="74675"/>
                </a:moveTo>
                <a:lnTo>
                  <a:pt x="107986" y="73151"/>
                </a:lnTo>
                <a:lnTo>
                  <a:pt x="108204" y="71627"/>
                </a:lnTo>
                <a:lnTo>
                  <a:pt x="108204" y="74675"/>
                </a:lnTo>
                <a:close/>
              </a:path>
              <a:path w="146685" h="146685">
                <a:moveTo>
                  <a:pt x="144779" y="74675"/>
                </a:moveTo>
                <a:lnTo>
                  <a:pt x="108204" y="74675"/>
                </a:lnTo>
                <a:lnTo>
                  <a:pt x="108204" y="71627"/>
                </a:lnTo>
                <a:lnTo>
                  <a:pt x="144779" y="71627"/>
                </a:lnTo>
                <a:lnTo>
                  <a:pt x="146304" y="73151"/>
                </a:lnTo>
                <a:lnTo>
                  <a:pt x="144779" y="74675"/>
                </a:lnTo>
                <a:close/>
              </a:path>
              <a:path w="146685" h="146685">
                <a:moveTo>
                  <a:pt x="144779" y="82295"/>
                </a:moveTo>
                <a:lnTo>
                  <a:pt x="106679" y="82295"/>
                </a:lnTo>
                <a:lnTo>
                  <a:pt x="107986" y="73151"/>
                </a:lnTo>
                <a:lnTo>
                  <a:pt x="108204" y="74675"/>
                </a:lnTo>
                <a:lnTo>
                  <a:pt x="144779" y="74675"/>
                </a:lnTo>
                <a:lnTo>
                  <a:pt x="144779" y="82295"/>
                </a:lnTo>
                <a:close/>
              </a:path>
              <a:path w="146685" h="146685">
                <a:moveTo>
                  <a:pt x="39116" y="82295"/>
                </a:moveTo>
                <a:lnTo>
                  <a:pt x="38100" y="82295"/>
                </a:lnTo>
                <a:lnTo>
                  <a:pt x="38100" y="79247"/>
                </a:lnTo>
                <a:lnTo>
                  <a:pt x="39116" y="82295"/>
                </a:lnTo>
                <a:close/>
              </a:path>
              <a:path w="146685" h="146685">
                <a:moveTo>
                  <a:pt x="103632" y="88391"/>
                </a:moveTo>
                <a:lnTo>
                  <a:pt x="106679" y="79247"/>
                </a:lnTo>
                <a:lnTo>
                  <a:pt x="106679" y="82295"/>
                </a:lnTo>
                <a:lnTo>
                  <a:pt x="144779" y="82295"/>
                </a:lnTo>
                <a:lnTo>
                  <a:pt x="144779" y="85343"/>
                </a:lnTo>
                <a:lnTo>
                  <a:pt x="105155" y="85343"/>
                </a:lnTo>
                <a:lnTo>
                  <a:pt x="103632" y="88391"/>
                </a:lnTo>
                <a:close/>
              </a:path>
              <a:path w="146685" h="146685">
                <a:moveTo>
                  <a:pt x="41148" y="88391"/>
                </a:moveTo>
                <a:lnTo>
                  <a:pt x="39624" y="85343"/>
                </a:lnTo>
                <a:lnTo>
                  <a:pt x="40132" y="85343"/>
                </a:lnTo>
                <a:lnTo>
                  <a:pt x="41148" y="88391"/>
                </a:lnTo>
                <a:close/>
              </a:path>
              <a:path w="146685" h="146685">
                <a:moveTo>
                  <a:pt x="141949" y="94487"/>
                </a:moveTo>
                <a:lnTo>
                  <a:pt x="100584" y="94487"/>
                </a:lnTo>
                <a:lnTo>
                  <a:pt x="105155" y="85343"/>
                </a:lnTo>
                <a:lnTo>
                  <a:pt x="144779" y="85343"/>
                </a:lnTo>
                <a:lnTo>
                  <a:pt x="144779" y="86867"/>
                </a:lnTo>
                <a:lnTo>
                  <a:pt x="143256" y="88391"/>
                </a:lnTo>
                <a:lnTo>
                  <a:pt x="143256" y="89915"/>
                </a:lnTo>
                <a:lnTo>
                  <a:pt x="141949" y="94487"/>
                </a:lnTo>
                <a:close/>
              </a:path>
              <a:path w="146685" h="146685">
                <a:moveTo>
                  <a:pt x="44704" y="94487"/>
                </a:moveTo>
                <a:lnTo>
                  <a:pt x="44195" y="94487"/>
                </a:lnTo>
                <a:lnTo>
                  <a:pt x="42671" y="91439"/>
                </a:lnTo>
                <a:lnTo>
                  <a:pt x="44704" y="94487"/>
                </a:lnTo>
                <a:close/>
              </a:path>
              <a:path w="146685" h="146685">
                <a:moveTo>
                  <a:pt x="97231" y="98755"/>
                </a:moveTo>
                <a:lnTo>
                  <a:pt x="102108" y="91439"/>
                </a:lnTo>
                <a:lnTo>
                  <a:pt x="100584" y="94487"/>
                </a:lnTo>
                <a:lnTo>
                  <a:pt x="141949" y="94487"/>
                </a:lnTo>
                <a:lnTo>
                  <a:pt x="141078" y="97535"/>
                </a:lnTo>
                <a:lnTo>
                  <a:pt x="99060" y="97535"/>
                </a:lnTo>
                <a:lnTo>
                  <a:pt x="97231" y="98755"/>
                </a:lnTo>
                <a:close/>
              </a:path>
              <a:path w="146685" h="146685">
                <a:moveTo>
                  <a:pt x="51053" y="100583"/>
                </a:moveTo>
                <a:lnTo>
                  <a:pt x="48768" y="100583"/>
                </a:lnTo>
                <a:lnTo>
                  <a:pt x="47244" y="97535"/>
                </a:lnTo>
                <a:lnTo>
                  <a:pt x="51053" y="100583"/>
                </a:lnTo>
                <a:close/>
              </a:path>
              <a:path w="146685" h="146685">
                <a:moveTo>
                  <a:pt x="96012" y="100583"/>
                </a:moveTo>
                <a:lnTo>
                  <a:pt x="97231" y="98755"/>
                </a:lnTo>
                <a:lnTo>
                  <a:pt x="99060" y="97535"/>
                </a:lnTo>
                <a:lnTo>
                  <a:pt x="96012" y="100583"/>
                </a:lnTo>
                <a:close/>
              </a:path>
              <a:path w="146685" h="146685">
                <a:moveTo>
                  <a:pt x="140208" y="100583"/>
                </a:moveTo>
                <a:lnTo>
                  <a:pt x="96012" y="100583"/>
                </a:lnTo>
                <a:lnTo>
                  <a:pt x="99060" y="97535"/>
                </a:lnTo>
                <a:lnTo>
                  <a:pt x="141078" y="97535"/>
                </a:lnTo>
                <a:lnTo>
                  <a:pt x="140208" y="100583"/>
                </a:lnTo>
                <a:close/>
              </a:path>
              <a:path w="146685" h="146685">
                <a:moveTo>
                  <a:pt x="89916" y="103631"/>
                </a:moveTo>
                <a:lnTo>
                  <a:pt x="97231" y="98755"/>
                </a:lnTo>
                <a:lnTo>
                  <a:pt x="96012" y="100583"/>
                </a:lnTo>
                <a:lnTo>
                  <a:pt x="140208" y="100583"/>
                </a:lnTo>
                <a:lnTo>
                  <a:pt x="140208" y="102107"/>
                </a:lnTo>
                <a:lnTo>
                  <a:pt x="92964" y="102107"/>
                </a:lnTo>
                <a:lnTo>
                  <a:pt x="89916" y="103631"/>
                </a:lnTo>
                <a:close/>
              </a:path>
              <a:path w="146685" h="146685">
                <a:moveTo>
                  <a:pt x="54864" y="103631"/>
                </a:moveTo>
                <a:lnTo>
                  <a:pt x="51816" y="102107"/>
                </a:lnTo>
                <a:lnTo>
                  <a:pt x="52959" y="102107"/>
                </a:lnTo>
                <a:lnTo>
                  <a:pt x="54864" y="103631"/>
                </a:lnTo>
                <a:close/>
              </a:path>
              <a:path w="146685" h="146685">
                <a:moveTo>
                  <a:pt x="84836" y="106171"/>
                </a:moveTo>
                <a:lnTo>
                  <a:pt x="92964" y="102107"/>
                </a:lnTo>
                <a:lnTo>
                  <a:pt x="140208" y="102107"/>
                </a:lnTo>
                <a:lnTo>
                  <a:pt x="138684" y="103631"/>
                </a:lnTo>
                <a:lnTo>
                  <a:pt x="137922" y="105155"/>
                </a:lnTo>
                <a:lnTo>
                  <a:pt x="88391" y="105155"/>
                </a:lnTo>
                <a:lnTo>
                  <a:pt x="84836" y="106171"/>
                </a:lnTo>
                <a:close/>
              </a:path>
              <a:path w="146685" h="146685">
                <a:moveTo>
                  <a:pt x="60960" y="106679"/>
                </a:moveTo>
                <a:lnTo>
                  <a:pt x="56387" y="105155"/>
                </a:lnTo>
                <a:lnTo>
                  <a:pt x="57912" y="105155"/>
                </a:lnTo>
                <a:lnTo>
                  <a:pt x="60960" y="106679"/>
                </a:lnTo>
                <a:close/>
              </a:path>
              <a:path w="146685" h="146685">
                <a:moveTo>
                  <a:pt x="83820" y="106679"/>
                </a:moveTo>
                <a:lnTo>
                  <a:pt x="84836" y="106171"/>
                </a:lnTo>
                <a:lnTo>
                  <a:pt x="88391" y="105155"/>
                </a:lnTo>
                <a:lnTo>
                  <a:pt x="83820" y="106679"/>
                </a:lnTo>
                <a:close/>
              </a:path>
              <a:path w="146685" h="146685">
                <a:moveTo>
                  <a:pt x="137160" y="106679"/>
                </a:moveTo>
                <a:lnTo>
                  <a:pt x="83820" y="106679"/>
                </a:lnTo>
                <a:lnTo>
                  <a:pt x="88391" y="105155"/>
                </a:lnTo>
                <a:lnTo>
                  <a:pt x="137922" y="105155"/>
                </a:lnTo>
                <a:lnTo>
                  <a:pt x="137160" y="106679"/>
                </a:lnTo>
                <a:close/>
              </a:path>
              <a:path w="146685" h="146685">
                <a:moveTo>
                  <a:pt x="136398" y="108203"/>
                </a:moveTo>
                <a:lnTo>
                  <a:pt x="77724" y="108203"/>
                </a:lnTo>
                <a:lnTo>
                  <a:pt x="84836" y="106171"/>
                </a:lnTo>
                <a:lnTo>
                  <a:pt x="83820" y="106679"/>
                </a:lnTo>
                <a:lnTo>
                  <a:pt x="137160" y="106679"/>
                </a:lnTo>
                <a:lnTo>
                  <a:pt x="136398" y="108203"/>
                </a:lnTo>
                <a:close/>
              </a:path>
              <a:path w="146685" h="146685">
                <a:moveTo>
                  <a:pt x="114300" y="134111"/>
                </a:moveTo>
                <a:lnTo>
                  <a:pt x="30480" y="134111"/>
                </a:lnTo>
                <a:lnTo>
                  <a:pt x="30480" y="132587"/>
                </a:lnTo>
                <a:lnTo>
                  <a:pt x="22859" y="126491"/>
                </a:lnTo>
                <a:lnTo>
                  <a:pt x="21336" y="124967"/>
                </a:lnTo>
                <a:lnTo>
                  <a:pt x="123444" y="124967"/>
                </a:lnTo>
                <a:lnTo>
                  <a:pt x="123444" y="126491"/>
                </a:lnTo>
                <a:lnTo>
                  <a:pt x="114300" y="132587"/>
                </a:lnTo>
                <a:lnTo>
                  <a:pt x="114300" y="134111"/>
                </a:lnTo>
                <a:close/>
              </a:path>
              <a:path w="146685" h="146685">
                <a:moveTo>
                  <a:pt x="100584" y="141731"/>
                </a:moveTo>
                <a:lnTo>
                  <a:pt x="44195" y="141731"/>
                </a:lnTo>
                <a:lnTo>
                  <a:pt x="42672" y="140207"/>
                </a:lnTo>
                <a:lnTo>
                  <a:pt x="33528" y="135635"/>
                </a:lnTo>
                <a:lnTo>
                  <a:pt x="32004" y="134111"/>
                </a:lnTo>
                <a:lnTo>
                  <a:pt x="112775" y="134111"/>
                </a:lnTo>
                <a:lnTo>
                  <a:pt x="111252" y="135635"/>
                </a:lnTo>
                <a:lnTo>
                  <a:pt x="102108" y="140207"/>
                </a:lnTo>
                <a:lnTo>
                  <a:pt x="100584" y="141731"/>
                </a:lnTo>
                <a:close/>
              </a:path>
              <a:path w="146685" h="146685">
                <a:moveTo>
                  <a:pt x="80772" y="146303"/>
                </a:moveTo>
                <a:lnTo>
                  <a:pt x="57912" y="146303"/>
                </a:lnTo>
                <a:lnTo>
                  <a:pt x="45719" y="141731"/>
                </a:lnTo>
                <a:lnTo>
                  <a:pt x="99060" y="141731"/>
                </a:lnTo>
                <a:lnTo>
                  <a:pt x="88391" y="144779"/>
                </a:lnTo>
                <a:lnTo>
                  <a:pt x="80772" y="146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776472" y="2293619"/>
            <a:ext cx="268605" cy="85725"/>
          </a:xfrm>
          <a:custGeom>
            <a:avLst/>
            <a:gdLst/>
            <a:ahLst/>
            <a:cxnLst/>
            <a:rect l="l" t="t" r="r" b="b"/>
            <a:pathLst>
              <a:path w="268604" h="85725">
                <a:moveTo>
                  <a:pt x="182880" y="85343"/>
                </a:moveTo>
                <a:lnTo>
                  <a:pt x="182880" y="0"/>
                </a:lnTo>
                <a:lnTo>
                  <a:pt x="240792" y="28955"/>
                </a:lnTo>
                <a:lnTo>
                  <a:pt x="196595" y="28955"/>
                </a:lnTo>
                <a:lnTo>
                  <a:pt x="196595" y="57911"/>
                </a:lnTo>
                <a:lnTo>
                  <a:pt x="237744" y="57911"/>
                </a:lnTo>
                <a:lnTo>
                  <a:pt x="182880" y="85343"/>
                </a:lnTo>
                <a:close/>
              </a:path>
              <a:path w="268604" h="85725">
                <a:moveTo>
                  <a:pt x="182880" y="57911"/>
                </a:moveTo>
                <a:lnTo>
                  <a:pt x="0" y="57911"/>
                </a:lnTo>
                <a:lnTo>
                  <a:pt x="0" y="28955"/>
                </a:lnTo>
                <a:lnTo>
                  <a:pt x="182880" y="28955"/>
                </a:lnTo>
                <a:lnTo>
                  <a:pt x="182880" y="57911"/>
                </a:lnTo>
                <a:close/>
              </a:path>
              <a:path w="268604" h="85725">
                <a:moveTo>
                  <a:pt x="237744" y="57911"/>
                </a:moveTo>
                <a:lnTo>
                  <a:pt x="196595" y="57911"/>
                </a:lnTo>
                <a:lnTo>
                  <a:pt x="196595" y="28955"/>
                </a:lnTo>
                <a:lnTo>
                  <a:pt x="240792" y="28955"/>
                </a:lnTo>
                <a:lnTo>
                  <a:pt x="268224" y="42671"/>
                </a:lnTo>
                <a:lnTo>
                  <a:pt x="237744" y="57911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3702834" y="1869431"/>
            <a:ext cx="337185" cy="460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85"/>
              </a:lnSpc>
            </a:pPr>
            <a:r>
              <a:rPr dirty="0" sz="1600" spc="85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ts val="2245"/>
              </a:lnSpc>
            </a:pP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015184" y="2128535"/>
            <a:ext cx="11557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535430" y="1656588"/>
            <a:ext cx="0" cy="387350"/>
          </a:xfrm>
          <a:custGeom>
            <a:avLst/>
            <a:gdLst/>
            <a:ahLst/>
            <a:cxnLst/>
            <a:rect l="l" t="t" r="r" b="b"/>
            <a:pathLst>
              <a:path w="0" h="387350">
                <a:moveTo>
                  <a:pt x="0" y="0"/>
                </a:moveTo>
                <a:lnTo>
                  <a:pt x="0" y="38709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535430" y="2551176"/>
            <a:ext cx="0" cy="1193800"/>
          </a:xfrm>
          <a:custGeom>
            <a:avLst/>
            <a:gdLst/>
            <a:ahLst/>
            <a:cxnLst/>
            <a:rect l="l" t="t" r="r" b="b"/>
            <a:pathLst>
              <a:path w="0" h="1193800">
                <a:moveTo>
                  <a:pt x="0" y="0"/>
                </a:moveTo>
                <a:lnTo>
                  <a:pt x="0" y="1193291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473708" y="2043683"/>
            <a:ext cx="135890" cy="508000"/>
          </a:xfrm>
          <a:custGeom>
            <a:avLst/>
            <a:gdLst/>
            <a:ahLst/>
            <a:cxnLst/>
            <a:rect l="l" t="t" r="r" b="b"/>
            <a:pathLst>
              <a:path w="135890" h="508000">
                <a:moveTo>
                  <a:pt x="0" y="0"/>
                </a:moveTo>
                <a:lnTo>
                  <a:pt x="135636" y="0"/>
                </a:lnTo>
                <a:lnTo>
                  <a:pt x="135636" y="507491"/>
                </a:lnTo>
                <a:lnTo>
                  <a:pt x="0" y="5074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455419" y="2023872"/>
            <a:ext cx="172720" cy="547370"/>
          </a:xfrm>
          <a:custGeom>
            <a:avLst/>
            <a:gdLst/>
            <a:ahLst/>
            <a:cxnLst/>
            <a:rect l="l" t="t" r="r" b="b"/>
            <a:pathLst>
              <a:path w="172719" h="547369">
                <a:moveTo>
                  <a:pt x="172211" y="547115"/>
                </a:moveTo>
                <a:lnTo>
                  <a:pt x="0" y="547115"/>
                </a:lnTo>
                <a:lnTo>
                  <a:pt x="0" y="0"/>
                </a:lnTo>
                <a:lnTo>
                  <a:pt x="172211" y="0"/>
                </a:lnTo>
                <a:lnTo>
                  <a:pt x="172211" y="19811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509015"/>
                </a:lnTo>
                <a:lnTo>
                  <a:pt x="18288" y="509015"/>
                </a:lnTo>
                <a:lnTo>
                  <a:pt x="38100" y="527304"/>
                </a:lnTo>
                <a:lnTo>
                  <a:pt x="172211" y="527304"/>
                </a:lnTo>
                <a:lnTo>
                  <a:pt x="172211" y="547115"/>
                </a:lnTo>
                <a:close/>
              </a:path>
              <a:path w="172719" h="547369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72719" h="547369">
                <a:moveTo>
                  <a:pt x="134112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34112" y="19812"/>
                </a:lnTo>
                <a:lnTo>
                  <a:pt x="134112" y="38100"/>
                </a:lnTo>
                <a:close/>
              </a:path>
              <a:path w="172719" h="547369">
                <a:moveTo>
                  <a:pt x="134112" y="527304"/>
                </a:moveTo>
                <a:lnTo>
                  <a:pt x="134112" y="19812"/>
                </a:lnTo>
                <a:lnTo>
                  <a:pt x="153924" y="38100"/>
                </a:lnTo>
                <a:lnTo>
                  <a:pt x="172211" y="38100"/>
                </a:lnTo>
                <a:lnTo>
                  <a:pt x="172211" y="509015"/>
                </a:lnTo>
                <a:lnTo>
                  <a:pt x="153924" y="509015"/>
                </a:lnTo>
                <a:lnTo>
                  <a:pt x="134112" y="527304"/>
                </a:lnTo>
                <a:close/>
              </a:path>
              <a:path w="172719" h="547369">
                <a:moveTo>
                  <a:pt x="172211" y="38100"/>
                </a:moveTo>
                <a:lnTo>
                  <a:pt x="153924" y="38100"/>
                </a:lnTo>
                <a:lnTo>
                  <a:pt x="134112" y="19812"/>
                </a:lnTo>
                <a:lnTo>
                  <a:pt x="172211" y="19811"/>
                </a:lnTo>
                <a:lnTo>
                  <a:pt x="172211" y="38100"/>
                </a:lnTo>
                <a:close/>
              </a:path>
              <a:path w="172719" h="547369">
                <a:moveTo>
                  <a:pt x="38100" y="527304"/>
                </a:moveTo>
                <a:lnTo>
                  <a:pt x="18288" y="509015"/>
                </a:lnTo>
                <a:lnTo>
                  <a:pt x="38100" y="509015"/>
                </a:lnTo>
                <a:lnTo>
                  <a:pt x="38100" y="527304"/>
                </a:lnTo>
                <a:close/>
              </a:path>
              <a:path w="172719" h="547369">
                <a:moveTo>
                  <a:pt x="134112" y="527304"/>
                </a:moveTo>
                <a:lnTo>
                  <a:pt x="38100" y="527304"/>
                </a:lnTo>
                <a:lnTo>
                  <a:pt x="38100" y="509015"/>
                </a:lnTo>
                <a:lnTo>
                  <a:pt x="134112" y="509015"/>
                </a:lnTo>
                <a:lnTo>
                  <a:pt x="134112" y="527304"/>
                </a:lnTo>
                <a:close/>
              </a:path>
              <a:path w="172719" h="547369">
                <a:moveTo>
                  <a:pt x="172211" y="527304"/>
                </a:moveTo>
                <a:lnTo>
                  <a:pt x="134112" y="527304"/>
                </a:lnTo>
                <a:lnTo>
                  <a:pt x="153924" y="509015"/>
                </a:lnTo>
                <a:lnTo>
                  <a:pt x="172211" y="509015"/>
                </a:lnTo>
                <a:lnTo>
                  <a:pt x="172211" y="527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295400" y="2999231"/>
            <a:ext cx="472440" cy="471170"/>
          </a:xfrm>
          <a:custGeom>
            <a:avLst/>
            <a:gdLst/>
            <a:ahLst/>
            <a:cxnLst/>
            <a:rect l="l" t="t" r="r" b="b"/>
            <a:pathLst>
              <a:path w="472439" h="471170">
                <a:moveTo>
                  <a:pt x="237743" y="470915"/>
                </a:moveTo>
                <a:lnTo>
                  <a:pt x="213359" y="470915"/>
                </a:lnTo>
                <a:lnTo>
                  <a:pt x="167640" y="461771"/>
                </a:lnTo>
                <a:lnTo>
                  <a:pt x="124968" y="443483"/>
                </a:lnTo>
                <a:lnTo>
                  <a:pt x="86868" y="417575"/>
                </a:lnTo>
                <a:lnTo>
                  <a:pt x="54864" y="385571"/>
                </a:lnTo>
                <a:lnTo>
                  <a:pt x="28956" y="348995"/>
                </a:lnTo>
                <a:lnTo>
                  <a:pt x="10668" y="306323"/>
                </a:lnTo>
                <a:lnTo>
                  <a:pt x="1524" y="260603"/>
                </a:lnTo>
                <a:lnTo>
                  <a:pt x="0" y="236219"/>
                </a:lnTo>
                <a:lnTo>
                  <a:pt x="1524" y="211835"/>
                </a:lnTo>
                <a:lnTo>
                  <a:pt x="10668" y="166115"/>
                </a:lnTo>
                <a:lnTo>
                  <a:pt x="28956" y="123443"/>
                </a:lnTo>
                <a:lnTo>
                  <a:pt x="53339" y="86867"/>
                </a:lnTo>
                <a:lnTo>
                  <a:pt x="85344" y="54863"/>
                </a:lnTo>
                <a:lnTo>
                  <a:pt x="123444" y="28955"/>
                </a:lnTo>
                <a:lnTo>
                  <a:pt x="164592" y="10667"/>
                </a:lnTo>
                <a:lnTo>
                  <a:pt x="211836" y="1523"/>
                </a:lnTo>
                <a:lnTo>
                  <a:pt x="234695" y="0"/>
                </a:lnTo>
                <a:lnTo>
                  <a:pt x="259080" y="1523"/>
                </a:lnTo>
                <a:lnTo>
                  <a:pt x="304800" y="10667"/>
                </a:lnTo>
                <a:lnTo>
                  <a:pt x="347472" y="27431"/>
                </a:lnTo>
                <a:lnTo>
                  <a:pt x="364807" y="38099"/>
                </a:lnTo>
                <a:lnTo>
                  <a:pt x="237743" y="38099"/>
                </a:lnTo>
                <a:lnTo>
                  <a:pt x="216407" y="39623"/>
                </a:lnTo>
                <a:lnTo>
                  <a:pt x="178307" y="47243"/>
                </a:lnTo>
                <a:lnTo>
                  <a:pt x="126491" y="71627"/>
                </a:lnTo>
                <a:lnTo>
                  <a:pt x="83820" y="109727"/>
                </a:lnTo>
                <a:lnTo>
                  <a:pt x="47244" y="176783"/>
                </a:lnTo>
                <a:lnTo>
                  <a:pt x="39624" y="214883"/>
                </a:lnTo>
                <a:lnTo>
                  <a:pt x="38100" y="234695"/>
                </a:lnTo>
                <a:lnTo>
                  <a:pt x="39624" y="254507"/>
                </a:lnTo>
                <a:lnTo>
                  <a:pt x="47244" y="294131"/>
                </a:lnTo>
                <a:lnTo>
                  <a:pt x="71628" y="345947"/>
                </a:lnTo>
                <a:lnTo>
                  <a:pt x="109728" y="387095"/>
                </a:lnTo>
                <a:lnTo>
                  <a:pt x="158495" y="417575"/>
                </a:lnTo>
                <a:lnTo>
                  <a:pt x="195072" y="429767"/>
                </a:lnTo>
                <a:lnTo>
                  <a:pt x="214883" y="432815"/>
                </a:lnTo>
                <a:lnTo>
                  <a:pt x="365977" y="432815"/>
                </a:lnTo>
                <a:lnTo>
                  <a:pt x="329184" y="452627"/>
                </a:lnTo>
                <a:lnTo>
                  <a:pt x="307848" y="460247"/>
                </a:lnTo>
                <a:lnTo>
                  <a:pt x="284988" y="466343"/>
                </a:lnTo>
                <a:lnTo>
                  <a:pt x="260604" y="469391"/>
                </a:lnTo>
                <a:lnTo>
                  <a:pt x="237743" y="470915"/>
                </a:lnTo>
                <a:close/>
              </a:path>
              <a:path w="472439" h="471170">
                <a:moveTo>
                  <a:pt x="365977" y="432815"/>
                </a:moveTo>
                <a:lnTo>
                  <a:pt x="256031" y="432815"/>
                </a:lnTo>
                <a:lnTo>
                  <a:pt x="275843" y="429767"/>
                </a:lnTo>
                <a:lnTo>
                  <a:pt x="294131" y="425195"/>
                </a:lnTo>
                <a:lnTo>
                  <a:pt x="329184" y="409955"/>
                </a:lnTo>
                <a:lnTo>
                  <a:pt x="361187" y="388619"/>
                </a:lnTo>
                <a:lnTo>
                  <a:pt x="399287" y="347471"/>
                </a:lnTo>
                <a:lnTo>
                  <a:pt x="417576" y="313943"/>
                </a:lnTo>
                <a:lnTo>
                  <a:pt x="429767" y="275843"/>
                </a:lnTo>
                <a:lnTo>
                  <a:pt x="434339" y="236219"/>
                </a:lnTo>
                <a:lnTo>
                  <a:pt x="432815" y="216407"/>
                </a:lnTo>
                <a:lnTo>
                  <a:pt x="425195" y="178307"/>
                </a:lnTo>
                <a:lnTo>
                  <a:pt x="409956" y="141731"/>
                </a:lnTo>
                <a:lnTo>
                  <a:pt x="376428" y="96011"/>
                </a:lnTo>
                <a:lnTo>
                  <a:pt x="313943" y="53339"/>
                </a:lnTo>
                <a:lnTo>
                  <a:pt x="257556" y="39623"/>
                </a:lnTo>
                <a:lnTo>
                  <a:pt x="237743" y="38099"/>
                </a:lnTo>
                <a:lnTo>
                  <a:pt x="364807" y="38099"/>
                </a:lnTo>
                <a:lnTo>
                  <a:pt x="402336" y="68579"/>
                </a:lnTo>
                <a:lnTo>
                  <a:pt x="431291" y="103631"/>
                </a:lnTo>
                <a:lnTo>
                  <a:pt x="461772" y="164591"/>
                </a:lnTo>
                <a:lnTo>
                  <a:pt x="470915" y="210311"/>
                </a:lnTo>
                <a:lnTo>
                  <a:pt x="472439" y="234695"/>
                </a:lnTo>
                <a:lnTo>
                  <a:pt x="470915" y="259079"/>
                </a:lnTo>
                <a:lnTo>
                  <a:pt x="461772" y="304799"/>
                </a:lnTo>
                <a:lnTo>
                  <a:pt x="443484" y="347471"/>
                </a:lnTo>
                <a:lnTo>
                  <a:pt x="419100" y="385571"/>
                </a:lnTo>
                <a:lnTo>
                  <a:pt x="387095" y="417575"/>
                </a:lnTo>
                <a:lnTo>
                  <a:pt x="368808" y="431291"/>
                </a:lnTo>
                <a:lnTo>
                  <a:pt x="365977" y="432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1006918" y="2980869"/>
            <a:ext cx="1606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495"/>
              </a:lnSpc>
            </a:pPr>
            <a:r>
              <a:rPr dirty="0" sz="3200" spc="-105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dirty="0" baseline="-21164" sz="3150" spc="-157">
                <a:solidFill>
                  <a:srgbClr val="FF0000"/>
                </a:solidFill>
                <a:latin typeface="Trebuchet MS"/>
                <a:cs typeface="Trebuchet MS"/>
              </a:rPr>
              <a:t>v </a:t>
            </a:r>
            <a:r>
              <a:rPr dirty="0" sz="3200" spc="75">
                <a:solidFill>
                  <a:srgbClr val="FF0000"/>
                </a:solidFill>
                <a:latin typeface="Trebuchet MS"/>
                <a:cs typeface="Trebuchet MS"/>
              </a:rPr>
              <a:t>≈</a:t>
            </a:r>
            <a:r>
              <a:rPr dirty="0" sz="3200" spc="-19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FF0000"/>
                </a:solidFill>
              </a:rPr>
              <a:t>1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（小于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且趋近于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  <a:p>
            <a:pPr algn="r" marR="125730">
              <a:lnSpc>
                <a:spcPct val="100000"/>
              </a:lnSpc>
              <a:spcBef>
                <a:spcPts val="990"/>
              </a:spcBef>
            </a:pPr>
            <a:fld id="{81D60167-4931-47E6-BA6A-407CBD079E47}" type="slidenum">
              <a:rPr dirty="0" spc="-5">
                <a:latin typeface="Arial"/>
                <a:cs typeface="Arial"/>
              </a:rPr>
              <a:t>7</a:t>
            </a:fld>
          </a:p>
        </p:txBody>
      </p:sp>
      <p:sp>
        <p:nvSpPr>
          <p:cNvPr id="84" name="object 84"/>
          <p:cNvSpPr txBox="1"/>
          <p:nvPr/>
        </p:nvSpPr>
        <p:spPr>
          <a:xfrm>
            <a:off x="1205008" y="6356555"/>
            <a:ext cx="2159000" cy="632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45"/>
              </a:lnSpc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放大了什么呢？</a:t>
            </a:r>
            <a:endParaRPr sz="2400">
              <a:latin typeface="宋体"/>
              <a:cs typeface="宋体"/>
            </a:endParaRPr>
          </a:p>
          <a:p>
            <a:pPr marL="117475">
              <a:lnSpc>
                <a:spcPct val="100000"/>
              </a:lnSpc>
              <a:spcBef>
                <a:spcPts val="900"/>
              </a:spcBef>
            </a:pP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18:07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142478" y="3157230"/>
            <a:ext cx="10477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067789" y="2045189"/>
            <a:ext cx="337820" cy="1024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318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20"/>
              </a:spcBef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104400" y="3342075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85872" y="1374647"/>
            <a:ext cx="2632075" cy="2979420"/>
          </a:xfrm>
          <a:custGeom>
            <a:avLst/>
            <a:gdLst/>
            <a:ahLst/>
            <a:cxnLst/>
            <a:rect l="l" t="t" r="r" b="b"/>
            <a:pathLst>
              <a:path w="2632075" h="2979420">
                <a:moveTo>
                  <a:pt x="0" y="0"/>
                </a:moveTo>
                <a:lnTo>
                  <a:pt x="2631947" y="0"/>
                </a:lnTo>
                <a:lnTo>
                  <a:pt x="2631947" y="2979419"/>
                </a:lnTo>
                <a:lnTo>
                  <a:pt x="0" y="2979419"/>
                </a:lnTo>
                <a:lnTo>
                  <a:pt x="0" y="0"/>
                </a:lnTo>
                <a:close/>
              </a:path>
            </a:pathLst>
          </a:custGeom>
          <a:solidFill>
            <a:srgbClr val="B6DD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86840" y="4354067"/>
            <a:ext cx="4030979" cy="913130"/>
          </a:xfrm>
          <a:custGeom>
            <a:avLst/>
            <a:gdLst/>
            <a:ahLst/>
            <a:cxnLst/>
            <a:rect l="l" t="t" r="r" b="b"/>
            <a:pathLst>
              <a:path w="4030979" h="913129">
                <a:moveTo>
                  <a:pt x="0" y="0"/>
                </a:moveTo>
                <a:lnTo>
                  <a:pt x="4030979" y="0"/>
                </a:lnTo>
                <a:lnTo>
                  <a:pt x="4030979" y="912876"/>
                </a:lnTo>
                <a:lnTo>
                  <a:pt x="0" y="912876"/>
                </a:lnTo>
                <a:lnTo>
                  <a:pt x="0" y="0"/>
                </a:lnTo>
                <a:close/>
              </a:path>
            </a:pathLst>
          </a:custGeom>
          <a:solidFill>
            <a:srgbClr val="B6DD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07690" y="5444728"/>
            <a:ext cx="5104765" cy="8731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宋体"/>
                <a:cs typeface="宋体"/>
              </a:rPr>
              <a:t>射随器输入阻抗特点：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354965" algn="l"/>
              </a:tabLst>
            </a:pPr>
            <a:r>
              <a:rPr dirty="0" sz="2400" spc="-5">
                <a:latin typeface="Arial"/>
                <a:cs typeface="Arial"/>
              </a:rPr>
              <a:t>•	</a:t>
            </a:r>
            <a:r>
              <a:rPr dirty="0" sz="2400" spc="5">
                <a:latin typeface="宋体"/>
                <a:cs typeface="宋体"/>
              </a:rPr>
              <a:t>输入电阻较大（取样电流</a:t>
            </a:r>
            <a:r>
              <a:rPr dirty="0" sz="2400" spc="5">
                <a:latin typeface="Times New Roman"/>
                <a:cs typeface="Times New Roman"/>
              </a:rPr>
              <a:t>i</a:t>
            </a:r>
            <a:r>
              <a:rPr dirty="0" baseline="-20833" sz="2400" spc="7">
                <a:latin typeface="Times New Roman"/>
                <a:cs typeface="Times New Roman"/>
              </a:rPr>
              <a:t>i</a:t>
            </a:r>
            <a:r>
              <a:rPr dirty="0" sz="2400" spc="5">
                <a:latin typeface="宋体"/>
                <a:cs typeface="宋体"/>
              </a:rPr>
              <a:t>较小）；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85772" y="3296411"/>
            <a:ext cx="216535" cy="704215"/>
          </a:xfrm>
          <a:custGeom>
            <a:avLst/>
            <a:gdLst/>
            <a:ahLst/>
            <a:cxnLst/>
            <a:rect l="l" t="t" r="r" b="b"/>
            <a:pathLst>
              <a:path w="216535" h="704214">
                <a:moveTo>
                  <a:pt x="65531" y="704087"/>
                </a:moveTo>
                <a:lnTo>
                  <a:pt x="0" y="704087"/>
                </a:lnTo>
                <a:lnTo>
                  <a:pt x="0" y="396239"/>
                </a:lnTo>
                <a:lnTo>
                  <a:pt x="1647" y="347467"/>
                </a:lnTo>
                <a:lnTo>
                  <a:pt x="6412" y="301227"/>
                </a:lnTo>
                <a:lnTo>
                  <a:pt x="14031" y="258133"/>
                </a:lnTo>
                <a:lnTo>
                  <a:pt x="24237" y="218797"/>
                </a:lnTo>
                <a:lnTo>
                  <a:pt x="51352" y="153850"/>
                </a:lnTo>
                <a:lnTo>
                  <a:pt x="85636" y="111288"/>
                </a:lnTo>
                <a:lnTo>
                  <a:pt x="124967" y="96011"/>
                </a:lnTo>
                <a:lnTo>
                  <a:pt x="150875" y="96011"/>
                </a:lnTo>
                <a:lnTo>
                  <a:pt x="150875" y="0"/>
                </a:lnTo>
                <a:lnTo>
                  <a:pt x="216407" y="198119"/>
                </a:lnTo>
                <a:lnTo>
                  <a:pt x="182129" y="301751"/>
                </a:lnTo>
                <a:lnTo>
                  <a:pt x="124967" y="301751"/>
                </a:lnTo>
                <a:lnTo>
                  <a:pt x="101536" y="309229"/>
                </a:lnTo>
                <a:lnTo>
                  <a:pt x="82676" y="329564"/>
                </a:lnTo>
                <a:lnTo>
                  <a:pt x="70103" y="359616"/>
                </a:lnTo>
                <a:lnTo>
                  <a:pt x="65531" y="396239"/>
                </a:lnTo>
                <a:lnTo>
                  <a:pt x="65531" y="704087"/>
                </a:lnTo>
                <a:close/>
              </a:path>
              <a:path w="216535" h="704214">
                <a:moveTo>
                  <a:pt x="150875" y="396239"/>
                </a:moveTo>
                <a:lnTo>
                  <a:pt x="150875" y="301751"/>
                </a:lnTo>
                <a:lnTo>
                  <a:pt x="182129" y="301751"/>
                </a:lnTo>
                <a:lnTo>
                  <a:pt x="150875" y="39623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81200" y="3267455"/>
            <a:ext cx="226060" cy="737870"/>
          </a:xfrm>
          <a:custGeom>
            <a:avLst/>
            <a:gdLst/>
            <a:ahLst/>
            <a:cxnLst/>
            <a:rect l="l" t="t" r="r" b="b"/>
            <a:pathLst>
              <a:path w="226060" h="737870">
                <a:moveTo>
                  <a:pt x="150875" y="30479"/>
                </a:moveTo>
                <a:lnTo>
                  <a:pt x="150875" y="0"/>
                </a:lnTo>
                <a:lnTo>
                  <a:pt x="160398" y="28956"/>
                </a:lnTo>
                <a:lnTo>
                  <a:pt x="160019" y="28956"/>
                </a:lnTo>
                <a:lnTo>
                  <a:pt x="150875" y="30479"/>
                </a:lnTo>
                <a:close/>
              </a:path>
              <a:path w="226060" h="737870">
                <a:moveTo>
                  <a:pt x="160019" y="58124"/>
                </a:moveTo>
                <a:lnTo>
                  <a:pt x="150875" y="30479"/>
                </a:lnTo>
                <a:lnTo>
                  <a:pt x="160019" y="28956"/>
                </a:lnTo>
                <a:lnTo>
                  <a:pt x="160019" y="58124"/>
                </a:lnTo>
                <a:close/>
              </a:path>
              <a:path w="226060" h="737870">
                <a:moveTo>
                  <a:pt x="215903" y="227075"/>
                </a:moveTo>
                <a:lnTo>
                  <a:pt x="160019" y="58124"/>
                </a:lnTo>
                <a:lnTo>
                  <a:pt x="160019" y="28956"/>
                </a:lnTo>
                <a:lnTo>
                  <a:pt x="160398" y="28956"/>
                </a:lnTo>
                <a:lnTo>
                  <a:pt x="225050" y="225551"/>
                </a:lnTo>
                <a:lnTo>
                  <a:pt x="216407" y="225551"/>
                </a:lnTo>
                <a:lnTo>
                  <a:pt x="215903" y="227075"/>
                </a:lnTo>
                <a:close/>
              </a:path>
              <a:path w="226060" h="737870">
                <a:moveTo>
                  <a:pt x="150875" y="124967"/>
                </a:moveTo>
                <a:lnTo>
                  <a:pt x="150875" y="30479"/>
                </a:lnTo>
                <a:lnTo>
                  <a:pt x="160019" y="58124"/>
                </a:lnTo>
                <a:lnTo>
                  <a:pt x="160019" y="120395"/>
                </a:lnTo>
                <a:lnTo>
                  <a:pt x="155447" y="120395"/>
                </a:lnTo>
                <a:lnTo>
                  <a:pt x="150875" y="124967"/>
                </a:lnTo>
                <a:close/>
              </a:path>
              <a:path w="226060" h="737870">
                <a:moveTo>
                  <a:pt x="74675" y="737615"/>
                </a:moveTo>
                <a:lnTo>
                  <a:pt x="0" y="737615"/>
                </a:lnTo>
                <a:lnTo>
                  <a:pt x="0" y="394715"/>
                </a:lnTo>
                <a:lnTo>
                  <a:pt x="6095" y="335279"/>
                </a:lnTo>
                <a:lnTo>
                  <a:pt x="15239" y="280415"/>
                </a:lnTo>
                <a:lnTo>
                  <a:pt x="36575" y="210311"/>
                </a:lnTo>
                <a:lnTo>
                  <a:pt x="54863" y="173735"/>
                </a:lnTo>
                <a:lnTo>
                  <a:pt x="60959" y="166115"/>
                </a:lnTo>
                <a:lnTo>
                  <a:pt x="65531" y="158495"/>
                </a:lnTo>
                <a:lnTo>
                  <a:pt x="96011" y="129539"/>
                </a:lnTo>
                <a:lnTo>
                  <a:pt x="115823" y="121919"/>
                </a:lnTo>
                <a:lnTo>
                  <a:pt x="121919" y="120395"/>
                </a:lnTo>
                <a:lnTo>
                  <a:pt x="150875" y="120395"/>
                </a:lnTo>
                <a:lnTo>
                  <a:pt x="150875" y="124967"/>
                </a:lnTo>
                <a:lnTo>
                  <a:pt x="160019" y="124967"/>
                </a:lnTo>
                <a:lnTo>
                  <a:pt x="160019" y="129539"/>
                </a:lnTo>
                <a:lnTo>
                  <a:pt x="123443" y="129539"/>
                </a:lnTo>
                <a:lnTo>
                  <a:pt x="111251" y="132587"/>
                </a:lnTo>
                <a:lnTo>
                  <a:pt x="108203" y="134111"/>
                </a:lnTo>
                <a:lnTo>
                  <a:pt x="106679" y="134111"/>
                </a:lnTo>
                <a:lnTo>
                  <a:pt x="102615" y="137159"/>
                </a:lnTo>
                <a:lnTo>
                  <a:pt x="100583" y="137159"/>
                </a:lnTo>
                <a:lnTo>
                  <a:pt x="94487" y="141731"/>
                </a:lnTo>
                <a:lnTo>
                  <a:pt x="89915" y="146303"/>
                </a:lnTo>
                <a:lnTo>
                  <a:pt x="83819" y="150875"/>
                </a:lnTo>
                <a:lnTo>
                  <a:pt x="79247" y="156971"/>
                </a:lnTo>
                <a:lnTo>
                  <a:pt x="73151" y="163067"/>
                </a:lnTo>
                <a:lnTo>
                  <a:pt x="64007" y="178307"/>
                </a:lnTo>
                <a:lnTo>
                  <a:pt x="45719" y="214883"/>
                </a:lnTo>
                <a:lnTo>
                  <a:pt x="30479" y="259079"/>
                </a:lnTo>
                <a:lnTo>
                  <a:pt x="19811" y="309371"/>
                </a:lnTo>
                <a:lnTo>
                  <a:pt x="12191" y="365759"/>
                </a:lnTo>
                <a:lnTo>
                  <a:pt x="9220" y="423671"/>
                </a:lnTo>
                <a:lnTo>
                  <a:pt x="9143" y="728471"/>
                </a:lnTo>
                <a:lnTo>
                  <a:pt x="4571" y="728471"/>
                </a:lnTo>
                <a:lnTo>
                  <a:pt x="9143" y="733043"/>
                </a:lnTo>
                <a:lnTo>
                  <a:pt x="74675" y="733043"/>
                </a:lnTo>
                <a:lnTo>
                  <a:pt x="74675" y="737615"/>
                </a:lnTo>
                <a:close/>
              </a:path>
              <a:path w="226060" h="737870">
                <a:moveTo>
                  <a:pt x="160019" y="124967"/>
                </a:moveTo>
                <a:lnTo>
                  <a:pt x="150875" y="124967"/>
                </a:lnTo>
                <a:lnTo>
                  <a:pt x="155447" y="120395"/>
                </a:lnTo>
                <a:lnTo>
                  <a:pt x="160019" y="120395"/>
                </a:lnTo>
                <a:lnTo>
                  <a:pt x="160019" y="124967"/>
                </a:lnTo>
                <a:close/>
              </a:path>
              <a:path w="226060" h="737870">
                <a:moveTo>
                  <a:pt x="105155" y="135635"/>
                </a:moveTo>
                <a:lnTo>
                  <a:pt x="106679" y="134111"/>
                </a:lnTo>
                <a:lnTo>
                  <a:pt x="108203" y="134111"/>
                </a:lnTo>
                <a:lnTo>
                  <a:pt x="105155" y="135635"/>
                </a:lnTo>
                <a:close/>
              </a:path>
              <a:path w="226060" h="737870">
                <a:moveTo>
                  <a:pt x="100583" y="138683"/>
                </a:moveTo>
                <a:lnTo>
                  <a:pt x="100583" y="137159"/>
                </a:lnTo>
                <a:lnTo>
                  <a:pt x="102615" y="137159"/>
                </a:lnTo>
                <a:lnTo>
                  <a:pt x="100583" y="138683"/>
                </a:lnTo>
                <a:close/>
              </a:path>
              <a:path w="226060" h="737870">
                <a:moveTo>
                  <a:pt x="216407" y="228599"/>
                </a:moveTo>
                <a:lnTo>
                  <a:pt x="215903" y="227075"/>
                </a:lnTo>
                <a:lnTo>
                  <a:pt x="216407" y="225551"/>
                </a:lnTo>
                <a:lnTo>
                  <a:pt x="216407" y="228599"/>
                </a:lnTo>
                <a:close/>
              </a:path>
              <a:path w="226060" h="737870">
                <a:moveTo>
                  <a:pt x="225054" y="228599"/>
                </a:moveTo>
                <a:lnTo>
                  <a:pt x="216407" y="228599"/>
                </a:lnTo>
                <a:lnTo>
                  <a:pt x="216407" y="225551"/>
                </a:lnTo>
                <a:lnTo>
                  <a:pt x="225050" y="225551"/>
                </a:lnTo>
                <a:lnTo>
                  <a:pt x="225551" y="227075"/>
                </a:lnTo>
                <a:lnTo>
                  <a:pt x="225054" y="228599"/>
                </a:lnTo>
                <a:close/>
              </a:path>
              <a:path w="226060" h="737870">
                <a:moveTo>
                  <a:pt x="160832" y="425195"/>
                </a:moveTo>
                <a:lnTo>
                  <a:pt x="160019" y="425195"/>
                </a:lnTo>
                <a:lnTo>
                  <a:pt x="160019" y="396027"/>
                </a:lnTo>
                <a:lnTo>
                  <a:pt x="215903" y="227075"/>
                </a:lnTo>
                <a:lnTo>
                  <a:pt x="216407" y="228599"/>
                </a:lnTo>
                <a:lnTo>
                  <a:pt x="225054" y="228599"/>
                </a:lnTo>
                <a:lnTo>
                  <a:pt x="160832" y="425195"/>
                </a:lnTo>
                <a:close/>
              </a:path>
              <a:path w="226060" h="737870">
                <a:moveTo>
                  <a:pt x="64007" y="733043"/>
                </a:moveTo>
                <a:lnTo>
                  <a:pt x="64007" y="425195"/>
                </a:lnTo>
                <a:lnTo>
                  <a:pt x="65531" y="416051"/>
                </a:lnTo>
                <a:lnTo>
                  <a:pt x="65531" y="405383"/>
                </a:lnTo>
                <a:lnTo>
                  <a:pt x="70103" y="387095"/>
                </a:lnTo>
                <a:lnTo>
                  <a:pt x="74675" y="370331"/>
                </a:lnTo>
                <a:lnTo>
                  <a:pt x="79247" y="362711"/>
                </a:lnTo>
                <a:lnTo>
                  <a:pt x="82295" y="356615"/>
                </a:lnTo>
                <a:lnTo>
                  <a:pt x="115823" y="327659"/>
                </a:lnTo>
                <a:lnTo>
                  <a:pt x="121919" y="326135"/>
                </a:lnTo>
                <a:lnTo>
                  <a:pt x="160019" y="326135"/>
                </a:lnTo>
                <a:lnTo>
                  <a:pt x="160019" y="330707"/>
                </a:lnTo>
                <a:lnTo>
                  <a:pt x="150875" y="330707"/>
                </a:lnTo>
                <a:lnTo>
                  <a:pt x="150875" y="335279"/>
                </a:lnTo>
                <a:lnTo>
                  <a:pt x="123443" y="335279"/>
                </a:lnTo>
                <a:lnTo>
                  <a:pt x="118871" y="336803"/>
                </a:lnTo>
                <a:lnTo>
                  <a:pt x="112775" y="339851"/>
                </a:lnTo>
                <a:lnTo>
                  <a:pt x="114299" y="339851"/>
                </a:lnTo>
                <a:lnTo>
                  <a:pt x="111251" y="341375"/>
                </a:lnTo>
                <a:lnTo>
                  <a:pt x="108203" y="341375"/>
                </a:lnTo>
                <a:lnTo>
                  <a:pt x="94487" y="355091"/>
                </a:lnTo>
                <a:lnTo>
                  <a:pt x="91439" y="361187"/>
                </a:lnTo>
                <a:lnTo>
                  <a:pt x="86867" y="367283"/>
                </a:lnTo>
                <a:lnTo>
                  <a:pt x="83819" y="374903"/>
                </a:lnTo>
                <a:lnTo>
                  <a:pt x="79247" y="390144"/>
                </a:lnTo>
                <a:lnTo>
                  <a:pt x="74675" y="406908"/>
                </a:lnTo>
                <a:lnTo>
                  <a:pt x="76199" y="406908"/>
                </a:lnTo>
                <a:lnTo>
                  <a:pt x="74675" y="416051"/>
                </a:lnTo>
                <a:lnTo>
                  <a:pt x="74675" y="728471"/>
                </a:lnTo>
                <a:lnTo>
                  <a:pt x="70103" y="728471"/>
                </a:lnTo>
                <a:lnTo>
                  <a:pt x="64007" y="733043"/>
                </a:lnTo>
                <a:close/>
              </a:path>
              <a:path w="226060" h="737870">
                <a:moveTo>
                  <a:pt x="150875" y="423671"/>
                </a:moveTo>
                <a:lnTo>
                  <a:pt x="150875" y="330707"/>
                </a:lnTo>
                <a:lnTo>
                  <a:pt x="155447" y="335279"/>
                </a:lnTo>
                <a:lnTo>
                  <a:pt x="160019" y="335279"/>
                </a:lnTo>
                <a:lnTo>
                  <a:pt x="160019" y="396027"/>
                </a:lnTo>
                <a:lnTo>
                  <a:pt x="150875" y="423671"/>
                </a:lnTo>
                <a:close/>
              </a:path>
              <a:path w="226060" h="737870">
                <a:moveTo>
                  <a:pt x="160019" y="335279"/>
                </a:moveTo>
                <a:lnTo>
                  <a:pt x="155447" y="335279"/>
                </a:lnTo>
                <a:lnTo>
                  <a:pt x="150875" y="330707"/>
                </a:lnTo>
                <a:lnTo>
                  <a:pt x="160019" y="330707"/>
                </a:lnTo>
                <a:lnTo>
                  <a:pt x="160019" y="335279"/>
                </a:lnTo>
                <a:close/>
              </a:path>
              <a:path w="226060" h="737870">
                <a:moveTo>
                  <a:pt x="123443" y="336803"/>
                </a:moveTo>
                <a:lnTo>
                  <a:pt x="123443" y="335279"/>
                </a:lnTo>
                <a:lnTo>
                  <a:pt x="129539" y="335279"/>
                </a:lnTo>
                <a:lnTo>
                  <a:pt x="123443" y="336803"/>
                </a:lnTo>
                <a:close/>
              </a:path>
              <a:path w="226060" h="737870">
                <a:moveTo>
                  <a:pt x="108203" y="342899"/>
                </a:moveTo>
                <a:lnTo>
                  <a:pt x="108203" y="341375"/>
                </a:lnTo>
                <a:lnTo>
                  <a:pt x="111251" y="341375"/>
                </a:lnTo>
                <a:lnTo>
                  <a:pt x="108203" y="342899"/>
                </a:lnTo>
                <a:close/>
              </a:path>
              <a:path w="226060" h="737870">
                <a:moveTo>
                  <a:pt x="160019" y="425195"/>
                </a:moveTo>
                <a:lnTo>
                  <a:pt x="150875" y="423671"/>
                </a:lnTo>
                <a:lnTo>
                  <a:pt x="160019" y="396027"/>
                </a:lnTo>
                <a:lnTo>
                  <a:pt x="160019" y="425195"/>
                </a:lnTo>
                <a:close/>
              </a:path>
              <a:path w="226060" h="737870">
                <a:moveTo>
                  <a:pt x="150875" y="455675"/>
                </a:moveTo>
                <a:lnTo>
                  <a:pt x="150875" y="423671"/>
                </a:lnTo>
                <a:lnTo>
                  <a:pt x="160019" y="425195"/>
                </a:lnTo>
                <a:lnTo>
                  <a:pt x="160832" y="425195"/>
                </a:lnTo>
                <a:lnTo>
                  <a:pt x="150875" y="455675"/>
                </a:lnTo>
                <a:close/>
              </a:path>
              <a:path w="226060" h="737870">
                <a:moveTo>
                  <a:pt x="9143" y="733043"/>
                </a:moveTo>
                <a:lnTo>
                  <a:pt x="4571" y="728471"/>
                </a:lnTo>
                <a:lnTo>
                  <a:pt x="9143" y="728471"/>
                </a:lnTo>
                <a:lnTo>
                  <a:pt x="9143" y="733043"/>
                </a:lnTo>
                <a:close/>
              </a:path>
              <a:path w="226060" h="737870">
                <a:moveTo>
                  <a:pt x="64007" y="733043"/>
                </a:moveTo>
                <a:lnTo>
                  <a:pt x="9143" y="733043"/>
                </a:lnTo>
                <a:lnTo>
                  <a:pt x="9143" y="728471"/>
                </a:lnTo>
                <a:lnTo>
                  <a:pt x="64007" y="728471"/>
                </a:lnTo>
                <a:lnTo>
                  <a:pt x="64007" y="733043"/>
                </a:lnTo>
                <a:close/>
              </a:path>
              <a:path w="226060" h="737870">
                <a:moveTo>
                  <a:pt x="74675" y="733043"/>
                </a:moveTo>
                <a:lnTo>
                  <a:pt x="64007" y="733043"/>
                </a:lnTo>
                <a:lnTo>
                  <a:pt x="70103" y="728471"/>
                </a:lnTo>
                <a:lnTo>
                  <a:pt x="74675" y="728471"/>
                </a:lnTo>
                <a:lnTo>
                  <a:pt x="74675" y="7330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108690" y="3826806"/>
            <a:ext cx="28448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11883" y="707231"/>
            <a:ext cx="160528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(3)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输入阻抗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38278" y="737589"/>
            <a:ext cx="161036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20">
                <a:latin typeface="宋体"/>
                <a:cs typeface="宋体"/>
              </a:rPr>
              <a:t>3.</a:t>
            </a:r>
            <a:r>
              <a:rPr dirty="0" sz="2400" spc="-590"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动态分析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7645">
              <a:lnSpc>
                <a:spcPct val="100000"/>
              </a:lnSpc>
            </a:pPr>
            <a:r>
              <a:rPr dirty="0" spc="-45"/>
              <a:t>4.5.1</a:t>
            </a:r>
            <a:r>
              <a:rPr dirty="0" spc="-680"/>
              <a:t> </a:t>
            </a:r>
            <a:r>
              <a:rPr dirty="0" spc="-5"/>
              <a:t>共集极电路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51075" y="4548378"/>
            <a:ext cx="720090" cy="508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3150" spc="-114">
                <a:latin typeface="Trebuchet MS"/>
                <a:cs typeface="Trebuchet MS"/>
              </a:rPr>
              <a:t>v</a:t>
            </a:r>
            <a:r>
              <a:rPr dirty="0" baseline="-15432" sz="2700" spc="-172">
                <a:latin typeface="Times New Roman"/>
                <a:cs typeface="Times New Roman"/>
              </a:rPr>
              <a:t>i</a:t>
            </a:r>
            <a:r>
              <a:rPr dirty="0" baseline="-15432" sz="2700" spc="-187">
                <a:latin typeface="Times New Roman"/>
                <a:cs typeface="Times New Roman"/>
              </a:rPr>
              <a:t> </a:t>
            </a:r>
            <a:r>
              <a:rPr dirty="0" sz="3150" spc="-50">
                <a:latin typeface="Times New Roman"/>
                <a:cs typeface="Times New Roman"/>
              </a:rPr>
              <a:t>=</a:t>
            </a:r>
            <a:r>
              <a:rPr dirty="0" sz="3150" spc="-50">
                <a:latin typeface="Trebuchet MS"/>
                <a:cs typeface="Trebuchet MS"/>
              </a:rPr>
              <a:t>i</a:t>
            </a:r>
            <a:r>
              <a:rPr dirty="0" baseline="-15432" sz="2700" spc="-75">
                <a:latin typeface="Times New Roman"/>
                <a:cs typeface="Times New Roman"/>
              </a:rPr>
              <a:t>b</a:t>
            </a:r>
            <a:endParaRPr baseline="-15432" sz="2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30652" y="4610861"/>
            <a:ext cx="335280" cy="4457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504"/>
              </a:lnSpc>
            </a:pPr>
            <a:r>
              <a:rPr dirty="0" baseline="8818" sz="4725" spc="-397">
                <a:latin typeface="Trebuchet MS"/>
                <a:cs typeface="Trebuchet MS"/>
              </a:rPr>
              <a:t>r</a:t>
            </a:r>
            <a:r>
              <a:rPr dirty="0" sz="1800" spc="-30">
                <a:latin typeface="Times New Roman"/>
                <a:cs typeface="Times New Roman"/>
              </a:rPr>
              <a:t>b</a:t>
            </a:r>
            <a:r>
              <a:rPr dirty="0" sz="1800" spc="5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53883" y="4548378"/>
            <a:ext cx="1226820" cy="508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  <a:tabLst>
                <a:tab pos="855980" algn="l"/>
              </a:tabLst>
            </a:pPr>
            <a:r>
              <a:rPr dirty="0" sz="3150" spc="-260">
                <a:latin typeface="Times New Roman"/>
                <a:cs typeface="Times New Roman"/>
              </a:rPr>
              <a:t>1</a:t>
            </a:r>
            <a:r>
              <a:rPr dirty="0" sz="3150" spc="-5">
                <a:latin typeface="Times New Roman"/>
                <a:cs typeface="Times New Roman"/>
              </a:rPr>
              <a:t>+</a:t>
            </a:r>
            <a:r>
              <a:rPr dirty="0" sz="3150">
                <a:latin typeface="Times New Roman"/>
                <a:cs typeface="Times New Roman"/>
              </a:rPr>
              <a:t>	</a:t>
            </a:r>
            <a:r>
              <a:rPr dirty="0" sz="3150" spc="-30">
                <a:latin typeface="Trebuchet MS"/>
                <a:cs typeface="Trebuchet MS"/>
              </a:rPr>
              <a:t>R</a:t>
            </a:r>
            <a:r>
              <a:rPr dirty="0" baseline="-15432" sz="2700" spc="15">
                <a:latin typeface="Times New Roman"/>
                <a:cs typeface="Times New Roman"/>
              </a:rPr>
              <a:t>L</a:t>
            </a:r>
            <a:endParaRPr baseline="-15432" sz="2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77484" y="4485132"/>
            <a:ext cx="3805554" cy="733425"/>
          </a:xfrm>
          <a:prstGeom prst="rect">
            <a:avLst/>
          </a:prstGeom>
          <a:solidFill>
            <a:srgbClr val="FFFF66"/>
          </a:solidFill>
        </p:spPr>
        <p:txBody>
          <a:bodyPr wrap="square" lIns="0" tIns="66040" rIns="0" bIns="0" rtlCol="0" vert="horz">
            <a:spAutoFit/>
          </a:bodyPr>
          <a:lstStyle/>
          <a:p>
            <a:pPr marL="69850">
              <a:lnSpc>
                <a:spcPct val="100000"/>
              </a:lnSpc>
              <a:spcBef>
                <a:spcPts val="520"/>
              </a:spcBef>
              <a:tabLst>
                <a:tab pos="1473200" algn="l"/>
                <a:tab pos="2299335" algn="l"/>
                <a:tab pos="3152140" algn="l"/>
              </a:tabLst>
            </a:pPr>
            <a:r>
              <a:rPr dirty="0" sz="3150" spc="-40">
                <a:latin typeface="Trebuchet MS"/>
                <a:cs typeface="Trebuchet MS"/>
              </a:rPr>
              <a:t>R</a:t>
            </a:r>
            <a:r>
              <a:rPr dirty="0" baseline="-15432" sz="2700" spc="-60">
                <a:latin typeface="Times New Roman"/>
                <a:cs typeface="Times New Roman"/>
              </a:rPr>
              <a:t>i </a:t>
            </a:r>
            <a:r>
              <a:rPr dirty="0" sz="3150" spc="-35">
                <a:latin typeface="Times New Roman"/>
                <a:cs typeface="Times New Roman"/>
              </a:rPr>
              <a:t>=</a:t>
            </a:r>
            <a:r>
              <a:rPr dirty="0" sz="3150" spc="-35">
                <a:latin typeface="Trebuchet MS"/>
                <a:cs typeface="Trebuchet MS"/>
              </a:rPr>
              <a:t>R</a:t>
            </a:r>
            <a:r>
              <a:rPr dirty="0" baseline="-15432" sz="2700" spc="-52">
                <a:latin typeface="Times New Roman"/>
                <a:cs typeface="Times New Roman"/>
              </a:rPr>
              <a:t>b</a:t>
            </a:r>
            <a:r>
              <a:rPr dirty="0" baseline="-15432" sz="2700" spc="-22">
                <a:latin typeface="Times New Roman"/>
                <a:cs typeface="Times New Roman"/>
              </a:rPr>
              <a:t> </a:t>
            </a:r>
            <a:r>
              <a:rPr dirty="0" sz="3150" spc="-20">
                <a:latin typeface="Times New Roman"/>
                <a:cs typeface="Times New Roman"/>
              </a:rPr>
              <a:t>//	</a:t>
            </a:r>
            <a:r>
              <a:rPr dirty="0" sz="3150" spc="-95">
                <a:latin typeface="Trebuchet MS"/>
                <a:cs typeface="Trebuchet MS"/>
              </a:rPr>
              <a:t>r</a:t>
            </a:r>
            <a:r>
              <a:rPr dirty="0" baseline="-15432" sz="2700" spc="-142">
                <a:latin typeface="Times New Roman"/>
                <a:cs typeface="Times New Roman"/>
              </a:rPr>
              <a:t>be	</a:t>
            </a:r>
            <a:r>
              <a:rPr dirty="0" sz="3150" spc="-135">
                <a:latin typeface="Times New Roman"/>
                <a:cs typeface="Times New Roman"/>
              </a:rPr>
              <a:t>1+	</a:t>
            </a:r>
            <a:r>
              <a:rPr dirty="0" sz="3150" spc="-15">
                <a:latin typeface="Trebuchet MS"/>
                <a:cs typeface="Trebuchet MS"/>
              </a:rPr>
              <a:t>R</a:t>
            </a:r>
            <a:r>
              <a:rPr dirty="0" baseline="-15432" sz="2700" spc="-22">
                <a:latin typeface="Times New Roman"/>
                <a:cs typeface="Times New Roman"/>
              </a:rPr>
              <a:t>L</a:t>
            </a:r>
            <a:endParaRPr baseline="-15432" sz="2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672071" y="3811523"/>
            <a:ext cx="146685" cy="147955"/>
          </a:xfrm>
          <a:custGeom>
            <a:avLst/>
            <a:gdLst/>
            <a:ahLst/>
            <a:cxnLst/>
            <a:rect l="l" t="t" r="r" b="b"/>
            <a:pathLst>
              <a:path w="146684" h="147954">
                <a:moveTo>
                  <a:pt x="99060" y="6095"/>
                </a:moveTo>
                <a:lnTo>
                  <a:pt x="45719" y="6095"/>
                </a:lnTo>
                <a:lnTo>
                  <a:pt x="56387" y="3048"/>
                </a:lnTo>
                <a:lnTo>
                  <a:pt x="71628" y="0"/>
                </a:lnTo>
                <a:lnTo>
                  <a:pt x="79248" y="1524"/>
                </a:lnTo>
                <a:lnTo>
                  <a:pt x="86868" y="1524"/>
                </a:lnTo>
                <a:lnTo>
                  <a:pt x="99060" y="6095"/>
                </a:lnTo>
                <a:close/>
              </a:path>
              <a:path w="146684" h="147954">
                <a:moveTo>
                  <a:pt x="51816" y="45719"/>
                </a:moveTo>
                <a:lnTo>
                  <a:pt x="6096" y="45719"/>
                </a:lnTo>
                <a:lnTo>
                  <a:pt x="6096" y="44196"/>
                </a:lnTo>
                <a:lnTo>
                  <a:pt x="10668" y="35052"/>
                </a:lnTo>
                <a:lnTo>
                  <a:pt x="13716" y="32004"/>
                </a:lnTo>
                <a:lnTo>
                  <a:pt x="19812" y="24384"/>
                </a:lnTo>
                <a:lnTo>
                  <a:pt x="19812" y="22860"/>
                </a:lnTo>
                <a:lnTo>
                  <a:pt x="21336" y="21335"/>
                </a:lnTo>
                <a:lnTo>
                  <a:pt x="22859" y="21335"/>
                </a:lnTo>
                <a:lnTo>
                  <a:pt x="32004" y="12192"/>
                </a:lnTo>
                <a:lnTo>
                  <a:pt x="33528" y="12192"/>
                </a:lnTo>
                <a:lnTo>
                  <a:pt x="42672" y="7619"/>
                </a:lnTo>
                <a:lnTo>
                  <a:pt x="44195" y="6095"/>
                </a:lnTo>
                <a:lnTo>
                  <a:pt x="102108" y="6095"/>
                </a:lnTo>
                <a:lnTo>
                  <a:pt x="103632" y="7619"/>
                </a:lnTo>
                <a:lnTo>
                  <a:pt x="112775" y="12192"/>
                </a:lnTo>
                <a:lnTo>
                  <a:pt x="114300" y="13716"/>
                </a:lnTo>
                <a:lnTo>
                  <a:pt x="115824" y="13716"/>
                </a:lnTo>
                <a:lnTo>
                  <a:pt x="124968" y="22860"/>
                </a:lnTo>
                <a:lnTo>
                  <a:pt x="124968" y="24384"/>
                </a:lnTo>
                <a:lnTo>
                  <a:pt x="132588" y="32004"/>
                </a:lnTo>
                <a:lnTo>
                  <a:pt x="132588" y="33527"/>
                </a:lnTo>
                <a:lnTo>
                  <a:pt x="134112" y="33527"/>
                </a:lnTo>
                <a:lnTo>
                  <a:pt x="134112" y="35052"/>
                </a:lnTo>
                <a:lnTo>
                  <a:pt x="135636" y="38100"/>
                </a:lnTo>
                <a:lnTo>
                  <a:pt x="70104" y="38100"/>
                </a:lnTo>
                <a:lnTo>
                  <a:pt x="67056" y="39624"/>
                </a:lnTo>
                <a:lnTo>
                  <a:pt x="62484" y="41148"/>
                </a:lnTo>
                <a:lnTo>
                  <a:pt x="60960" y="41148"/>
                </a:lnTo>
                <a:lnTo>
                  <a:pt x="51816" y="45719"/>
                </a:lnTo>
                <a:close/>
              </a:path>
              <a:path w="146684" h="147954">
                <a:moveTo>
                  <a:pt x="137922" y="42672"/>
                </a:moveTo>
                <a:lnTo>
                  <a:pt x="88391" y="42672"/>
                </a:lnTo>
                <a:lnTo>
                  <a:pt x="80772" y="39624"/>
                </a:lnTo>
                <a:lnTo>
                  <a:pt x="77724" y="39624"/>
                </a:lnTo>
                <a:lnTo>
                  <a:pt x="73152" y="38100"/>
                </a:lnTo>
                <a:lnTo>
                  <a:pt x="135636" y="38100"/>
                </a:lnTo>
                <a:lnTo>
                  <a:pt x="137922" y="42672"/>
                </a:lnTo>
                <a:close/>
              </a:path>
              <a:path w="146684" h="147954">
                <a:moveTo>
                  <a:pt x="57912" y="42672"/>
                </a:moveTo>
                <a:lnTo>
                  <a:pt x="60960" y="41148"/>
                </a:lnTo>
                <a:lnTo>
                  <a:pt x="62484" y="41148"/>
                </a:lnTo>
                <a:lnTo>
                  <a:pt x="57912" y="42672"/>
                </a:lnTo>
                <a:close/>
              </a:path>
              <a:path w="146684" h="147954">
                <a:moveTo>
                  <a:pt x="140208" y="45719"/>
                </a:moveTo>
                <a:lnTo>
                  <a:pt x="92964" y="45719"/>
                </a:lnTo>
                <a:lnTo>
                  <a:pt x="83820" y="41148"/>
                </a:lnTo>
                <a:lnTo>
                  <a:pt x="88391" y="42672"/>
                </a:lnTo>
                <a:lnTo>
                  <a:pt x="137922" y="42672"/>
                </a:lnTo>
                <a:lnTo>
                  <a:pt x="138684" y="44196"/>
                </a:lnTo>
                <a:lnTo>
                  <a:pt x="140208" y="45719"/>
                </a:lnTo>
                <a:close/>
              </a:path>
              <a:path w="146684" h="147954">
                <a:moveTo>
                  <a:pt x="124968" y="126492"/>
                </a:moveTo>
                <a:lnTo>
                  <a:pt x="19812" y="126492"/>
                </a:lnTo>
                <a:lnTo>
                  <a:pt x="19812" y="124968"/>
                </a:lnTo>
                <a:lnTo>
                  <a:pt x="13716" y="117348"/>
                </a:lnTo>
                <a:lnTo>
                  <a:pt x="10668" y="114300"/>
                </a:lnTo>
                <a:lnTo>
                  <a:pt x="6096" y="105156"/>
                </a:lnTo>
                <a:lnTo>
                  <a:pt x="6096" y="103632"/>
                </a:lnTo>
                <a:lnTo>
                  <a:pt x="4572" y="102107"/>
                </a:lnTo>
                <a:lnTo>
                  <a:pt x="4572" y="100584"/>
                </a:lnTo>
                <a:lnTo>
                  <a:pt x="1524" y="91440"/>
                </a:lnTo>
                <a:lnTo>
                  <a:pt x="1524" y="86868"/>
                </a:lnTo>
                <a:lnTo>
                  <a:pt x="0" y="76200"/>
                </a:lnTo>
                <a:lnTo>
                  <a:pt x="0" y="73152"/>
                </a:lnTo>
                <a:lnTo>
                  <a:pt x="1460" y="61468"/>
                </a:lnTo>
                <a:lnTo>
                  <a:pt x="1524" y="57912"/>
                </a:lnTo>
                <a:lnTo>
                  <a:pt x="4572" y="47244"/>
                </a:lnTo>
                <a:lnTo>
                  <a:pt x="4572" y="45719"/>
                </a:lnTo>
                <a:lnTo>
                  <a:pt x="51816" y="45719"/>
                </a:lnTo>
                <a:lnTo>
                  <a:pt x="54864" y="44196"/>
                </a:lnTo>
                <a:lnTo>
                  <a:pt x="51054" y="47244"/>
                </a:lnTo>
                <a:lnTo>
                  <a:pt x="48768" y="47244"/>
                </a:lnTo>
                <a:lnTo>
                  <a:pt x="44704" y="53340"/>
                </a:lnTo>
                <a:lnTo>
                  <a:pt x="44195" y="53340"/>
                </a:lnTo>
                <a:lnTo>
                  <a:pt x="41910" y="57912"/>
                </a:lnTo>
                <a:lnTo>
                  <a:pt x="41148" y="57912"/>
                </a:lnTo>
                <a:lnTo>
                  <a:pt x="39624" y="62484"/>
                </a:lnTo>
                <a:lnTo>
                  <a:pt x="39841" y="62484"/>
                </a:lnTo>
                <a:lnTo>
                  <a:pt x="38970" y="65532"/>
                </a:lnTo>
                <a:lnTo>
                  <a:pt x="38100" y="65532"/>
                </a:lnTo>
                <a:lnTo>
                  <a:pt x="38100" y="83820"/>
                </a:lnTo>
                <a:lnTo>
                  <a:pt x="39406" y="83820"/>
                </a:lnTo>
                <a:lnTo>
                  <a:pt x="40277" y="86868"/>
                </a:lnTo>
                <a:lnTo>
                  <a:pt x="39624" y="86868"/>
                </a:lnTo>
                <a:lnTo>
                  <a:pt x="44195" y="96012"/>
                </a:lnTo>
                <a:lnTo>
                  <a:pt x="45110" y="96012"/>
                </a:lnTo>
                <a:lnTo>
                  <a:pt x="47548" y="99060"/>
                </a:lnTo>
                <a:lnTo>
                  <a:pt x="47244" y="99060"/>
                </a:lnTo>
                <a:lnTo>
                  <a:pt x="48768" y="100584"/>
                </a:lnTo>
                <a:lnTo>
                  <a:pt x="49149" y="100584"/>
                </a:lnTo>
                <a:lnTo>
                  <a:pt x="52959" y="103632"/>
                </a:lnTo>
                <a:lnTo>
                  <a:pt x="51816" y="103632"/>
                </a:lnTo>
                <a:lnTo>
                  <a:pt x="60960" y="108204"/>
                </a:lnTo>
                <a:lnTo>
                  <a:pt x="61721" y="108204"/>
                </a:lnTo>
                <a:lnTo>
                  <a:pt x="65532" y="109728"/>
                </a:lnTo>
                <a:lnTo>
                  <a:pt x="136398" y="109728"/>
                </a:lnTo>
                <a:lnTo>
                  <a:pt x="134112" y="114300"/>
                </a:lnTo>
                <a:lnTo>
                  <a:pt x="134112" y="115824"/>
                </a:lnTo>
                <a:lnTo>
                  <a:pt x="132588" y="115824"/>
                </a:lnTo>
                <a:lnTo>
                  <a:pt x="132588" y="117348"/>
                </a:lnTo>
                <a:lnTo>
                  <a:pt x="124968" y="124968"/>
                </a:lnTo>
                <a:lnTo>
                  <a:pt x="124968" y="126492"/>
                </a:lnTo>
                <a:close/>
              </a:path>
              <a:path w="146684" h="147954">
                <a:moveTo>
                  <a:pt x="97231" y="49072"/>
                </a:moveTo>
                <a:lnTo>
                  <a:pt x="89916" y="44195"/>
                </a:lnTo>
                <a:lnTo>
                  <a:pt x="92964" y="45719"/>
                </a:lnTo>
                <a:lnTo>
                  <a:pt x="140208" y="45719"/>
                </a:lnTo>
                <a:lnTo>
                  <a:pt x="140208" y="47244"/>
                </a:lnTo>
                <a:lnTo>
                  <a:pt x="96012" y="47244"/>
                </a:lnTo>
                <a:lnTo>
                  <a:pt x="97231" y="49072"/>
                </a:lnTo>
                <a:close/>
              </a:path>
              <a:path w="146684" h="147954">
                <a:moveTo>
                  <a:pt x="47244" y="50292"/>
                </a:moveTo>
                <a:lnTo>
                  <a:pt x="48768" y="47244"/>
                </a:lnTo>
                <a:lnTo>
                  <a:pt x="51054" y="47244"/>
                </a:lnTo>
                <a:lnTo>
                  <a:pt x="47244" y="50292"/>
                </a:lnTo>
                <a:close/>
              </a:path>
              <a:path w="146684" h="147954">
                <a:moveTo>
                  <a:pt x="99060" y="50292"/>
                </a:moveTo>
                <a:lnTo>
                  <a:pt x="97231" y="49072"/>
                </a:lnTo>
                <a:lnTo>
                  <a:pt x="96012" y="47244"/>
                </a:lnTo>
                <a:lnTo>
                  <a:pt x="99060" y="50292"/>
                </a:lnTo>
                <a:close/>
              </a:path>
              <a:path w="146684" h="147954">
                <a:moveTo>
                  <a:pt x="141078" y="50292"/>
                </a:moveTo>
                <a:lnTo>
                  <a:pt x="99060" y="50292"/>
                </a:lnTo>
                <a:lnTo>
                  <a:pt x="96012" y="47244"/>
                </a:lnTo>
                <a:lnTo>
                  <a:pt x="140208" y="47244"/>
                </a:lnTo>
                <a:lnTo>
                  <a:pt x="141078" y="50292"/>
                </a:lnTo>
                <a:close/>
              </a:path>
              <a:path w="146684" h="147954">
                <a:moveTo>
                  <a:pt x="102107" y="56387"/>
                </a:moveTo>
                <a:lnTo>
                  <a:pt x="97231" y="49072"/>
                </a:lnTo>
                <a:lnTo>
                  <a:pt x="99060" y="50292"/>
                </a:lnTo>
                <a:lnTo>
                  <a:pt x="141078" y="50292"/>
                </a:lnTo>
                <a:lnTo>
                  <a:pt x="141949" y="53340"/>
                </a:lnTo>
                <a:lnTo>
                  <a:pt x="100584" y="53340"/>
                </a:lnTo>
                <a:lnTo>
                  <a:pt x="102107" y="56387"/>
                </a:lnTo>
                <a:close/>
              </a:path>
              <a:path w="146684" h="147954">
                <a:moveTo>
                  <a:pt x="42672" y="56387"/>
                </a:moveTo>
                <a:lnTo>
                  <a:pt x="44195" y="53340"/>
                </a:lnTo>
                <a:lnTo>
                  <a:pt x="44704" y="53340"/>
                </a:lnTo>
                <a:lnTo>
                  <a:pt x="42672" y="56387"/>
                </a:lnTo>
                <a:close/>
              </a:path>
              <a:path w="146684" h="147954">
                <a:moveTo>
                  <a:pt x="104648" y="61468"/>
                </a:moveTo>
                <a:lnTo>
                  <a:pt x="100584" y="53340"/>
                </a:lnTo>
                <a:lnTo>
                  <a:pt x="141949" y="53340"/>
                </a:lnTo>
                <a:lnTo>
                  <a:pt x="143256" y="57912"/>
                </a:lnTo>
                <a:lnTo>
                  <a:pt x="103632" y="57912"/>
                </a:lnTo>
                <a:lnTo>
                  <a:pt x="104648" y="61468"/>
                </a:lnTo>
                <a:close/>
              </a:path>
              <a:path w="146684" h="147954">
                <a:moveTo>
                  <a:pt x="39624" y="62484"/>
                </a:moveTo>
                <a:lnTo>
                  <a:pt x="41148" y="57912"/>
                </a:lnTo>
                <a:lnTo>
                  <a:pt x="40132" y="61468"/>
                </a:lnTo>
                <a:lnTo>
                  <a:pt x="39624" y="62484"/>
                </a:lnTo>
                <a:close/>
              </a:path>
              <a:path w="146684" h="147954">
                <a:moveTo>
                  <a:pt x="40132" y="61468"/>
                </a:moveTo>
                <a:lnTo>
                  <a:pt x="41148" y="57912"/>
                </a:lnTo>
                <a:lnTo>
                  <a:pt x="41910" y="57912"/>
                </a:lnTo>
                <a:lnTo>
                  <a:pt x="40132" y="61468"/>
                </a:lnTo>
                <a:close/>
              </a:path>
              <a:path w="146684" h="147954">
                <a:moveTo>
                  <a:pt x="105155" y="62484"/>
                </a:moveTo>
                <a:lnTo>
                  <a:pt x="104648" y="61468"/>
                </a:lnTo>
                <a:lnTo>
                  <a:pt x="103632" y="57912"/>
                </a:lnTo>
                <a:lnTo>
                  <a:pt x="105155" y="62484"/>
                </a:lnTo>
                <a:close/>
              </a:path>
              <a:path w="146684" h="147954">
                <a:moveTo>
                  <a:pt x="144970" y="62484"/>
                </a:moveTo>
                <a:lnTo>
                  <a:pt x="105155" y="62484"/>
                </a:lnTo>
                <a:lnTo>
                  <a:pt x="103632" y="57912"/>
                </a:lnTo>
                <a:lnTo>
                  <a:pt x="143256" y="57912"/>
                </a:lnTo>
                <a:lnTo>
                  <a:pt x="144779" y="59436"/>
                </a:lnTo>
                <a:lnTo>
                  <a:pt x="144843" y="61468"/>
                </a:lnTo>
                <a:lnTo>
                  <a:pt x="144970" y="62484"/>
                </a:lnTo>
                <a:close/>
              </a:path>
              <a:path w="146684" h="147954">
                <a:moveTo>
                  <a:pt x="39841" y="62484"/>
                </a:moveTo>
                <a:lnTo>
                  <a:pt x="39624" y="62484"/>
                </a:lnTo>
                <a:lnTo>
                  <a:pt x="40132" y="61468"/>
                </a:lnTo>
                <a:lnTo>
                  <a:pt x="39841" y="62484"/>
                </a:lnTo>
                <a:close/>
              </a:path>
              <a:path w="146684" h="147954">
                <a:moveTo>
                  <a:pt x="106679" y="68580"/>
                </a:moveTo>
                <a:lnTo>
                  <a:pt x="104648" y="61468"/>
                </a:lnTo>
                <a:lnTo>
                  <a:pt x="105155" y="62484"/>
                </a:lnTo>
                <a:lnTo>
                  <a:pt x="144970" y="62484"/>
                </a:lnTo>
                <a:lnTo>
                  <a:pt x="145351" y="65532"/>
                </a:lnTo>
                <a:lnTo>
                  <a:pt x="106679" y="65532"/>
                </a:lnTo>
                <a:lnTo>
                  <a:pt x="106679" y="68580"/>
                </a:lnTo>
                <a:close/>
              </a:path>
              <a:path w="146684" h="147954">
                <a:moveTo>
                  <a:pt x="38100" y="68580"/>
                </a:moveTo>
                <a:lnTo>
                  <a:pt x="38100" y="65532"/>
                </a:lnTo>
                <a:lnTo>
                  <a:pt x="38970" y="65532"/>
                </a:lnTo>
                <a:lnTo>
                  <a:pt x="38100" y="68580"/>
                </a:lnTo>
                <a:close/>
              </a:path>
              <a:path w="146684" h="147954">
                <a:moveTo>
                  <a:pt x="107986" y="74676"/>
                </a:moveTo>
                <a:lnTo>
                  <a:pt x="106679" y="65532"/>
                </a:lnTo>
                <a:lnTo>
                  <a:pt x="145351" y="65532"/>
                </a:lnTo>
                <a:lnTo>
                  <a:pt x="146304" y="73152"/>
                </a:lnTo>
                <a:lnTo>
                  <a:pt x="108204" y="73152"/>
                </a:lnTo>
                <a:lnTo>
                  <a:pt x="107986" y="74676"/>
                </a:lnTo>
                <a:close/>
              </a:path>
              <a:path w="146684" h="147954">
                <a:moveTo>
                  <a:pt x="108204" y="76200"/>
                </a:moveTo>
                <a:lnTo>
                  <a:pt x="107986" y="74676"/>
                </a:lnTo>
                <a:lnTo>
                  <a:pt x="108204" y="73152"/>
                </a:lnTo>
                <a:lnTo>
                  <a:pt x="108204" y="76200"/>
                </a:lnTo>
                <a:close/>
              </a:path>
              <a:path w="146684" h="147954">
                <a:moveTo>
                  <a:pt x="146304" y="76200"/>
                </a:moveTo>
                <a:lnTo>
                  <a:pt x="108204" y="76200"/>
                </a:lnTo>
                <a:lnTo>
                  <a:pt x="108204" y="73152"/>
                </a:lnTo>
                <a:lnTo>
                  <a:pt x="146304" y="73152"/>
                </a:lnTo>
                <a:lnTo>
                  <a:pt x="146304" y="76200"/>
                </a:lnTo>
                <a:close/>
              </a:path>
              <a:path w="146684" h="147954">
                <a:moveTo>
                  <a:pt x="145215" y="83820"/>
                </a:moveTo>
                <a:lnTo>
                  <a:pt x="106679" y="83820"/>
                </a:lnTo>
                <a:lnTo>
                  <a:pt x="107986" y="74676"/>
                </a:lnTo>
                <a:lnTo>
                  <a:pt x="108204" y="76200"/>
                </a:lnTo>
                <a:lnTo>
                  <a:pt x="146304" y="76200"/>
                </a:lnTo>
                <a:lnTo>
                  <a:pt x="145215" y="83820"/>
                </a:lnTo>
                <a:close/>
              </a:path>
              <a:path w="146684" h="147954">
                <a:moveTo>
                  <a:pt x="39406" y="83820"/>
                </a:moveTo>
                <a:lnTo>
                  <a:pt x="38100" y="83820"/>
                </a:lnTo>
                <a:lnTo>
                  <a:pt x="38100" y="79248"/>
                </a:lnTo>
                <a:lnTo>
                  <a:pt x="39406" y="83820"/>
                </a:lnTo>
                <a:close/>
              </a:path>
              <a:path w="146684" h="147954">
                <a:moveTo>
                  <a:pt x="103632" y="89915"/>
                </a:moveTo>
                <a:lnTo>
                  <a:pt x="106679" y="79248"/>
                </a:lnTo>
                <a:lnTo>
                  <a:pt x="106679" y="83820"/>
                </a:lnTo>
                <a:lnTo>
                  <a:pt x="145215" y="83820"/>
                </a:lnTo>
                <a:lnTo>
                  <a:pt x="144779" y="86868"/>
                </a:lnTo>
                <a:lnTo>
                  <a:pt x="105155" y="86868"/>
                </a:lnTo>
                <a:lnTo>
                  <a:pt x="103632" y="89915"/>
                </a:lnTo>
                <a:close/>
              </a:path>
              <a:path w="146684" h="147954">
                <a:moveTo>
                  <a:pt x="41148" y="89916"/>
                </a:moveTo>
                <a:lnTo>
                  <a:pt x="39624" y="86868"/>
                </a:lnTo>
                <a:lnTo>
                  <a:pt x="40277" y="86868"/>
                </a:lnTo>
                <a:lnTo>
                  <a:pt x="41148" y="89916"/>
                </a:lnTo>
                <a:close/>
              </a:path>
              <a:path w="146684" h="147954">
                <a:moveTo>
                  <a:pt x="141732" y="96012"/>
                </a:moveTo>
                <a:lnTo>
                  <a:pt x="100584" y="96012"/>
                </a:lnTo>
                <a:lnTo>
                  <a:pt x="105155" y="86868"/>
                </a:lnTo>
                <a:lnTo>
                  <a:pt x="144779" y="86868"/>
                </a:lnTo>
                <a:lnTo>
                  <a:pt x="144779" y="89916"/>
                </a:lnTo>
                <a:lnTo>
                  <a:pt x="143256" y="91440"/>
                </a:lnTo>
                <a:lnTo>
                  <a:pt x="141732" y="96012"/>
                </a:lnTo>
                <a:close/>
              </a:path>
              <a:path w="146684" h="147954">
                <a:moveTo>
                  <a:pt x="45110" y="96012"/>
                </a:moveTo>
                <a:lnTo>
                  <a:pt x="44195" y="96012"/>
                </a:lnTo>
                <a:lnTo>
                  <a:pt x="42671" y="92964"/>
                </a:lnTo>
                <a:lnTo>
                  <a:pt x="45110" y="96012"/>
                </a:lnTo>
                <a:close/>
              </a:path>
              <a:path w="146684" h="147954">
                <a:moveTo>
                  <a:pt x="96012" y="100584"/>
                </a:moveTo>
                <a:lnTo>
                  <a:pt x="102108" y="92964"/>
                </a:lnTo>
                <a:lnTo>
                  <a:pt x="100584" y="96012"/>
                </a:lnTo>
                <a:lnTo>
                  <a:pt x="141732" y="96012"/>
                </a:lnTo>
                <a:lnTo>
                  <a:pt x="140716" y="99060"/>
                </a:lnTo>
                <a:lnTo>
                  <a:pt x="99060" y="99060"/>
                </a:lnTo>
                <a:lnTo>
                  <a:pt x="96012" y="100584"/>
                </a:lnTo>
                <a:close/>
              </a:path>
              <a:path w="146684" h="147954">
                <a:moveTo>
                  <a:pt x="48768" y="100584"/>
                </a:moveTo>
                <a:lnTo>
                  <a:pt x="47244" y="99060"/>
                </a:lnTo>
                <a:lnTo>
                  <a:pt x="48090" y="99737"/>
                </a:lnTo>
                <a:lnTo>
                  <a:pt x="48768" y="100584"/>
                </a:lnTo>
                <a:close/>
              </a:path>
              <a:path w="146684" h="147954">
                <a:moveTo>
                  <a:pt x="48090" y="99737"/>
                </a:moveTo>
                <a:lnTo>
                  <a:pt x="47244" y="99060"/>
                </a:lnTo>
                <a:lnTo>
                  <a:pt x="47548" y="99060"/>
                </a:lnTo>
                <a:lnTo>
                  <a:pt x="48090" y="99737"/>
                </a:lnTo>
                <a:close/>
              </a:path>
              <a:path w="146684" h="147954">
                <a:moveTo>
                  <a:pt x="89916" y="105155"/>
                </a:moveTo>
                <a:lnTo>
                  <a:pt x="99060" y="99060"/>
                </a:lnTo>
                <a:lnTo>
                  <a:pt x="140716" y="99060"/>
                </a:lnTo>
                <a:lnTo>
                  <a:pt x="140208" y="100584"/>
                </a:lnTo>
                <a:lnTo>
                  <a:pt x="140208" y="103632"/>
                </a:lnTo>
                <a:lnTo>
                  <a:pt x="92964" y="103632"/>
                </a:lnTo>
                <a:lnTo>
                  <a:pt x="89916" y="105155"/>
                </a:lnTo>
                <a:close/>
              </a:path>
              <a:path w="146684" h="147954">
                <a:moveTo>
                  <a:pt x="49149" y="100584"/>
                </a:moveTo>
                <a:lnTo>
                  <a:pt x="48768" y="100584"/>
                </a:lnTo>
                <a:lnTo>
                  <a:pt x="48090" y="99737"/>
                </a:lnTo>
                <a:lnTo>
                  <a:pt x="49149" y="100584"/>
                </a:lnTo>
                <a:close/>
              </a:path>
              <a:path w="146684" h="147954">
                <a:moveTo>
                  <a:pt x="54864" y="105156"/>
                </a:moveTo>
                <a:lnTo>
                  <a:pt x="51816" y="103632"/>
                </a:lnTo>
                <a:lnTo>
                  <a:pt x="52959" y="103632"/>
                </a:lnTo>
                <a:lnTo>
                  <a:pt x="54864" y="105156"/>
                </a:lnTo>
                <a:close/>
              </a:path>
              <a:path w="146684" h="147954">
                <a:moveTo>
                  <a:pt x="84836" y="107696"/>
                </a:moveTo>
                <a:lnTo>
                  <a:pt x="92964" y="103632"/>
                </a:lnTo>
                <a:lnTo>
                  <a:pt x="140208" y="103632"/>
                </a:lnTo>
                <a:lnTo>
                  <a:pt x="138684" y="105156"/>
                </a:lnTo>
                <a:lnTo>
                  <a:pt x="137922" y="106680"/>
                </a:lnTo>
                <a:lnTo>
                  <a:pt x="88391" y="106680"/>
                </a:lnTo>
                <a:lnTo>
                  <a:pt x="84836" y="107696"/>
                </a:lnTo>
                <a:close/>
              </a:path>
              <a:path w="146684" h="147954">
                <a:moveTo>
                  <a:pt x="61721" y="108204"/>
                </a:moveTo>
                <a:lnTo>
                  <a:pt x="60960" y="108204"/>
                </a:lnTo>
                <a:lnTo>
                  <a:pt x="57912" y="106680"/>
                </a:lnTo>
                <a:lnTo>
                  <a:pt x="61721" y="108204"/>
                </a:lnTo>
                <a:close/>
              </a:path>
              <a:path w="146684" h="147954">
                <a:moveTo>
                  <a:pt x="83820" y="108204"/>
                </a:moveTo>
                <a:lnTo>
                  <a:pt x="84836" y="107696"/>
                </a:lnTo>
                <a:lnTo>
                  <a:pt x="88391" y="106680"/>
                </a:lnTo>
                <a:lnTo>
                  <a:pt x="83820" y="108204"/>
                </a:lnTo>
                <a:close/>
              </a:path>
              <a:path w="146684" h="147954">
                <a:moveTo>
                  <a:pt x="137160" y="108204"/>
                </a:moveTo>
                <a:lnTo>
                  <a:pt x="83820" y="108204"/>
                </a:lnTo>
                <a:lnTo>
                  <a:pt x="88391" y="106680"/>
                </a:lnTo>
                <a:lnTo>
                  <a:pt x="137922" y="106680"/>
                </a:lnTo>
                <a:lnTo>
                  <a:pt x="137160" y="108204"/>
                </a:lnTo>
                <a:close/>
              </a:path>
              <a:path w="146684" h="147954">
                <a:moveTo>
                  <a:pt x="136398" y="109728"/>
                </a:moveTo>
                <a:lnTo>
                  <a:pt x="77724" y="109728"/>
                </a:lnTo>
                <a:lnTo>
                  <a:pt x="84836" y="107696"/>
                </a:lnTo>
                <a:lnTo>
                  <a:pt x="83820" y="108204"/>
                </a:lnTo>
                <a:lnTo>
                  <a:pt x="137160" y="108204"/>
                </a:lnTo>
                <a:lnTo>
                  <a:pt x="136398" y="109728"/>
                </a:lnTo>
                <a:close/>
              </a:path>
              <a:path w="146684" h="147954">
                <a:moveTo>
                  <a:pt x="114300" y="135636"/>
                </a:moveTo>
                <a:lnTo>
                  <a:pt x="30480" y="135636"/>
                </a:lnTo>
                <a:lnTo>
                  <a:pt x="30480" y="134112"/>
                </a:lnTo>
                <a:lnTo>
                  <a:pt x="22859" y="128016"/>
                </a:lnTo>
                <a:lnTo>
                  <a:pt x="21336" y="126492"/>
                </a:lnTo>
                <a:lnTo>
                  <a:pt x="123444" y="126492"/>
                </a:lnTo>
                <a:lnTo>
                  <a:pt x="123444" y="128016"/>
                </a:lnTo>
                <a:lnTo>
                  <a:pt x="114300" y="134112"/>
                </a:lnTo>
                <a:lnTo>
                  <a:pt x="114300" y="135636"/>
                </a:lnTo>
                <a:close/>
              </a:path>
              <a:path w="146684" h="147954">
                <a:moveTo>
                  <a:pt x="103632" y="141732"/>
                </a:moveTo>
                <a:lnTo>
                  <a:pt x="42672" y="141732"/>
                </a:lnTo>
                <a:lnTo>
                  <a:pt x="33528" y="137160"/>
                </a:lnTo>
                <a:lnTo>
                  <a:pt x="32004" y="135636"/>
                </a:lnTo>
                <a:lnTo>
                  <a:pt x="112775" y="135636"/>
                </a:lnTo>
                <a:lnTo>
                  <a:pt x="112775" y="137160"/>
                </a:lnTo>
                <a:lnTo>
                  <a:pt x="103632" y="141732"/>
                </a:lnTo>
                <a:close/>
              </a:path>
              <a:path w="146684" h="147954">
                <a:moveTo>
                  <a:pt x="100584" y="143256"/>
                </a:moveTo>
                <a:lnTo>
                  <a:pt x="44195" y="143256"/>
                </a:lnTo>
                <a:lnTo>
                  <a:pt x="44195" y="141732"/>
                </a:lnTo>
                <a:lnTo>
                  <a:pt x="102108" y="141732"/>
                </a:lnTo>
                <a:lnTo>
                  <a:pt x="100584" y="143256"/>
                </a:lnTo>
                <a:close/>
              </a:path>
              <a:path w="146684" h="147954">
                <a:moveTo>
                  <a:pt x="80772" y="147828"/>
                </a:moveTo>
                <a:lnTo>
                  <a:pt x="65532" y="147828"/>
                </a:lnTo>
                <a:lnTo>
                  <a:pt x="59436" y="146304"/>
                </a:lnTo>
                <a:lnTo>
                  <a:pt x="45719" y="143256"/>
                </a:lnTo>
                <a:lnTo>
                  <a:pt x="99060" y="143256"/>
                </a:lnTo>
                <a:lnTo>
                  <a:pt x="88391" y="146304"/>
                </a:lnTo>
                <a:lnTo>
                  <a:pt x="80772" y="147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708647" y="1726691"/>
            <a:ext cx="146685" cy="147955"/>
          </a:xfrm>
          <a:custGeom>
            <a:avLst/>
            <a:gdLst/>
            <a:ahLst/>
            <a:cxnLst/>
            <a:rect l="l" t="t" r="r" b="b"/>
            <a:pathLst>
              <a:path w="146684" h="147955">
                <a:moveTo>
                  <a:pt x="99060" y="4571"/>
                </a:moveTo>
                <a:lnTo>
                  <a:pt x="45719" y="4571"/>
                </a:lnTo>
                <a:lnTo>
                  <a:pt x="56387" y="1523"/>
                </a:lnTo>
                <a:lnTo>
                  <a:pt x="64008" y="0"/>
                </a:lnTo>
                <a:lnTo>
                  <a:pt x="79248" y="0"/>
                </a:lnTo>
                <a:lnTo>
                  <a:pt x="86868" y="1523"/>
                </a:lnTo>
                <a:lnTo>
                  <a:pt x="99060" y="4571"/>
                </a:lnTo>
                <a:close/>
              </a:path>
              <a:path w="146684" h="147955">
                <a:moveTo>
                  <a:pt x="112775" y="12191"/>
                </a:moveTo>
                <a:lnTo>
                  <a:pt x="32004" y="12191"/>
                </a:lnTo>
                <a:lnTo>
                  <a:pt x="33528" y="10667"/>
                </a:lnTo>
                <a:lnTo>
                  <a:pt x="42672" y="6095"/>
                </a:lnTo>
                <a:lnTo>
                  <a:pt x="44195" y="6095"/>
                </a:lnTo>
                <a:lnTo>
                  <a:pt x="44195" y="4571"/>
                </a:lnTo>
                <a:lnTo>
                  <a:pt x="100584" y="4571"/>
                </a:lnTo>
                <a:lnTo>
                  <a:pt x="102108" y="6095"/>
                </a:lnTo>
                <a:lnTo>
                  <a:pt x="111252" y="10667"/>
                </a:lnTo>
                <a:lnTo>
                  <a:pt x="112775" y="12191"/>
                </a:lnTo>
                <a:close/>
              </a:path>
              <a:path w="146684" h="147955">
                <a:moveTo>
                  <a:pt x="123444" y="21335"/>
                </a:moveTo>
                <a:lnTo>
                  <a:pt x="21336" y="21335"/>
                </a:lnTo>
                <a:lnTo>
                  <a:pt x="21336" y="19811"/>
                </a:lnTo>
                <a:lnTo>
                  <a:pt x="30480" y="13715"/>
                </a:lnTo>
                <a:lnTo>
                  <a:pt x="30480" y="12191"/>
                </a:lnTo>
                <a:lnTo>
                  <a:pt x="114300" y="12191"/>
                </a:lnTo>
                <a:lnTo>
                  <a:pt x="114300" y="13715"/>
                </a:lnTo>
                <a:lnTo>
                  <a:pt x="123444" y="19811"/>
                </a:lnTo>
                <a:lnTo>
                  <a:pt x="123444" y="21335"/>
                </a:lnTo>
                <a:close/>
              </a:path>
              <a:path w="146684" h="147955">
                <a:moveTo>
                  <a:pt x="54864" y="103631"/>
                </a:moveTo>
                <a:lnTo>
                  <a:pt x="51816" y="102107"/>
                </a:lnTo>
                <a:lnTo>
                  <a:pt x="4572" y="102107"/>
                </a:lnTo>
                <a:lnTo>
                  <a:pt x="4572" y="100583"/>
                </a:lnTo>
                <a:lnTo>
                  <a:pt x="1524" y="89915"/>
                </a:lnTo>
                <a:lnTo>
                  <a:pt x="1524" y="86867"/>
                </a:lnTo>
                <a:lnTo>
                  <a:pt x="0" y="86867"/>
                </a:lnTo>
                <a:lnTo>
                  <a:pt x="0" y="60959"/>
                </a:lnTo>
                <a:lnTo>
                  <a:pt x="1524" y="59435"/>
                </a:lnTo>
                <a:lnTo>
                  <a:pt x="1524" y="56387"/>
                </a:lnTo>
                <a:lnTo>
                  <a:pt x="4572" y="45719"/>
                </a:lnTo>
                <a:lnTo>
                  <a:pt x="6096" y="44195"/>
                </a:lnTo>
                <a:lnTo>
                  <a:pt x="6096" y="42671"/>
                </a:lnTo>
                <a:lnTo>
                  <a:pt x="10668" y="33527"/>
                </a:lnTo>
                <a:lnTo>
                  <a:pt x="13716" y="30479"/>
                </a:lnTo>
                <a:lnTo>
                  <a:pt x="19812" y="22859"/>
                </a:lnTo>
                <a:lnTo>
                  <a:pt x="19812" y="21335"/>
                </a:lnTo>
                <a:lnTo>
                  <a:pt x="124968" y="21335"/>
                </a:lnTo>
                <a:lnTo>
                  <a:pt x="124968" y="22859"/>
                </a:lnTo>
                <a:lnTo>
                  <a:pt x="132588" y="30479"/>
                </a:lnTo>
                <a:lnTo>
                  <a:pt x="132588" y="32003"/>
                </a:lnTo>
                <a:lnTo>
                  <a:pt x="134112" y="32003"/>
                </a:lnTo>
                <a:lnTo>
                  <a:pt x="134112" y="33527"/>
                </a:lnTo>
                <a:lnTo>
                  <a:pt x="136398" y="38099"/>
                </a:lnTo>
                <a:lnTo>
                  <a:pt x="67056" y="38099"/>
                </a:lnTo>
                <a:lnTo>
                  <a:pt x="61722" y="39623"/>
                </a:lnTo>
                <a:lnTo>
                  <a:pt x="60960" y="39623"/>
                </a:lnTo>
                <a:lnTo>
                  <a:pt x="56387" y="41147"/>
                </a:lnTo>
                <a:lnTo>
                  <a:pt x="57912" y="41147"/>
                </a:lnTo>
                <a:lnTo>
                  <a:pt x="51816" y="44195"/>
                </a:lnTo>
                <a:lnTo>
                  <a:pt x="52959" y="44195"/>
                </a:lnTo>
                <a:lnTo>
                  <a:pt x="49149" y="47243"/>
                </a:lnTo>
                <a:lnTo>
                  <a:pt x="48768" y="47243"/>
                </a:lnTo>
                <a:lnTo>
                  <a:pt x="47244" y="48767"/>
                </a:lnTo>
                <a:lnTo>
                  <a:pt x="47548" y="48767"/>
                </a:lnTo>
                <a:lnTo>
                  <a:pt x="45110" y="51815"/>
                </a:lnTo>
                <a:lnTo>
                  <a:pt x="44195" y="51815"/>
                </a:lnTo>
                <a:lnTo>
                  <a:pt x="39624" y="60959"/>
                </a:lnTo>
                <a:lnTo>
                  <a:pt x="40131" y="60959"/>
                </a:lnTo>
                <a:lnTo>
                  <a:pt x="39116" y="64007"/>
                </a:lnTo>
                <a:lnTo>
                  <a:pt x="38100" y="64007"/>
                </a:lnTo>
                <a:lnTo>
                  <a:pt x="38100" y="82295"/>
                </a:lnTo>
                <a:lnTo>
                  <a:pt x="39116" y="82295"/>
                </a:lnTo>
                <a:lnTo>
                  <a:pt x="40132" y="85343"/>
                </a:lnTo>
                <a:lnTo>
                  <a:pt x="39624" y="85343"/>
                </a:lnTo>
                <a:lnTo>
                  <a:pt x="44195" y="94487"/>
                </a:lnTo>
                <a:lnTo>
                  <a:pt x="44704" y="94487"/>
                </a:lnTo>
                <a:lnTo>
                  <a:pt x="48768" y="100583"/>
                </a:lnTo>
                <a:lnTo>
                  <a:pt x="51053" y="100583"/>
                </a:lnTo>
                <a:lnTo>
                  <a:pt x="54864" y="103631"/>
                </a:lnTo>
                <a:close/>
              </a:path>
              <a:path w="146684" h="147955">
                <a:moveTo>
                  <a:pt x="137922" y="41147"/>
                </a:moveTo>
                <a:lnTo>
                  <a:pt x="88391" y="41147"/>
                </a:lnTo>
                <a:lnTo>
                  <a:pt x="80772" y="38099"/>
                </a:lnTo>
                <a:lnTo>
                  <a:pt x="136398" y="38099"/>
                </a:lnTo>
                <a:lnTo>
                  <a:pt x="137922" y="41147"/>
                </a:lnTo>
                <a:close/>
              </a:path>
              <a:path w="146684" h="147955">
                <a:moveTo>
                  <a:pt x="56387" y="41147"/>
                </a:moveTo>
                <a:lnTo>
                  <a:pt x="60960" y="39623"/>
                </a:lnTo>
                <a:lnTo>
                  <a:pt x="59944" y="40131"/>
                </a:lnTo>
                <a:lnTo>
                  <a:pt x="56387" y="41147"/>
                </a:lnTo>
                <a:close/>
              </a:path>
              <a:path w="146684" h="147955">
                <a:moveTo>
                  <a:pt x="59944" y="40131"/>
                </a:moveTo>
                <a:lnTo>
                  <a:pt x="60960" y="39623"/>
                </a:lnTo>
                <a:lnTo>
                  <a:pt x="61722" y="39623"/>
                </a:lnTo>
                <a:lnTo>
                  <a:pt x="59944" y="40131"/>
                </a:lnTo>
                <a:close/>
              </a:path>
              <a:path w="146684" h="147955">
                <a:moveTo>
                  <a:pt x="140208" y="44195"/>
                </a:moveTo>
                <a:lnTo>
                  <a:pt x="92964" y="44195"/>
                </a:lnTo>
                <a:lnTo>
                  <a:pt x="83820" y="39623"/>
                </a:lnTo>
                <a:lnTo>
                  <a:pt x="88391" y="41147"/>
                </a:lnTo>
                <a:lnTo>
                  <a:pt x="137922" y="41147"/>
                </a:lnTo>
                <a:lnTo>
                  <a:pt x="138684" y="42671"/>
                </a:lnTo>
                <a:lnTo>
                  <a:pt x="140208" y="44195"/>
                </a:lnTo>
                <a:close/>
              </a:path>
              <a:path w="146684" h="147955">
                <a:moveTo>
                  <a:pt x="57912" y="41147"/>
                </a:moveTo>
                <a:lnTo>
                  <a:pt x="56387" y="41147"/>
                </a:lnTo>
                <a:lnTo>
                  <a:pt x="59944" y="40131"/>
                </a:lnTo>
                <a:lnTo>
                  <a:pt x="57912" y="41147"/>
                </a:lnTo>
                <a:close/>
              </a:path>
              <a:path w="146684" h="147955">
                <a:moveTo>
                  <a:pt x="52959" y="44195"/>
                </a:moveTo>
                <a:lnTo>
                  <a:pt x="51816" y="44195"/>
                </a:lnTo>
                <a:lnTo>
                  <a:pt x="54864" y="42671"/>
                </a:lnTo>
                <a:lnTo>
                  <a:pt x="52959" y="44195"/>
                </a:lnTo>
                <a:close/>
              </a:path>
              <a:path w="146684" h="147955">
                <a:moveTo>
                  <a:pt x="141078" y="48767"/>
                </a:moveTo>
                <a:lnTo>
                  <a:pt x="99060" y="48767"/>
                </a:lnTo>
                <a:lnTo>
                  <a:pt x="89916" y="42671"/>
                </a:lnTo>
                <a:lnTo>
                  <a:pt x="92964" y="44195"/>
                </a:lnTo>
                <a:lnTo>
                  <a:pt x="140208" y="44195"/>
                </a:lnTo>
                <a:lnTo>
                  <a:pt x="140208" y="45719"/>
                </a:lnTo>
                <a:lnTo>
                  <a:pt x="141078" y="48767"/>
                </a:lnTo>
                <a:close/>
              </a:path>
              <a:path w="146684" h="147955">
                <a:moveTo>
                  <a:pt x="47244" y="48767"/>
                </a:moveTo>
                <a:lnTo>
                  <a:pt x="48768" y="47243"/>
                </a:lnTo>
                <a:lnTo>
                  <a:pt x="48090" y="48090"/>
                </a:lnTo>
                <a:lnTo>
                  <a:pt x="47244" y="48767"/>
                </a:lnTo>
                <a:close/>
              </a:path>
              <a:path w="146684" h="147955">
                <a:moveTo>
                  <a:pt x="48090" y="48090"/>
                </a:moveTo>
                <a:lnTo>
                  <a:pt x="48768" y="47243"/>
                </a:lnTo>
                <a:lnTo>
                  <a:pt x="49149" y="47243"/>
                </a:lnTo>
                <a:lnTo>
                  <a:pt x="48090" y="48090"/>
                </a:lnTo>
                <a:close/>
              </a:path>
              <a:path w="146684" h="147955">
                <a:moveTo>
                  <a:pt x="102107" y="54863"/>
                </a:moveTo>
                <a:lnTo>
                  <a:pt x="96012" y="47243"/>
                </a:lnTo>
                <a:lnTo>
                  <a:pt x="99060" y="48767"/>
                </a:lnTo>
                <a:lnTo>
                  <a:pt x="141078" y="48767"/>
                </a:lnTo>
                <a:lnTo>
                  <a:pt x="141949" y="51815"/>
                </a:lnTo>
                <a:lnTo>
                  <a:pt x="100584" y="51815"/>
                </a:lnTo>
                <a:lnTo>
                  <a:pt x="102107" y="54863"/>
                </a:lnTo>
                <a:close/>
              </a:path>
              <a:path w="146684" h="147955">
                <a:moveTo>
                  <a:pt x="47548" y="48767"/>
                </a:moveTo>
                <a:lnTo>
                  <a:pt x="47244" y="48767"/>
                </a:lnTo>
                <a:lnTo>
                  <a:pt x="48090" y="48090"/>
                </a:lnTo>
                <a:lnTo>
                  <a:pt x="47548" y="48767"/>
                </a:lnTo>
                <a:close/>
              </a:path>
              <a:path w="146684" h="147955">
                <a:moveTo>
                  <a:pt x="42672" y="54863"/>
                </a:moveTo>
                <a:lnTo>
                  <a:pt x="44195" y="51815"/>
                </a:lnTo>
                <a:lnTo>
                  <a:pt x="45110" y="51815"/>
                </a:lnTo>
                <a:lnTo>
                  <a:pt x="42672" y="54863"/>
                </a:lnTo>
                <a:close/>
              </a:path>
              <a:path w="146684" h="147955">
                <a:moveTo>
                  <a:pt x="144779" y="60959"/>
                </a:moveTo>
                <a:lnTo>
                  <a:pt x="105155" y="60959"/>
                </a:lnTo>
                <a:lnTo>
                  <a:pt x="100584" y="51815"/>
                </a:lnTo>
                <a:lnTo>
                  <a:pt x="141949" y="51815"/>
                </a:lnTo>
                <a:lnTo>
                  <a:pt x="143256" y="56387"/>
                </a:lnTo>
                <a:lnTo>
                  <a:pt x="143256" y="57911"/>
                </a:lnTo>
                <a:lnTo>
                  <a:pt x="144779" y="59435"/>
                </a:lnTo>
                <a:lnTo>
                  <a:pt x="144779" y="60959"/>
                </a:lnTo>
                <a:close/>
              </a:path>
              <a:path w="146684" h="147955">
                <a:moveTo>
                  <a:pt x="40131" y="60959"/>
                </a:moveTo>
                <a:lnTo>
                  <a:pt x="39624" y="60959"/>
                </a:lnTo>
                <a:lnTo>
                  <a:pt x="41148" y="57911"/>
                </a:lnTo>
                <a:lnTo>
                  <a:pt x="40131" y="60959"/>
                </a:lnTo>
                <a:close/>
              </a:path>
              <a:path w="146684" h="147955">
                <a:moveTo>
                  <a:pt x="106679" y="67055"/>
                </a:moveTo>
                <a:lnTo>
                  <a:pt x="103632" y="57911"/>
                </a:lnTo>
                <a:lnTo>
                  <a:pt x="105155" y="60959"/>
                </a:lnTo>
                <a:lnTo>
                  <a:pt x="144779" y="60959"/>
                </a:lnTo>
                <a:lnTo>
                  <a:pt x="144779" y="64007"/>
                </a:lnTo>
                <a:lnTo>
                  <a:pt x="106679" y="64007"/>
                </a:lnTo>
                <a:lnTo>
                  <a:pt x="106679" y="67055"/>
                </a:lnTo>
                <a:close/>
              </a:path>
              <a:path w="146684" h="147955">
                <a:moveTo>
                  <a:pt x="38100" y="67055"/>
                </a:moveTo>
                <a:lnTo>
                  <a:pt x="38100" y="64007"/>
                </a:lnTo>
                <a:lnTo>
                  <a:pt x="39116" y="64007"/>
                </a:lnTo>
                <a:lnTo>
                  <a:pt x="38100" y="67055"/>
                </a:lnTo>
                <a:close/>
              </a:path>
              <a:path w="146684" h="147955">
                <a:moveTo>
                  <a:pt x="107986" y="73151"/>
                </a:moveTo>
                <a:lnTo>
                  <a:pt x="106679" y="64007"/>
                </a:lnTo>
                <a:lnTo>
                  <a:pt x="144779" y="64007"/>
                </a:lnTo>
                <a:lnTo>
                  <a:pt x="144779" y="71627"/>
                </a:lnTo>
                <a:lnTo>
                  <a:pt x="108204" y="71627"/>
                </a:lnTo>
                <a:lnTo>
                  <a:pt x="107986" y="73151"/>
                </a:lnTo>
                <a:close/>
              </a:path>
              <a:path w="146684" h="147955">
                <a:moveTo>
                  <a:pt x="108204" y="74675"/>
                </a:moveTo>
                <a:lnTo>
                  <a:pt x="107986" y="73151"/>
                </a:lnTo>
                <a:lnTo>
                  <a:pt x="108204" y="71627"/>
                </a:lnTo>
                <a:lnTo>
                  <a:pt x="108204" y="74675"/>
                </a:lnTo>
                <a:close/>
              </a:path>
              <a:path w="146684" h="147955">
                <a:moveTo>
                  <a:pt x="146304" y="74675"/>
                </a:moveTo>
                <a:lnTo>
                  <a:pt x="108204" y="74675"/>
                </a:lnTo>
                <a:lnTo>
                  <a:pt x="108204" y="71627"/>
                </a:lnTo>
                <a:lnTo>
                  <a:pt x="144779" y="71627"/>
                </a:lnTo>
                <a:lnTo>
                  <a:pt x="146304" y="73151"/>
                </a:lnTo>
                <a:lnTo>
                  <a:pt x="146304" y="74675"/>
                </a:lnTo>
                <a:close/>
              </a:path>
              <a:path w="146684" h="147955">
                <a:moveTo>
                  <a:pt x="144779" y="82295"/>
                </a:moveTo>
                <a:lnTo>
                  <a:pt x="106679" y="82295"/>
                </a:lnTo>
                <a:lnTo>
                  <a:pt x="107986" y="73151"/>
                </a:lnTo>
                <a:lnTo>
                  <a:pt x="108204" y="74675"/>
                </a:lnTo>
                <a:lnTo>
                  <a:pt x="144779" y="74675"/>
                </a:lnTo>
                <a:lnTo>
                  <a:pt x="144779" y="82295"/>
                </a:lnTo>
                <a:close/>
              </a:path>
              <a:path w="146684" h="147955">
                <a:moveTo>
                  <a:pt x="39116" y="82295"/>
                </a:moveTo>
                <a:lnTo>
                  <a:pt x="38100" y="82295"/>
                </a:lnTo>
                <a:lnTo>
                  <a:pt x="38100" y="79247"/>
                </a:lnTo>
                <a:lnTo>
                  <a:pt x="39116" y="82295"/>
                </a:lnTo>
                <a:close/>
              </a:path>
              <a:path w="146684" h="147955">
                <a:moveTo>
                  <a:pt x="103632" y="88391"/>
                </a:moveTo>
                <a:lnTo>
                  <a:pt x="106679" y="79247"/>
                </a:lnTo>
                <a:lnTo>
                  <a:pt x="106679" y="82295"/>
                </a:lnTo>
                <a:lnTo>
                  <a:pt x="144779" y="82295"/>
                </a:lnTo>
                <a:lnTo>
                  <a:pt x="144779" y="85343"/>
                </a:lnTo>
                <a:lnTo>
                  <a:pt x="105155" y="85343"/>
                </a:lnTo>
                <a:lnTo>
                  <a:pt x="103632" y="88391"/>
                </a:lnTo>
                <a:close/>
              </a:path>
              <a:path w="146684" h="147955">
                <a:moveTo>
                  <a:pt x="41148" y="88391"/>
                </a:moveTo>
                <a:lnTo>
                  <a:pt x="39624" y="85343"/>
                </a:lnTo>
                <a:lnTo>
                  <a:pt x="40132" y="85343"/>
                </a:lnTo>
                <a:lnTo>
                  <a:pt x="41148" y="88391"/>
                </a:lnTo>
                <a:close/>
              </a:path>
              <a:path w="146684" h="147955">
                <a:moveTo>
                  <a:pt x="141949" y="94487"/>
                </a:moveTo>
                <a:lnTo>
                  <a:pt x="100584" y="94487"/>
                </a:lnTo>
                <a:lnTo>
                  <a:pt x="105155" y="85343"/>
                </a:lnTo>
                <a:lnTo>
                  <a:pt x="144779" y="85343"/>
                </a:lnTo>
                <a:lnTo>
                  <a:pt x="144779" y="86867"/>
                </a:lnTo>
                <a:lnTo>
                  <a:pt x="143256" y="88391"/>
                </a:lnTo>
                <a:lnTo>
                  <a:pt x="143256" y="89915"/>
                </a:lnTo>
                <a:lnTo>
                  <a:pt x="141949" y="94487"/>
                </a:lnTo>
                <a:close/>
              </a:path>
              <a:path w="146684" h="147955">
                <a:moveTo>
                  <a:pt x="44704" y="94487"/>
                </a:moveTo>
                <a:lnTo>
                  <a:pt x="44195" y="94487"/>
                </a:lnTo>
                <a:lnTo>
                  <a:pt x="42671" y="91439"/>
                </a:lnTo>
                <a:lnTo>
                  <a:pt x="44704" y="94487"/>
                </a:lnTo>
                <a:close/>
              </a:path>
              <a:path w="146684" h="147955">
                <a:moveTo>
                  <a:pt x="97231" y="98755"/>
                </a:moveTo>
                <a:lnTo>
                  <a:pt x="102108" y="91439"/>
                </a:lnTo>
                <a:lnTo>
                  <a:pt x="100584" y="94487"/>
                </a:lnTo>
                <a:lnTo>
                  <a:pt x="141949" y="94487"/>
                </a:lnTo>
                <a:lnTo>
                  <a:pt x="141078" y="97535"/>
                </a:lnTo>
                <a:lnTo>
                  <a:pt x="99060" y="97535"/>
                </a:lnTo>
                <a:lnTo>
                  <a:pt x="97231" y="98755"/>
                </a:lnTo>
                <a:close/>
              </a:path>
              <a:path w="146684" h="147955">
                <a:moveTo>
                  <a:pt x="51053" y="100583"/>
                </a:moveTo>
                <a:lnTo>
                  <a:pt x="48768" y="100583"/>
                </a:lnTo>
                <a:lnTo>
                  <a:pt x="47244" y="97535"/>
                </a:lnTo>
                <a:lnTo>
                  <a:pt x="51053" y="100583"/>
                </a:lnTo>
                <a:close/>
              </a:path>
              <a:path w="146684" h="147955">
                <a:moveTo>
                  <a:pt x="96012" y="100583"/>
                </a:moveTo>
                <a:lnTo>
                  <a:pt x="97231" y="98755"/>
                </a:lnTo>
                <a:lnTo>
                  <a:pt x="99060" y="97535"/>
                </a:lnTo>
                <a:lnTo>
                  <a:pt x="96012" y="100583"/>
                </a:lnTo>
                <a:close/>
              </a:path>
              <a:path w="146684" h="147955">
                <a:moveTo>
                  <a:pt x="140208" y="100583"/>
                </a:moveTo>
                <a:lnTo>
                  <a:pt x="96012" y="100583"/>
                </a:lnTo>
                <a:lnTo>
                  <a:pt x="99060" y="97535"/>
                </a:lnTo>
                <a:lnTo>
                  <a:pt x="141078" y="97535"/>
                </a:lnTo>
                <a:lnTo>
                  <a:pt x="140208" y="100583"/>
                </a:lnTo>
                <a:close/>
              </a:path>
              <a:path w="146684" h="147955">
                <a:moveTo>
                  <a:pt x="89916" y="103631"/>
                </a:moveTo>
                <a:lnTo>
                  <a:pt x="97231" y="98755"/>
                </a:lnTo>
                <a:lnTo>
                  <a:pt x="96012" y="100583"/>
                </a:lnTo>
                <a:lnTo>
                  <a:pt x="140208" y="100583"/>
                </a:lnTo>
                <a:lnTo>
                  <a:pt x="140208" y="102107"/>
                </a:lnTo>
                <a:lnTo>
                  <a:pt x="92964" y="102107"/>
                </a:lnTo>
                <a:lnTo>
                  <a:pt x="89916" y="103631"/>
                </a:lnTo>
                <a:close/>
              </a:path>
              <a:path w="146684" h="147955">
                <a:moveTo>
                  <a:pt x="114300" y="134111"/>
                </a:moveTo>
                <a:lnTo>
                  <a:pt x="30480" y="134111"/>
                </a:lnTo>
                <a:lnTo>
                  <a:pt x="22859" y="126491"/>
                </a:lnTo>
                <a:lnTo>
                  <a:pt x="21336" y="126491"/>
                </a:lnTo>
                <a:lnTo>
                  <a:pt x="19812" y="124967"/>
                </a:lnTo>
                <a:lnTo>
                  <a:pt x="19812" y="123443"/>
                </a:lnTo>
                <a:lnTo>
                  <a:pt x="13716" y="115823"/>
                </a:lnTo>
                <a:lnTo>
                  <a:pt x="10668" y="112775"/>
                </a:lnTo>
                <a:lnTo>
                  <a:pt x="6096" y="103631"/>
                </a:lnTo>
                <a:lnTo>
                  <a:pt x="6096" y="102107"/>
                </a:lnTo>
                <a:lnTo>
                  <a:pt x="51816" y="102107"/>
                </a:lnTo>
                <a:lnTo>
                  <a:pt x="57912" y="105155"/>
                </a:lnTo>
                <a:lnTo>
                  <a:pt x="56387" y="105155"/>
                </a:lnTo>
                <a:lnTo>
                  <a:pt x="64008" y="108203"/>
                </a:lnTo>
                <a:lnTo>
                  <a:pt x="68580" y="108203"/>
                </a:lnTo>
                <a:lnTo>
                  <a:pt x="71628" y="109727"/>
                </a:lnTo>
                <a:lnTo>
                  <a:pt x="135636" y="109727"/>
                </a:lnTo>
                <a:lnTo>
                  <a:pt x="134112" y="112775"/>
                </a:lnTo>
                <a:lnTo>
                  <a:pt x="134112" y="114299"/>
                </a:lnTo>
                <a:lnTo>
                  <a:pt x="132588" y="114299"/>
                </a:lnTo>
                <a:lnTo>
                  <a:pt x="132588" y="115823"/>
                </a:lnTo>
                <a:lnTo>
                  <a:pt x="124968" y="123443"/>
                </a:lnTo>
                <a:lnTo>
                  <a:pt x="124968" y="124967"/>
                </a:lnTo>
                <a:lnTo>
                  <a:pt x="123444" y="126491"/>
                </a:lnTo>
                <a:lnTo>
                  <a:pt x="114300" y="134111"/>
                </a:lnTo>
                <a:close/>
              </a:path>
              <a:path w="146684" h="147955">
                <a:moveTo>
                  <a:pt x="84836" y="106171"/>
                </a:moveTo>
                <a:lnTo>
                  <a:pt x="92964" y="102107"/>
                </a:lnTo>
                <a:lnTo>
                  <a:pt x="140208" y="102107"/>
                </a:lnTo>
                <a:lnTo>
                  <a:pt x="138684" y="103631"/>
                </a:lnTo>
                <a:lnTo>
                  <a:pt x="137922" y="105155"/>
                </a:lnTo>
                <a:lnTo>
                  <a:pt x="88391" y="105155"/>
                </a:lnTo>
                <a:lnTo>
                  <a:pt x="84836" y="106171"/>
                </a:lnTo>
                <a:close/>
              </a:path>
              <a:path w="146684" h="147955">
                <a:moveTo>
                  <a:pt x="60960" y="106679"/>
                </a:moveTo>
                <a:lnTo>
                  <a:pt x="56387" y="105155"/>
                </a:lnTo>
                <a:lnTo>
                  <a:pt x="57912" y="105155"/>
                </a:lnTo>
                <a:lnTo>
                  <a:pt x="60960" y="106679"/>
                </a:lnTo>
                <a:close/>
              </a:path>
              <a:path w="146684" h="147955">
                <a:moveTo>
                  <a:pt x="83820" y="106679"/>
                </a:moveTo>
                <a:lnTo>
                  <a:pt x="84836" y="106171"/>
                </a:lnTo>
                <a:lnTo>
                  <a:pt x="88391" y="105155"/>
                </a:lnTo>
                <a:lnTo>
                  <a:pt x="83820" y="106679"/>
                </a:lnTo>
                <a:close/>
              </a:path>
              <a:path w="146684" h="147955">
                <a:moveTo>
                  <a:pt x="137160" y="106679"/>
                </a:moveTo>
                <a:lnTo>
                  <a:pt x="83820" y="106679"/>
                </a:lnTo>
                <a:lnTo>
                  <a:pt x="88391" y="105155"/>
                </a:lnTo>
                <a:lnTo>
                  <a:pt x="137922" y="105155"/>
                </a:lnTo>
                <a:lnTo>
                  <a:pt x="137160" y="106679"/>
                </a:lnTo>
                <a:close/>
              </a:path>
              <a:path w="146684" h="147955">
                <a:moveTo>
                  <a:pt x="135636" y="109727"/>
                </a:moveTo>
                <a:lnTo>
                  <a:pt x="74676" y="109727"/>
                </a:lnTo>
                <a:lnTo>
                  <a:pt x="77724" y="108203"/>
                </a:lnTo>
                <a:lnTo>
                  <a:pt x="84836" y="106171"/>
                </a:lnTo>
                <a:lnTo>
                  <a:pt x="83820" y="106679"/>
                </a:lnTo>
                <a:lnTo>
                  <a:pt x="137160" y="106679"/>
                </a:lnTo>
                <a:lnTo>
                  <a:pt x="135636" y="109727"/>
                </a:lnTo>
                <a:close/>
              </a:path>
              <a:path w="146684" h="147955">
                <a:moveTo>
                  <a:pt x="102108" y="141731"/>
                </a:moveTo>
                <a:lnTo>
                  <a:pt x="44195" y="141731"/>
                </a:lnTo>
                <a:lnTo>
                  <a:pt x="42672" y="140207"/>
                </a:lnTo>
                <a:lnTo>
                  <a:pt x="33528" y="135635"/>
                </a:lnTo>
                <a:lnTo>
                  <a:pt x="32004" y="134111"/>
                </a:lnTo>
                <a:lnTo>
                  <a:pt x="112775" y="134111"/>
                </a:lnTo>
                <a:lnTo>
                  <a:pt x="111252" y="135635"/>
                </a:lnTo>
                <a:lnTo>
                  <a:pt x="102108" y="140207"/>
                </a:lnTo>
                <a:lnTo>
                  <a:pt x="102108" y="141731"/>
                </a:lnTo>
                <a:close/>
              </a:path>
              <a:path w="146684" h="147955">
                <a:moveTo>
                  <a:pt x="73152" y="147827"/>
                </a:moveTo>
                <a:lnTo>
                  <a:pt x="65532" y="146303"/>
                </a:lnTo>
                <a:lnTo>
                  <a:pt x="59436" y="146303"/>
                </a:lnTo>
                <a:lnTo>
                  <a:pt x="45719" y="141731"/>
                </a:lnTo>
                <a:lnTo>
                  <a:pt x="99060" y="141731"/>
                </a:lnTo>
                <a:lnTo>
                  <a:pt x="88391" y="144779"/>
                </a:lnTo>
                <a:lnTo>
                  <a:pt x="73152" y="1478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835140" y="1799082"/>
            <a:ext cx="1369060" cy="0"/>
          </a:xfrm>
          <a:custGeom>
            <a:avLst/>
            <a:gdLst/>
            <a:ahLst/>
            <a:cxnLst/>
            <a:rect l="l" t="t" r="r" b="b"/>
            <a:pathLst>
              <a:path w="1369059" h="0">
                <a:moveTo>
                  <a:pt x="0" y="0"/>
                </a:moveTo>
                <a:lnTo>
                  <a:pt x="1368552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371331" y="1985772"/>
            <a:ext cx="96520" cy="353695"/>
          </a:xfrm>
          <a:custGeom>
            <a:avLst/>
            <a:gdLst/>
            <a:ahLst/>
            <a:cxnLst/>
            <a:rect l="l" t="t" r="r" b="b"/>
            <a:pathLst>
              <a:path w="96520" h="353694">
                <a:moveTo>
                  <a:pt x="64007" y="274319"/>
                </a:moveTo>
                <a:lnTo>
                  <a:pt x="32003" y="274319"/>
                </a:lnTo>
                <a:lnTo>
                  <a:pt x="32003" y="0"/>
                </a:lnTo>
                <a:lnTo>
                  <a:pt x="64007" y="0"/>
                </a:lnTo>
                <a:lnTo>
                  <a:pt x="64007" y="274319"/>
                </a:lnTo>
                <a:close/>
              </a:path>
              <a:path w="96520" h="353694">
                <a:moveTo>
                  <a:pt x="48767" y="353567"/>
                </a:moveTo>
                <a:lnTo>
                  <a:pt x="0" y="259080"/>
                </a:lnTo>
                <a:lnTo>
                  <a:pt x="32003" y="259080"/>
                </a:lnTo>
                <a:lnTo>
                  <a:pt x="32003" y="274319"/>
                </a:lnTo>
                <a:lnTo>
                  <a:pt x="88392" y="274319"/>
                </a:lnTo>
                <a:lnTo>
                  <a:pt x="48767" y="353567"/>
                </a:lnTo>
                <a:close/>
              </a:path>
              <a:path w="96520" h="353694">
                <a:moveTo>
                  <a:pt x="88392" y="274319"/>
                </a:moveTo>
                <a:lnTo>
                  <a:pt x="64007" y="274319"/>
                </a:lnTo>
                <a:lnTo>
                  <a:pt x="64007" y="259080"/>
                </a:lnTo>
                <a:lnTo>
                  <a:pt x="96011" y="259080"/>
                </a:lnTo>
                <a:lnTo>
                  <a:pt x="88392" y="274319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408164" y="1757172"/>
            <a:ext cx="85725" cy="2174875"/>
          </a:xfrm>
          <a:custGeom>
            <a:avLst/>
            <a:gdLst/>
            <a:ahLst/>
            <a:cxnLst/>
            <a:rect l="l" t="t" r="r" b="b"/>
            <a:pathLst>
              <a:path w="85725" h="2174875">
                <a:moveTo>
                  <a:pt x="28955" y="83964"/>
                </a:moveTo>
                <a:lnTo>
                  <a:pt x="26360" y="83415"/>
                </a:lnTo>
                <a:lnTo>
                  <a:pt x="12763" y="74104"/>
                </a:lnTo>
                <a:lnTo>
                  <a:pt x="3452" y="60507"/>
                </a:lnTo>
                <a:lnTo>
                  <a:pt x="0" y="44196"/>
                </a:lnTo>
                <a:lnTo>
                  <a:pt x="3452" y="27003"/>
                </a:lnTo>
                <a:lnTo>
                  <a:pt x="12763" y="12953"/>
                </a:lnTo>
                <a:lnTo>
                  <a:pt x="26360" y="3476"/>
                </a:lnTo>
                <a:lnTo>
                  <a:pt x="42671" y="0"/>
                </a:lnTo>
                <a:lnTo>
                  <a:pt x="59626" y="3476"/>
                </a:lnTo>
                <a:lnTo>
                  <a:pt x="73151" y="12953"/>
                </a:lnTo>
                <a:lnTo>
                  <a:pt x="82105" y="27003"/>
                </a:lnTo>
                <a:lnTo>
                  <a:pt x="85343" y="44196"/>
                </a:lnTo>
                <a:lnTo>
                  <a:pt x="28955" y="44196"/>
                </a:lnTo>
                <a:lnTo>
                  <a:pt x="28955" y="83964"/>
                </a:lnTo>
                <a:close/>
              </a:path>
              <a:path w="85725" h="2174875">
                <a:moveTo>
                  <a:pt x="42671" y="86867"/>
                </a:moveTo>
                <a:lnTo>
                  <a:pt x="28955" y="83964"/>
                </a:lnTo>
                <a:lnTo>
                  <a:pt x="28955" y="44196"/>
                </a:lnTo>
                <a:lnTo>
                  <a:pt x="57911" y="44196"/>
                </a:lnTo>
                <a:lnTo>
                  <a:pt x="57911" y="83764"/>
                </a:lnTo>
                <a:lnTo>
                  <a:pt x="42671" y="86867"/>
                </a:lnTo>
                <a:close/>
              </a:path>
              <a:path w="85725" h="2174875">
                <a:moveTo>
                  <a:pt x="57912" y="83764"/>
                </a:moveTo>
                <a:lnTo>
                  <a:pt x="57911" y="44196"/>
                </a:lnTo>
                <a:lnTo>
                  <a:pt x="85343" y="44196"/>
                </a:lnTo>
                <a:lnTo>
                  <a:pt x="82105" y="60507"/>
                </a:lnTo>
                <a:lnTo>
                  <a:pt x="73151" y="74104"/>
                </a:lnTo>
                <a:lnTo>
                  <a:pt x="59626" y="83415"/>
                </a:lnTo>
                <a:lnTo>
                  <a:pt x="57912" y="83764"/>
                </a:lnTo>
                <a:close/>
              </a:path>
              <a:path w="85725" h="2174875">
                <a:moveTo>
                  <a:pt x="57911" y="86867"/>
                </a:moveTo>
                <a:lnTo>
                  <a:pt x="42671" y="86867"/>
                </a:lnTo>
                <a:lnTo>
                  <a:pt x="57912" y="83764"/>
                </a:lnTo>
                <a:lnTo>
                  <a:pt x="57911" y="86867"/>
                </a:lnTo>
                <a:close/>
              </a:path>
              <a:path w="85725" h="2174875">
                <a:moveTo>
                  <a:pt x="28955" y="2090783"/>
                </a:moveTo>
                <a:lnTo>
                  <a:pt x="28955" y="83964"/>
                </a:lnTo>
                <a:lnTo>
                  <a:pt x="42671" y="86867"/>
                </a:lnTo>
                <a:lnTo>
                  <a:pt x="57911" y="86867"/>
                </a:lnTo>
                <a:lnTo>
                  <a:pt x="57911" y="2087879"/>
                </a:lnTo>
                <a:lnTo>
                  <a:pt x="42671" y="2087879"/>
                </a:lnTo>
                <a:lnTo>
                  <a:pt x="28955" y="2090783"/>
                </a:lnTo>
                <a:close/>
              </a:path>
              <a:path w="85725" h="2174875">
                <a:moveTo>
                  <a:pt x="57911" y="2130551"/>
                </a:moveTo>
                <a:lnTo>
                  <a:pt x="28955" y="2130551"/>
                </a:lnTo>
                <a:lnTo>
                  <a:pt x="28955" y="2090783"/>
                </a:lnTo>
                <a:lnTo>
                  <a:pt x="42671" y="2087879"/>
                </a:lnTo>
                <a:lnTo>
                  <a:pt x="57911" y="2090983"/>
                </a:lnTo>
                <a:lnTo>
                  <a:pt x="57911" y="2130551"/>
                </a:lnTo>
                <a:close/>
              </a:path>
              <a:path w="85725" h="2174875">
                <a:moveTo>
                  <a:pt x="57911" y="2090983"/>
                </a:moveTo>
                <a:lnTo>
                  <a:pt x="42671" y="2087879"/>
                </a:lnTo>
                <a:lnTo>
                  <a:pt x="57911" y="2087879"/>
                </a:lnTo>
                <a:lnTo>
                  <a:pt x="57911" y="2090983"/>
                </a:lnTo>
                <a:close/>
              </a:path>
              <a:path w="85725" h="2174875">
                <a:moveTo>
                  <a:pt x="42671" y="2174747"/>
                </a:moveTo>
                <a:lnTo>
                  <a:pt x="26360" y="2171271"/>
                </a:lnTo>
                <a:lnTo>
                  <a:pt x="12763" y="2161793"/>
                </a:lnTo>
                <a:lnTo>
                  <a:pt x="3452" y="2147744"/>
                </a:lnTo>
                <a:lnTo>
                  <a:pt x="0" y="2130551"/>
                </a:lnTo>
                <a:lnTo>
                  <a:pt x="3452" y="2114240"/>
                </a:lnTo>
                <a:lnTo>
                  <a:pt x="12763" y="2100643"/>
                </a:lnTo>
                <a:lnTo>
                  <a:pt x="26360" y="2091332"/>
                </a:lnTo>
                <a:lnTo>
                  <a:pt x="28955" y="2090783"/>
                </a:lnTo>
                <a:lnTo>
                  <a:pt x="28955" y="2130551"/>
                </a:lnTo>
                <a:lnTo>
                  <a:pt x="85343" y="2130551"/>
                </a:lnTo>
                <a:lnTo>
                  <a:pt x="82105" y="2147744"/>
                </a:lnTo>
                <a:lnTo>
                  <a:pt x="73151" y="2161793"/>
                </a:lnTo>
                <a:lnTo>
                  <a:pt x="59626" y="2171271"/>
                </a:lnTo>
                <a:lnTo>
                  <a:pt x="42671" y="2174747"/>
                </a:lnTo>
                <a:close/>
              </a:path>
              <a:path w="85725" h="2174875">
                <a:moveTo>
                  <a:pt x="85343" y="2130551"/>
                </a:moveTo>
                <a:lnTo>
                  <a:pt x="57911" y="2130551"/>
                </a:lnTo>
                <a:lnTo>
                  <a:pt x="57911" y="2090983"/>
                </a:lnTo>
                <a:lnTo>
                  <a:pt x="59626" y="2091332"/>
                </a:lnTo>
                <a:lnTo>
                  <a:pt x="73151" y="2100643"/>
                </a:lnTo>
                <a:lnTo>
                  <a:pt x="82105" y="2114240"/>
                </a:lnTo>
                <a:lnTo>
                  <a:pt x="85343" y="21305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373111" y="2796540"/>
            <a:ext cx="149860" cy="394970"/>
          </a:xfrm>
          <a:custGeom>
            <a:avLst/>
            <a:gdLst/>
            <a:ahLst/>
            <a:cxnLst/>
            <a:rect l="l" t="t" r="r" b="b"/>
            <a:pathLst>
              <a:path w="149859" h="394969">
                <a:moveTo>
                  <a:pt x="0" y="0"/>
                </a:moveTo>
                <a:lnTo>
                  <a:pt x="149351" y="0"/>
                </a:lnTo>
                <a:lnTo>
                  <a:pt x="149351" y="394716"/>
                </a:lnTo>
                <a:lnTo>
                  <a:pt x="0" y="3947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354823" y="2776727"/>
            <a:ext cx="187960" cy="434340"/>
          </a:xfrm>
          <a:custGeom>
            <a:avLst/>
            <a:gdLst/>
            <a:ahLst/>
            <a:cxnLst/>
            <a:rect l="l" t="t" r="r" b="b"/>
            <a:pathLst>
              <a:path w="187959" h="434339">
                <a:moveTo>
                  <a:pt x="187452" y="434339"/>
                </a:moveTo>
                <a:lnTo>
                  <a:pt x="0" y="434339"/>
                </a:lnTo>
                <a:lnTo>
                  <a:pt x="0" y="0"/>
                </a:lnTo>
                <a:lnTo>
                  <a:pt x="187452" y="0"/>
                </a:lnTo>
                <a:lnTo>
                  <a:pt x="187452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396239"/>
                </a:lnTo>
                <a:lnTo>
                  <a:pt x="18288" y="396239"/>
                </a:lnTo>
                <a:lnTo>
                  <a:pt x="38100" y="414528"/>
                </a:lnTo>
                <a:lnTo>
                  <a:pt x="187452" y="414528"/>
                </a:lnTo>
                <a:lnTo>
                  <a:pt x="187452" y="434339"/>
                </a:lnTo>
                <a:close/>
              </a:path>
              <a:path w="187959" h="434339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87959" h="434339">
                <a:moveTo>
                  <a:pt x="149352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49352" y="19812"/>
                </a:lnTo>
                <a:lnTo>
                  <a:pt x="149352" y="38100"/>
                </a:lnTo>
                <a:close/>
              </a:path>
              <a:path w="187959" h="434339">
                <a:moveTo>
                  <a:pt x="149352" y="414528"/>
                </a:moveTo>
                <a:lnTo>
                  <a:pt x="149352" y="19812"/>
                </a:lnTo>
                <a:lnTo>
                  <a:pt x="167640" y="38100"/>
                </a:lnTo>
                <a:lnTo>
                  <a:pt x="187452" y="38100"/>
                </a:lnTo>
                <a:lnTo>
                  <a:pt x="187452" y="396239"/>
                </a:lnTo>
                <a:lnTo>
                  <a:pt x="167640" y="396239"/>
                </a:lnTo>
                <a:lnTo>
                  <a:pt x="149352" y="414528"/>
                </a:lnTo>
                <a:close/>
              </a:path>
              <a:path w="187959" h="434339">
                <a:moveTo>
                  <a:pt x="187452" y="38100"/>
                </a:moveTo>
                <a:lnTo>
                  <a:pt x="167640" y="38100"/>
                </a:lnTo>
                <a:lnTo>
                  <a:pt x="149352" y="19812"/>
                </a:lnTo>
                <a:lnTo>
                  <a:pt x="187452" y="19812"/>
                </a:lnTo>
                <a:lnTo>
                  <a:pt x="187452" y="38100"/>
                </a:lnTo>
                <a:close/>
              </a:path>
              <a:path w="187959" h="434339">
                <a:moveTo>
                  <a:pt x="38100" y="414528"/>
                </a:moveTo>
                <a:lnTo>
                  <a:pt x="18288" y="396239"/>
                </a:lnTo>
                <a:lnTo>
                  <a:pt x="38100" y="396239"/>
                </a:lnTo>
                <a:lnTo>
                  <a:pt x="38100" y="414528"/>
                </a:lnTo>
                <a:close/>
              </a:path>
              <a:path w="187959" h="434339">
                <a:moveTo>
                  <a:pt x="149352" y="414528"/>
                </a:moveTo>
                <a:lnTo>
                  <a:pt x="38100" y="414528"/>
                </a:lnTo>
                <a:lnTo>
                  <a:pt x="38100" y="396239"/>
                </a:lnTo>
                <a:lnTo>
                  <a:pt x="149352" y="396239"/>
                </a:lnTo>
                <a:lnTo>
                  <a:pt x="149352" y="414528"/>
                </a:lnTo>
                <a:close/>
              </a:path>
              <a:path w="187959" h="434339">
                <a:moveTo>
                  <a:pt x="187452" y="414528"/>
                </a:moveTo>
                <a:lnTo>
                  <a:pt x="149352" y="414528"/>
                </a:lnTo>
                <a:lnTo>
                  <a:pt x="167640" y="396239"/>
                </a:lnTo>
                <a:lnTo>
                  <a:pt x="187452" y="396239"/>
                </a:lnTo>
                <a:lnTo>
                  <a:pt x="187452" y="414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955535" y="1860803"/>
            <a:ext cx="299085" cy="85725"/>
          </a:xfrm>
          <a:custGeom>
            <a:avLst/>
            <a:gdLst/>
            <a:ahLst/>
            <a:cxnLst/>
            <a:rect l="l" t="t" r="r" b="b"/>
            <a:pathLst>
              <a:path w="299084" h="85725">
                <a:moveTo>
                  <a:pt x="213359" y="85343"/>
                </a:moveTo>
                <a:lnTo>
                  <a:pt x="213359" y="0"/>
                </a:lnTo>
                <a:lnTo>
                  <a:pt x="271272" y="28955"/>
                </a:lnTo>
                <a:lnTo>
                  <a:pt x="227076" y="28955"/>
                </a:lnTo>
                <a:lnTo>
                  <a:pt x="227076" y="57911"/>
                </a:lnTo>
                <a:lnTo>
                  <a:pt x="268224" y="57911"/>
                </a:lnTo>
                <a:lnTo>
                  <a:pt x="213359" y="85343"/>
                </a:lnTo>
                <a:close/>
              </a:path>
              <a:path w="299084" h="85725">
                <a:moveTo>
                  <a:pt x="213359" y="57911"/>
                </a:moveTo>
                <a:lnTo>
                  <a:pt x="0" y="57911"/>
                </a:lnTo>
                <a:lnTo>
                  <a:pt x="0" y="28955"/>
                </a:lnTo>
                <a:lnTo>
                  <a:pt x="213359" y="28955"/>
                </a:lnTo>
                <a:lnTo>
                  <a:pt x="213359" y="57911"/>
                </a:lnTo>
                <a:close/>
              </a:path>
              <a:path w="299084" h="85725">
                <a:moveTo>
                  <a:pt x="268224" y="57911"/>
                </a:moveTo>
                <a:lnTo>
                  <a:pt x="227076" y="57911"/>
                </a:lnTo>
                <a:lnTo>
                  <a:pt x="227076" y="28955"/>
                </a:lnTo>
                <a:lnTo>
                  <a:pt x="271272" y="28955"/>
                </a:lnTo>
                <a:lnTo>
                  <a:pt x="298704" y="42671"/>
                </a:lnTo>
                <a:lnTo>
                  <a:pt x="268224" y="57911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962558" y="2773702"/>
            <a:ext cx="34099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203692" y="1780032"/>
            <a:ext cx="0" cy="236220"/>
          </a:xfrm>
          <a:custGeom>
            <a:avLst/>
            <a:gdLst/>
            <a:ahLst/>
            <a:cxnLst/>
            <a:rect l="l" t="t" r="r" b="b"/>
            <a:pathLst>
              <a:path w="0" h="236219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203692" y="2339340"/>
            <a:ext cx="0" cy="615950"/>
          </a:xfrm>
          <a:custGeom>
            <a:avLst/>
            <a:gdLst/>
            <a:ahLst/>
            <a:cxnLst/>
            <a:rect l="l" t="t" r="r" b="b"/>
            <a:pathLst>
              <a:path w="0" h="615950">
                <a:moveTo>
                  <a:pt x="0" y="0"/>
                </a:moveTo>
                <a:lnTo>
                  <a:pt x="0" y="615695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203692" y="3387852"/>
            <a:ext cx="0" cy="516890"/>
          </a:xfrm>
          <a:custGeom>
            <a:avLst/>
            <a:gdLst/>
            <a:ahLst/>
            <a:cxnLst/>
            <a:rect l="l" t="t" r="r" b="b"/>
            <a:pathLst>
              <a:path w="0" h="516889">
                <a:moveTo>
                  <a:pt x="0" y="0"/>
                </a:moveTo>
                <a:lnTo>
                  <a:pt x="0" y="516636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130540" y="2016251"/>
            <a:ext cx="149860" cy="323215"/>
          </a:xfrm>
          <a:custGeom>
            <a:avLst/>
            <a:gdLst/>
            <a:ahLst/>
            <a:cxnLst/>
            <a:rect l="l" t="t" r="r" b="b"/>
            <a:pathLst>
              <a:path w="149859" h="323214">
                <a:moveTo>
                  <a:pt x="0" y="0"/>
                </a:moveTo>
                <a:lnTo>
                  <a:pt x="149352" y="0"/>
                </a:lnTo>
                <a:lnTo>
                  <a:pt x="149352" y="323088"/>
                </a:lnTo>
                <a:lnTo>
                  <a:pt x="0" y="3230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112252" y="1996440"/>
            <a:ext cx="186055" cy="363220"/>
          </a:xfrm>
          <a:custGeom>
            <a:avLst/>
            <a:gdLst/>
            <a:ahLst/>
            <a:cxnLst/>
            <a:rect l="l" t="t" r="r" b="b"/>
            <a:pathLst>
              <a:path w="186054" h="363219">
                <a:moveTo>
                  <a:pt x="185928" y="362712"/>
                </a:moveTo>
                <a:lnTo>
                  <a:pt x="0" y="362712"/>
                </a:lnTo>
                <a:lnTo>
                  <a:pt x="0" y="0"/>
                </a:lnTo>
                <a:lnTo>
                  <a:pt x="185928" y="0"/>
                </a:lnTo>
                <a:lnTo>
                  <a:pt x="185928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324612"/>
                </a:lnTo>
                <a:lnTo>
                  <a:pt x="18288" y="324612"/>
                </a:lnTo>
                <a:lnTo>
                  <a:pt x="38100" y="342900"/>
                </a:lnTo>
                <a:lnTo>
                  <a:pt x="185928" y="342900"/>
                </a:lnTo>
                <a:lnTo>
                  <a:pt x="185928" y="362712"/>
                </a:lnTo>
                <a:close/>
              </a:path>
              <a:path w="186054" h="363219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86054" h="363219">
                <a:moveTo>
                  <a:pt x="147828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47828" y="19812"/>
                </a:lnTo>
                <a:lnTo>
                  <a:pt x="147828" y="38100"/>
                </a:lnTo>
                <a:close/>
              </a:path>
              <a:path w="186054" h="363219">
                <a:moveTo>
                  <a:pt x="147828" y="342900"/>
                </a:moveTo>
                <a:lnTo>
                  <a:pt x="147828" y="19812"/>
                </a:lnTo>
                <a:lnTo>
                  <a:pt x="167640" y="38100"/>
                </a:lnTo>
                <a:lnTo>
                  <a:pt x="185928" y="38100"/>
                </a:lnTo>
                <a:lnTo>
                  <a:pt x="185928" y="324612"/>
                </a:lnTo>
                <a:lnTo>
                  <a:pt x="167640" y="324612"/>
                </a:lnTo>
                <a:lnTo>
                  <a:pt x="147828" y="342900"/>
                </a:lnTo>
                <a:close/>
              </a:path>
              <a:path w="186054" h="363219">
                <a:moveTo>
                  <a:pt x="185928" y="38100"/>
                </a:moveTo>
                <a:lnTo>
                  <a:pt x="167640" y="38100"/>
                </a:lnTo>
                <a:lnTo>
                  <a:pt x="147828" y="19812"/>
                </a:lnTo>
                <a:lnTo>
                  <a:pt x="185928" y="19812"/>
                </a:lnTo>
                <a:lnTo>
                  <a:pt x="185928" y="38100"/>
                </a:lnTo>
                <a:close/>
              </a:path>
              <a:path w="186054" h="363219">
                <a:moveTo>
                  <a:pt x="38100" y="342900"/>
                </a:moveTo>
                <a:lnTo>
                  <a:pt x="18288" y="324612"/>
                </a:lnTo>
                <a:lnTo>
                  <a:pt x="38100" y="324612"/>
                </a:lnTo>
                <a:lnTo>
                  <a:pt x="38100" y="342900"/>
                </a:lnTo>
                <a:close/>
              </a:path>
              <a:path w="186054" h="363219">
                <a:moveTo>
                  <a:pt x="147828" y="342900"/>
                </a:moveTo>
                <a:lnTo>
                  <a:pt x="38100" y="342900"/>
                </a:lnTo>
                <a:lnTo>
                  <a:pt x="38100" y="324612"/>
                </a:lnTo>
                <a:lnTo>
                  <a:pt x="147828" y="324612"/>
                </a:lnTo>
                <a:lnTo>
                  <a:pt x="147828" y="342900"/>
                </a:lnTo>
                <a:close/>
              </a:path>
              <a:path w="186054" h="363219">
                <a:moveTo>
                  <a:pt x="185928" y="342900"/>
                </a:moveTo>
                <a:lnTo>
                  <a:pt x="147828" y="342900"/>
                </a:lnTo>
                <a:lnTo>
                  <a:pt x="167640" y="324612"/>
                </a:lnTo>
                <a:lnTo>
                  <a:pt x="185928" y="324612"/>
                </a:lnTo>
                <a:lnTo>
                  <a:pt x="185928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6994705" y="1869870"/>
            <a:ext cx="16700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521678" y="1943094"/>
            <a:ext cx="2235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127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374474" y="1758142"/>
            <a:ext cx="22796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0"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374391" y="2613712"/>
            <a:ext cx="217804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3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374474" y="3404090"/>
            <a:ext cx="14414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283999" y="1519381"/>
            <a:ext cx="1949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790435" y="3540313"/>
            <a:ext cx="134493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196340" algn="l"/>
              </a:tabLst>
            </a:pPr>
            <a:r>
              <a:rPr dirty="0" sz="2400" u="heavy">
                <a:latin typeface="Times New Roman"/>
                <a:cs typeface="Times New Roman"/>
              </a:rPr>
              <a:t> 	</a:t>
            </a:r>
            <a:r>
              <a:rPr dirty="0" sz="2400" spc="-5" u="heavy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700298" y="2065038"/>
            <a:ext cx="434975" cy="761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3888" sz="3600" spc="104">
                <a:latin typeface="Times New Roman"/>
                <a:cs typeface="Times New Roman"/>
              </a:rPr>
              <a:t>r</a:t>
            </a:r>
            <a:r>
              <a:rPr dirty="0" sz="1600" spc="70">
                <a:latin typeface="Times New Roman"/>
                <a:cs typeface="Times New Roman"/>
              </a:rPr>
              <a:t>be</a:t>
            </a:r>
            <a:endParaRPr sz="16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145"/>
              </a:spcBef>
            </a:pPr>
            <a:r>
              <a:rPr dirty="0" sz="2400" spc="-5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174735" y="3848100"/>
            <a:ext cx="85725" cy="224154"/>
          </a:xfrm>
          <a:custGeom>
            <a:avLst/>
            <a:gdLst/>
            <a:ahLst/>
            <a:cxnLst/>
            <a:rect l="l" t="t" r="r" b="b"/>
            <a:pathLst>
              <a:path w="85725" h="224154">
                <a:moveTo>
                  <a:pt x="27431" y="83742"/>
                </a:moveTo>
                <a:lnTo>
                  <a:pt x="25717" y="83391"/>
                </a:lnTo>
                <a:lnTo>
                  <a:pt x="12191" y="73914"/>
                </a:lnTo>
                <a:lnTo>
                  <a:pt x="3238" y="59864"/>
                </a:lnTo>
                <a:lnTo>
                  <a:pt x="0" y="42672"/>
                </a:lnTo>
                <a:lnTo>
                  <a:pt x="3238" y="26360"/>
                </a:lnTo>
                <a:lnTo>
                  <a:pt x="12191" y="12763"/>
                </a:lnTo>
                <a:lnTo>
                  <a:pt x="25717" y="3452"/>
                </a:lnTo>
                <a:lnTo>
                  <a:pt x="42671" y="0"/>
                </a:lnTo>
                <a:lnTo>
                  <a:pt x="58983" y="3452"/>
                </a:lnTo>
                <a:lnTo>
                  <a:pt x="72580" y="12763"/>
                </a:lnTo>
                <a:lnTo>
                  <a:pt x="81891" y="26360"/>
                </a:lnTo>
                <a:lnTo>
                  <a:pt x="85343" y="42672"/>
                </a:lnTo>
                <a:lnTo>
                  <a:pt x="27431" y="42672"/>
                </a:lnTo>
                <a:lnTo>
                  <a:pt x="27431" y="83742"/>
                </a:lnTo>
                <a:close/>
              </a:path>
              <a:path w="85725" h="224154">
                <a:moveTo>
                  <a:pt x="42671" y="86868"/>
                </a:moveTo>
                <a:lnTo>
                  <a:pt x="27431" y="83742"/>
                </a:lnTo>
                <a:lnTo>
                  <a:pt x="27431" y="42672"/>
                </a:lnTo>
                <a:lnTo>
                  <a:pt x="56387" y="42672"/>
                </a:lnTo>
                <a:lnTo>
                  <a:pt x="56387" y="83944"/>
                </a:lnTo>
                <a:lnTo>
                  <a:pt x="42671" y="86868"/>
                </a:lnTo>
                <a:close/>
              </a:path>
              <a:path w="85725" h="224154">
                <a:moveTo>
                  <a:pt x="56387" y="83944"/>
                </a:moveTo>
                <a:lnTo>
                  <a:pt x="56387" y="42672"/>
                </a:lnTo>
                <a:lnTo>
                  <a:pt x="85343" y="42672"/>
                </a:lnTo>
                <a:lnTo>
                  <a:pt x="81891" y="59864"/>
                </a:lnTo>
                <a:lnTo>
                  <a:pt x="72580" y="73914"/>
                </a:lnTo>
                <a:lnTo>
                  <a:pt x="58983" y="83391"/>
                </a:lnTo>
                <a:lnTo>
                  <a:pt x="56387" y="83944"/>
                </a:lnTo>
                <a:close/>
              </a:path>
              <a:path w="85725" h="224154">
                <a:moveTo>
                  <a:pt x="56387" y="224028"/>
                </a:moveTo>
                <a:lnTo>
                  <a:pt x="27431" y="224028"/>
                </a:lnTo>
                <a:lnTo>
                  <a:pt x="27431" y="83742"/>
                </a:lnTo>
                <a:lnTo>
                  <a:pt x="42671" y="86868"/>
                </a:lnTo>
                <a:lnTo>
                  <a:pt x="56387" y="86868"/>
                </a:lnTo>
                <a:lnTo>
                  <a:pt x="56387" y="224028"/>
                </a:lnTo>
                <a:close/>
              </a:path>
              <a:path w="85725" h="224154">
                <a:moveTo>
                  <a:pt x="56387" y="86868"/>
                </a:moveTo>
                <a:lnTo>
                  <a:pt x="42671" y="86868"/>
                </a:lnTo>
                <a:lnTo>
                  <a:pt x="56387" y="83944"/>
                </a:lnTo>
                <a:lnTo>
                  <a:pt x="56387" y="86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084819" y="4083558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 h="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130540" y="2955035"/>
            <a:ext cx="149860" cy="433070"/>
          </a:xfrm>
          <a:custGeom>
            <a:avLst/>
            <a:gdLst/>
            <a:ahLst/>
            <a:cxnLst/>
            <a:rect l="l" t="t" r="r" b="b"/>
            <a:pathLst>
              <a:path w="149859" h="433070">
                <a:moveTo>
                  <a:pt x="0" y="0"/>
                </a:moveTo>
                <a:lnTo>
                  <a:pt x="149352" y="0"/>
                </a:lnTo>
                <a:lnTo>
                  <a:pt x="149352" y="432816"/>
                </a:lnTo>
                <a:lnTo>
                  <a:pt x="0" y="4328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110728" y="2936748"/>
            <a:ext cx="187960" cy="469900"/>
          </a:xfrm>
          <a:custGeom>
            <a:avLst/>
            <a:gdLst/>
            <a:ahLst/>
            <a:cxnLst/>
            <a:rect l="l" t="t" r="r" b="b"/>
            <a:pathLst>
              <a:path w="187959" h="469900">
                <a:moveTo>
                  <a:pt x="187452" y="469391"/>
                </a:moveTo>
                <a:lnTo>
                  <a:pt x="0" y="469391"/>
                </a:lnTo>
                <a:lnTo>
                  <a:pt x="0" y="0"/>
                </a:lnTo>
                <a:lnTo>
                  <a:pt x="187452" y="0"/>
                </a:lnTo>
                <a:lnTo>
                  <a:pt x="187452" y="18287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431291"/>
                </a:lnTo>
                <a:lnTo>
                  <a:pt x="19812" y="431291"/>
                </a:lnTo>
                <a:lnTo>
                  <a:pt x="38100" y="451104"/>
                </a:lnTo>
                <a:lnTo>
                  <a:pt x="187452" y="451104"/>
                </a:lnTo>
                <a:lnTo>
                  <a:pt x="187452" y="469391"/>
                </a:lnTo>
                <a:close/>
              </a:path>
              <a:path w="187959" h="469900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87959" h="469900">
                <a:moveTo>
                  <a:pt x="149352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49352" y="18288"/>
                </a:lnTo>
                <a:lnTo>
                  <a:pt x="149352" y="38100"/>
                </a:lnTo>
                <a:close/>
              </a:path>
              <a:path w="187959" h="469900">
                <a:moveTo>
                  <a:pt x="149352" y="451104"/>
                </a:moveTo>
                <a:lnTo>
                  <a:pt x="149352" y="18288"/>
                </a:lnTo>
                <a:lnTo>
                  <a:pt x="169164" y="38100"/>
                </a:lnTo>
                <a:lnTo>
                  <a:pt x="187452" y="38100"/>
                </a:lnTo>
                <a:lnTo>
                  <a:pt x="187452" y="431291"/>
                </a:lnTo>
                <a:lnTo>
                  <a:pt x="169164" y="431291"/>
                </a:lnTo>
                <a:lnTo>
                  <a:pt x="149352" y="451104"/>
                </a:lnTo>
                <a:close/>
              </a:path>
              <a:path w="187959" h="469900">
                <a:moveTo>
                  <a:pt x="187452" y="38100"/>
                </a:moveTo>
                <a:lnTo>
                  <a:pt x="169164" y="38100"/>
                </a:lnTo>
                <a:lnTo>
                  <a:pt x="149352" y="18288"/>
                </a:lnTo>
                <a:lnTo>
                  <a:pt x="187452" y="18287"/>
                </a:lnTo>
                <a:lnTo>
                  <a:pt x="187452" y="38100"/>
                </a:lnTo>
                <a:close/>
              </a:path>
              <a:path w="187959" h="469900">
                <a:moveTo>
                  <a:pt x="38100" y="451104"/>
                </a:moveTo>
                <a:lnTo>
                  <a:pt x="19812" y="431291"/>
                </a:lnTo>
                <a:lnTo>
                  <a:pt x="38100" y="431291"/>
                </a:lnTo>
                <a:lnTo>
                  <a:pt x="38100" y="451104"/>
                </a:lnTo>
                <a:close/>
              </a:path>
              <a:path w="187959" h="469900">
                <a:moveTo>
                  <a:pt x="149352" y="451104"/>
                </a:moveTo>
                <a:lnTo>
                  <a:pt x="38100" y="451104"/>
                </a:lnTo>
                <a:lnTo>
                  <a:pt x="38100" y="431291"/>
                </a:lnTo>
                <a:lnTo>
                  <a:pt x="149352" y="431291"/>
                </a:lnTo>
                <a:lnTo>
                  <a:pt x="149352" y="451104"/>
                </a:lnTo>
                <a:close/>
              </a:path>
              <a:path w="187959" h="469900">
                <a:moveTo>
                  <a:pt x="187452" y="451104"/>
                </a:moveTo>
                <a:lnTo>
                  <a:pt x="149352" y="451104"/>
                </a:lnTo>
                <a:lnTo>
                  <a:pt x="169164" y="431291"/>
                </a:lnTo>
                <a:lnTo>
                  <a:pt x="187452" y="431291"/>
                </a:lnTo>
                <a:lnTo>
                  <a:pt x="187452" y="451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8419592" y="2928111"/>
            <a:ext cx="1038860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718185" algn="l"/>
              </a:tabLst>
            </a:pPr>
            <a:r>
              <a:rPr dirty="0" sz="2600" spc="-210">
                <a:latin typeface="Times New Roman"/>
                <a:cs typeface="Times New Roman"/>
              </a:rPr>
              <a:t>1</a:t>
            </a:r>
            <a:r>
              <a:rPr dirty="0" sz="2600">
                <a:latin typeface="Times New Roman"/>
                <a:cs typeface="Times New Roman"/>
              </a:rPr>
              <a:t>+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5">
                <a:latin typeface="Trebuchet MS"/>
                <a:cs typeface="Trebuchet MS"/>
              </a:rPr>
              <a:t>R</a:t>
            </a:r>
            <a:r>
              <a:rPr dirty="0" baseline="-14814" sz="2250">
                <a:latin typeface="Times New Roman"/>
                <a:cs typeface="Times New Roman"/>
              </a:rPr>
              <a:t>L</a:t>
            </a:r>
            <a:endParaRPr baseline="-14814" sz="22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557527" y="3751326"/>
            <a:ext cx="3312160" cy="0"/>
          </a:xfrm>
          <a:custGeom>
            <a:avLst/>
            <a:gdLst/>
            <a:ahLst/>
            <a:cxnLst/>
            <a:rect l="l" t="t" r="r" b="b"/>
            <a:pathLst>
              <a:path w="3312160" h="0">
                <a:moveTo>
                  <a:pt x="0" y="0"/>
                </a:moveTo>
                <a:lnTo>
                  <a:pt x="3311652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828800" y="3691128"/>
            <a:ext cx="108585" cy="109855"/>
          </a:xfrm>
          <a:custGeom>
            <a:avLst/>
            <a:gdLst/>
            <a:ahLst/>
            <a:cxnLst/>
            <a:rect l="l" t="t" r="r" b="b"/>
            <a:pathLst>
              <a:path w="108585" h="109854">
                <a:moveTo>
                  <a:pt x="53339" y="109727"/>
                </a:moveTo>
                <a:lnTo>
                  <a:pt x="32789" y="105441"/>
                </a:lnTo>
                <a:lnTo>
                  <a:pt x="15811" y="93725"/>
                </a:lnTo>
                <a:lnTo>
                  <a:pt x="4262" y="76295"/>
                </a:lnTo>
                <a:lnTo>
                  <a:pt x="0" y="54863"/>
                </a:lnTo>
                <a:lnTo>
                  <a:pt x="4262" y="33432"/>
                </a:lnTo>
                <a:lnTo>
                  <a:pt x="15811" y="16001"/>
                </a:lnTo>
                <a:lnTo>
                  <a:pt x="32789" y="4286"/>
                </a:lnTo>
                <a:lnTo>
                  <a:pt x="53339" y="0"/>
                </a:lnTo>
                <a:lnTo>
                  <a:pt x="74771" y="4286"/>
                </a:lnTo>
                <a:lnTo>
                  <a:pt x="92202" y="16001"/>
                </a:lnTo>
                <a:lnTo>
                  <a:pt x="103917" y="33432"/>
                </a:lnTo>
                <a:lnTo>
                  <a:pt x="108204" y="54863"/>
                </a:lnTo>
                <a:lnTo>
                  <a:pt x="103917" y="76295"/>
                </a:lnTo>
                <a:lnTo>
                  <a:pt x="92202" y="93725"/>
                </a:lnTo>
                <a:lnTo>
                  <a:pt x="74771" y="105441"/>
                </a:lnTo>
                <a:lnTo>
                  <a:pt x="53339" y="1097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808988" y="3671315"/>
            <a:ext cx="146685" cy="147955"/>
          </a:xfrm>
          <a:custGeom>
            <a:avLst/>
            <a:gdLst/>
            <a:ahLst/>
            <a:cxnLst/>
            <a:rect l="l" t="t" r="r" b="b"/>
            <a:pathLst>
              <a:path w="146685" h="147954">
                <a:moveTo>
                  <a:pt x="100584" y="6095"/>
                </a:moveTo>
                <a:lnTo>
                  <a:pt x="47244" y="6095"/>
                </a:lnTo>
                <a:lnTo>
                  <a:pt x="57912" y="3048"/>
                </a:lnTo>
                <a:lnTo>
                  <a:pt x="73152" y="0"/>
                </a:lnTo>
                <a:lnTo>
                  <a:pt x="80772" y="0"/>
                </a:lnTo>
                <a:lnTo>
                  <a:pt x="86868" y="1524"/>
                </a:lnTo>
                <a:lnTo>
                  <a:pt x="100584" y="6095"/>
                </a:lnTo>
                <a:close/>
              </a:path>
              <a:path w="146685" h="147954">
                <a:moveTo>
                  <a:pt x="126491" y="126492"/>
                </a:moveTo>
                <a:lnTo>
                  <a:pt x="21336" y="126492"/>
                </a:lnTo>
                <a:lnTo>
                  <a:pt x="21336" y="124968"/>
                </a:lnTo>
                <a:lnTo>
                  <a:pt x="13716" y="117348"/>
                </a:lnTo>
                <a:lnTo>
                  <a:pt x="13716" y="115824"/>
                </a:lnTo>
                <a:lnTo>
                  <a:pt x="12192" y="114300"/>
                </a:lnTo>
                <a:lnTo>
                  <a:pt x="7620" y="105156"/>
                </a:lnTo>
                <a:lnTo>
                  <a:pt x="6096" y="103632"/>
                </a:lnTo>
                <a:lnTo>
                  <a:pt x="6096" y="100584"/>
                </a:lnTo>
                <a:lnTo>
                  <a:pt x="3048" y="91440"/>
                </a:lnTo>
                <a:lnTo>
                  <a:pt x="1524" y="89916"/>
                </a:lnTo>
                <a:lnTo>
                  <a:pt x="1524" y="86868"/>
                </a:lnTo>
                <a:lnTo>
                  <a:pt x="0" y="76200"/>
                </a:lnTo>
                <a:lnTo>
                  <a:pt x="0" y="71628"/>
                </a:lnTo>
                <a:lnTo>
                  <a:pt x="1451" y="61467"/>
                </a:lnTo>
                <a:lnTo>
                  <a:pt x="1524" y="59436"/>
                </a:lnTo>
                <a:lnTo>
                  <a:pt x="3048" y="57912"/>
                </a:lnTo>
                <a:lnTo>
                  <a:pt x="6096" y="47244"/>
                </a:lnTo>
                <a:lnTo>
                  <a:pt x="6096" y="45719"/>
                </a:lnTo>
                <a:lnTo>
                  <a:pt x="7620" y="44196"/>
                </a:lnTo>
                <a:lnTo>
                  <a:pt x="12192" y="35052"/>
                </a:lnTo>
                <a:lnTo>
                  <a:pt x="12192" y="33527"/>
                </a:lnTo>
                <a:lnTo>
                  <a:pt x="13716" y="32004"/>
                </a:lnTo>
                <a:lnTo>
                  <a:pt x="21336" y="22860"/>
                </a:lnTo>
                <a:lnTo>
                  <a:pt x="30480" y="13716"/>
                </a:lnTo>
                <a:lnTo>
                  <a:pt x="32004" y="13716"/>
                </a:lnTo>
                <a:lnTo>
                  <a:pt x="33528" y="12192"/>
                </a:lnTo>
                <a:lnTo>
                  <a:pt x="42672" y="7619"/>
                </a:lnTo>
                <a:lnTo>
                  <a:pt x="44195" y="6095"/>
                </a:lnTo>
                <a:lnTo>
                  <a:pt x="102108" y="6095"/>
                </a:lnTo>
                <a:lnTo>
                  <a:pt x="103632" y="7619"/>
                </a:lnTo>
                <a:lnTo>
                  <a:pt x="112775" y="12192"/>
                </a:lnTo>
                <a:lnTo>
                  <a:pt x="114300" y="12192"/>
                </a:lnTo>
                <a:lnTo>
                  <a:pt x="123444" y="21335"/>
                </a:lnTo>
                <a:lnTo>
                  <a:pt x="124968" y="21335"/>
                </a:lnTo>
                <a:lnTo>
                  <a:pt x="126491" y="22860"/>
                </a:lnTo>
                <a:lnTo>
                  <a:pt x="132588" y="32004"/>
                </a:lnTo>
                <a:lnTo>
                  <a:pt x="134112" y="32004"/>
                </a:lnTo>
                <a:lnTo>
                  <a:pt x="134112" y="33527"/>
                </a:lnTo>
                <a:lnTo>
                  <a:pt x="135636" y="35052"/>
                </a:lnTo>
                <a:lnTo>
                  <a:pt x="137160" y="38100"/>
                </a:lnTo>
                <a:lnTo>
                  <a:pt x="68580" y="38100"/>
                </a:lnTo>
                <a:lnTo>
                  <a:pt x="57912" y="42672"/>
                </a:lnTo>
                <a:lnTo>
                  <a:pt x="56387" y="42672"/>
                </a:lnTo>
                <a:lnTo>
                  <a:pt x="50901" y="47244"/>
                </a:lnTo>
                <a:lnTo>
                  <a:pt x="50292" y="47244"/>
                </a:lnTo>
                <a:lnTo>
                  <a:pt x="47244" y="50292"/>
                </a:lnTo>
                <a:lnTo>
                  <a:pt x="48260" y="50292"/>
                </a:lnTo>
                <a:lnTo>
                  <a:pt x="46228" y="53340"/>
                </a:lnTo>
                <a:lnTo>
                  <a:pt x="45719" y="53340"/>
                </a:lnTo>
                <a:lnTo>
                  <a:pt x="43434" y="57912"/>
                </a:lnTo>
                <a:lnTo>
                  <a:pt x="42672" y="57912"/>
                </a:lnTo>
                <a:lnTo>
                  <a:pt x="41148" y="62484"/>
                </a:lnTo>
                <a:lnTo>
                  <a:pt x="41365" y="62484"/>
                </a:lnTo>
                <a:lnTo>
                  <a:pt x="40494" y="65532"/>
                </a:lnTo>
                <a:lnTo>
                  <a:pt x="39624" y="65532"/>
                </a:lnTo>
                <a:lnTo>
                  <a:pt x="38753" y="71628"/>
                </a:lnTo>
                <a:lnTo>
                  <a:pt x="38100" y="71628"/>
                </a:lnTo>
                <a:lnTo>
                  <a:pt x="38100" y="76200"/>
                </a:lnTo>
                <a:lnTo>
                  <a:pt x="38671" y="76200"/>
                </a:lnTo>
                <a:lnTo>
                  <a:pt x="39624" y="83820"/>
                </a:lnTo>
                <a:lnTo>
                  <a:pt x="40930" y="83820"/>
                </a:lnTo>
                <a:lnTo>
                  <a:pt x="41801" y="86868"/>
                </a:lnTo>
                <a:lnTo>
                  <a:pt x="41148" y="86868"/>
                </a:lnTo>
                <a:lnTo>
                  <a:pt x="45719" y="96012"/>
                </a:lnTo>
                <a:lnTo>
                  <a:pt x="46634" y="96012"/>
                </a:lnTo>
                <a:lnTo>
                  <a:pt x="49072" y="99060"/>
                </a:lnTo>
                <a:lnTo>
                  <a:pt x="47244" y="99060"/>
                </a:lnTo>
                <a:lnTo>
                  <a:pt x="54102" y="103632"/>
                </a:lnTo>
                <a:lnTo>
                  <a:pt x="53339" y="103632"/>
                </a:lnTo>
                <a:lnTo>
                  <a:pt x="59436" y="106680"/>
                </a:lnTo>
                <a:lnTo>
                  <a:pt x="57912" y="106680"/>
                </a:lnTo>
                <a:lnTo>
                  <a:pt x="65532" y="109728"/>
                </a:lnTo>
                <a:lnTo>
                  <a:pt x="137922" y="109728"/>
                </a:lnTo>
                <a:lnTo>
                  <a:pt x="135636" y="114300"/>
                </a:lnTo>
                <a:lnTo>
                  <a:pt x="134112" y="114300"/>
                </a:lnTo>
                <a:lnTo>
                  <a:pt x="134112" y="115824"/>
                </a:lnTo>
                <a:lnTo>
                  <a:pt x="132588" y="117348"/>
                </a:lnTo>
                <a:lnTo>
                  <a:pt x="126491" y="124968"/>
                </a:lnTo>
                <a:lnTo>
                  <a:pt x="126491" y="126492"/>
                </a:lnTo>
                <a:close/>
              </a:path>
              <a:path w="146685" h="147954">
                <a:moveTo>
                  <a:pt x="88391" y="42671"/>
                </a:moveTo>
                <a:lnTo>
                  <a:pt x="80772" y="39624"/>
                </a:lnTo>
                <a:lnTo>
                  <a:pt x="77724" y="38100"/>
                </a:lnTo>
                <a:lnTo>
                  <a:pt x="137160" y="38100"/>
                </a:lnTo>
                <a:lnTo>
                  <a:pt x="138684" y="41148"/>
                </a:lnTo>
                <a:lnTo>
                  <a:pt x="85344" y="41148"/>
                </a:lnTo>
                <a:lnTo>
                  <a:pt x="88391" y="42671"/>
                </a:lnTo>
                <a:close/>
              </a:path>
              <a:path w="146685" h="147954">
                <a:moveTo>
                  <a:pt x="53339" y="45719"/>
                </a:moveTo>
                <a:lnTo>
                  <a:pt x="56387" y="42672"/>
                </a:lnTo>
                <a:lnTo>
                  <a:pt x="57912" y="42672"/>
                </a:lnTo>
                <a:lnTo>
                  <a:pt x="62484" y="41148"/>
                </a:lnTo>
                <a:lnTo>
                  <a:pt x="53339" y="45719"/>
                </a:lnTo>
                <a:close/>
              </a:path>
              <a:path w="146685" h="147954">
                <a:moveTo>
                  <a:pt x="94488" y="45719"/>
                </a:moveTo>
                <a:lnTo>
                  <a:pt x="85344" y="41148"/>
                </a:lnTo>
                <a:lnTo>
                  <a:pt x="138684" y="41148"/>
                </a:lnTo>
                <a:lnTo>
                  <a:pt x="139446" y="42671"/>
                </a:lnTo>
                <a:lnTo>
                  <a:pt x="91439" y="42672"/>
                </a:lnTo>
                <a:lnTo>
                  <a:pt x="94488" y="45719"/>
                </a:lnTo>
                <a:close/>
              </a:path>
              <a:path w="146685" h="147954">
                <a:moveTo>
                  <a:pt x="99060" y="50292"/>
                </a:moveTo>
                <a:lnTo>
                  <a:pt x="91439" y="42672"/>
                </a:lnTo>
                <a:lnTo>
                  <a:pt x="139446" y="42671"/>
                </a:lnTo>
                <a:lnTo>
                  <a:pt x="140208" y="44196"/>
                </a:lnTo>
                <a:lnTo>
                  <a:pt x="140208" y="45719"/>
                </a:lnTo>
                <a:lnTo>
                  <a:pt x="141732" y="45719"/>
                </a:lnTo>
                <a:lnTo>
                  <a:pt x="141732" y="47244"/>
                </a:lnTo>
                <a:lnTo>
                  <a:pt x="97536" y="47244"/>
                </a:lnTo>
                <a:lnTo>
                  <a:pt x="99060" y="50292"/>
                </a:lnTo>
                <a:close/>
              </a:path>
              <a:path w="146685" h="147954">
                <a:moveTo>
                  <a:pt x="47244" y="50292"/>
                </a:moveTo>
                <a:lnTo>
                  <a:pt x="50292" y="47244"/>
                </a:lnTo>
                <a:lnTo>
                  <a:pt x="49530" y="48387"/>
                </a:lnTo>
                <a:lnTo>
                  <a:pt x="47244" y="50292"/>
                </a:lnTo>
                <a:close/>
              </a:path>
              <a:path w="146685" h="147954">
                <a:moveTo>
                  <a:pt x="49530" y="48387"/>
                </a:moveTo>
                <a:lnTo>
                  <a:pt x="50292" y="47244"/>
                </a:lnTo>
                <a:lnTo>
                  <a:pt x="50901" y="47244"/>
                </a:lnTo>
                <a:lnTo>
                  <a:pt x="49530" y="48387"/>
                </a:lnTo>
                <a:close/>
              </a:path>
              <a:path w="146685" h="147954">
                <a:moveTo>
                  <a:pt x="103631" y="56387"/>
                </a:moveTo>
                <a:lnTo>
                  <a:pt x="97536" y="47244"/>
                </a:lnTo>
                <a:lnTo>
                  <a:pt x="141732" y="47244"/>
                </a:lnTo>
                <a:lnTo>
                  <a:pt x="143473" y="53340"/>
                </a:lnTo>
                <a:lnTo>
                  <a:pt x="102108" y="53340"/>
                </a:lnTo>
                <a:lnTo>
                  <a:pt x="103631" y="56387"/>
                </a:lnTo>
                <a:close/>
              </a:path>
              <a:path w="146685" h="147954">
                <a:moveTo>
                  <a:pt x="48260" y="50292"/>
                </a:moveTo>
                <a:lnTo>
                  <a:pt x="47244" y="50292"/>
                </a:lnTo>
                <a:lnTo>
                  <a:pt x="49530" y="48387"/>
                </a:lnTo>
                <a:lnTo>
                  <a:pt x="48260" y="50292"/>
                </a:lnTo>
                <a:close/>
              </a:path>
              <a:path w="146685" h="147954">
                <a:moveTo>
                  <a:pt x="44195" y="56387"/>
                </a:moveTo>
                <a:lnTo>
                  <a:pt x="45719" y="53340"/>
                </a:lnTo>
                <a:lnTo>
                  <a:pt x="46228" y="53340"/>
                </a:lnTo>
                <a:lnTo>
                  <a:pt x="44195" y="56387"/>
                </a:lnTo>
                <a:close/>
              </a:path>
              <a:path w="146685" h="147954">
                <a:moveTo>
                  <a:pt x="106172" y="61467"/>
                </a:moveTo>
                <a:lnTo>
                  <a:pt x="102108" y="53340"/>
                </a:lnTo>
                <a:lnTo>
                  <a:pt x="143473" y="53340"/>
                </a:lnTo>
                <a:lnTo>
                  <a:pt x="144779" y="57912"/>
                </a:lnTo>
                <a:lnTo>
                  <a:pt x="105155" y="57912"/>
                </a:lnTo>
                <a:lnTo>
                  <a:pt x="106172" y="61467"/>
                </a:lnTo>
                <a:close/>
              </a:path>
              <a:path w="146685" h="147954">
                <a:moveTo>
                  <a:pt x="41148" y="62484"/>
                </a:moveTo>
                <a:lnTo>
                  <a:pt x="42672" y="57912"/>
                </a:lnTo>
                <a:lnTo>
                  <a:pt x="41656" y="61468"/>
                </a:lnTo>
                <a:lnTo>
                  <a:pt x="41148" y="62484"/>
                </a:lnTo>
                <a:close/>
              </a:path>
              <a:path w="146685" h="147954">
                <a:moveTo>
                  <a:pt x="41656" y="61468"/>
                </a:moveTo>
                <a:lnTo>
                  <a:pt x="42672" y="57912"/>
                </a:lnTo>
                <a:lnTo>
                  <a:pt x="43434" y="57912"/>
                </a:lnTo>
                <a:lnTo>
                  <a:pt x="41656" y="61468"/>
                </a:lnTo>
                <a:close/>
              </a:path>
              <a:path w="146685" h="147954">
                <a:moveTo>
                  <a:pt x="106679" y="62484"/>
                </a:moveTo>
                <a:lnTo>
                  <a:pt x="106172" y="61467"/>
                </a:lnTo>
                <a:lnTo>
                  <a:pt x="105155" y="57912"/>
                </a:lnTo>
                <a:lnTo>
                  <a:pt x="106679" y="62484"/>
                </a:lnTo>
                <a:close/>
              </a:path>
              <a:path w="146685" h="147954">
                <a:moveTo>
                  <a:pt x="144997" y="62484"/>
                </a:moveTo>
                <a:lnTo>
                  <a:pt x="106679" y="62484"/>
                </a:lnTo>
                <a:lnTo>
                  <a:pt x="105155" y="57912"/>
                </a:lnTo>
                <a:lnTo>
                  <a:pt x="144779" y="57912"/>
                </a:lnTo>
                <a:lnTo>
                  <a:pt x="144852" y="61467"/>
                </a:lnTo>
                <a:lnTo>
                  <a:pt x="144997" y="62484"/>
                </a:lnTo>
                <a:close/>
              </a:path>
              <a:path w="146685" h="147954">
                <a:moveTo>
                  <a:pt x="41365" y="62484"/>
                </a:moveTo>
                <a:lnTo>
                  <a:pt x="41148" y="62484"/>
                </a:lnTo>
                <a:lnTo>
                  <a:pt x="41656" y="61468"/>
                </a:lnTo>
                <a:lnTo>
                  <a:pt x="41365" y="62484"/>
                </a:lnTo>
                <a:close/>
              </a:path>
              <a:path w="146685" h="147954">
                <a:moveTo>
                  <a:pt x="108204" y="68580"/>
                </a:moveTo>
                <a:lnTo>
                  <a:pt x="106172" y="61467"/>
                </a:lnTo>
                <a:lnTo>
                  <a:pt x="106679" y="62484"/>
                </a:lnTo>
                <a:lnTo>
                  <a:pt x="144997" y="62484"/>
                </a:lnTo>
                <a:lnTo>
                  <a:pt x="145433" y="65532"/>
                </a:lnTo>
                <a:lnTo>
                  <a:pt x="108204" y="65532"/>
                </a:lnTo>
                <a:lnTo>
                  <a:pt x="108204" y="68580"/>
                </a:lnTo>
                <a:close/>
              </a:path>
              <a:path w="146685" h="147954">
                <a:moveTo>
                  <a:pt x="39624" y="68580"/>
                </a:moveTo>
                <a:lnTo>
                  <a:pt x="39624" y="65532"/>
                </a:lnTo>
                <a:lnTo>
                  <a:pt x="40494" y="65532"/>
                </a:lnTo>
                <a:lnTo>
                  <a:pt x="39624" y="68580"/>
                </a:lnTo>
                <a:close/>
              </a:path>
              <a:path w="146685" h="147954">
                <a:moveTo>
                  <a:pt x="145215" y="83820"/>
                </a:moveTo>
                <a:lnTo>
                  <a:pt x="108204" y="83820"/>
                </a:lnTo>
                <a:lnTo>
                  <a:pt x="108204" y="65532"/>
                </a:lnTo>
                <a:lnTo>
                  <a:pt x="145433" y="65532"/>
                </a:lnTo>
                <a:lnTo>
                  <a:pt x="146304" y="71628"/>
                </a:lnTo>
                <a:lnTo>
                  <a:pt x="146304" y="76200"/>
                </a:lnTo>
                <a:lnTo>
                  <a:pt x="145215" y="83820"/>
                </a:lnTo>
                <a:close/>
              </a:path>
              <a:path w="146685" h="147954">
                <a:moveTo>
                  <a:pt x="38100" y="76200"/>
                </a:moveTo>
                <a:lnTo>
                  <a:pt x="38100" y="71628"/>
                </a:lnTo>
                <a:lnTo>
                  <a:pt x="38404" y="74066"/>
                </a:lnTo>
                <a:lnTo>
                  <a:pt x="38100" y="76200"/>
                </a:lnTo>
                <a:close/>
              </a:path>
              <a:path w="146685" h="147954">
                <a:moveTo>
                  <a:pt x="38404" y="74066"/>
                </a:moveTo>
                <a:lnTo>
                  <a:pt x="38100" y="71628"/>
                </a:lnTo>
                <a:lnTo>
                  <a:pt x="38753" y="71628"/>
                </a:lnTo>
                <a:lnTo>
                  <a:pt x="38404" y="74066"/>
                </a:lnTo>
                <a:close/>
              </a:path>
              <a:path w="146685" h="147954">
                <a:moveTo>
                  <a:pt x="38671" y="76200"/>
                </a:moveTo>
                <a:lnTo>
                  <a:pt x="38100" y="76200"/>
                </a:lnTo>
                <a:lnTo>
                  <a:pt x="38404" y="74066"/>
                </a:lnTo>
                <a:lnTo>
                  <a:pt x="38671" y="76200"/>
                </a:lnTo>
                <a:close/>
              </a:path>
              <a:path w="146685" h="147954">
                <a:moveTo>
                  <a:pt x="40930" y="83820"/>
                </a:moveTo>
                <a:lnTo>
                  <a:pt x="39624" y="83820"/>
                </a:lnTo>
                <a:lnTo>
                  <a:pt x="39624" y="79248"/>
                </a:lnTo>
                <a:lnTo>
                  <a:pt x="40930" y="83820"/>
                </a:lnTo>
                <a:close/>
              </a:path>
              <a:path w="146685" h="147954">
                <a:moveTo>
                  <a:pt x="105155" y="89916"/>
                </a:moveTo>
                <a:lnTo>
                  <a:pt x="108204" y="79248"/>
                </a:lnTo>
                <a:lnTo>
                  <a:pt x="108204" y="83820"/>
                </a:lnTo>
                <a:lnTo>
                  <a:pt x="145215" y="83820"/>
                </a:lnTo>
                <a:lnTo>
                  <a:pt x="144779" y="86868"/>
                </a:lnTo>
                <a:lnTo>
                  <a:pt x="106679" y="86868"/>
                </a:lnTo>
                <a:lnTo>
                  <a:pt x="105155" y="89916"/>
                </a:lnTo>
                <a:close/>
              </a:path>
              <a:path w="146685" h="147954">
                <a:moveTo>
                  <a:pt x="42672" y="89916"/>
                </a:moveTo>
                <a:lnTo>
                  <a:pt x="41148" y="86868"/>
                </a:lnTo>
                <a:lnTo>
                  <a:pt x="41801" y="86868"/>
                </a:lnTo>
                <a:lnTo>
                  <a:pt x="42672" y="89916"/>
                </a:lnTo>
                <a:close/>
              </a:path>
              <a:path w="146685" h="147954">
                <a:moveTo>
                  <a:pt x="143256" y="96012"/>
                </a:moveTo>
                <a:lnTo>
                  <a:pt x="102108" y="96012"/>
                </a:lnTo>
                <a:lnTo>
                  <a:pt x="106679" y="86868"/>
                </a:lnTo>
                <a:lnTo>
                  <a:pt x="144779" y="86868"/>
                </a:lnTo>
                <a:lnTo>
                  <a:pt x="144779" y="91440"/>
                </a:lnTo>
                <a:lnTo>
                  <a:pt x="143256" y="96012"/>
                </a:lnTo>
                <a:close/>
              </a:path>
              <a:path w="146685" h="147954">
                <a:moveTo>
                  <a:pt x="46634" y="96012"/>
                </a:moveTo>
                <a:lnTo>
                  <a:pt x="45719" y="96012"/>
                </a:lnTo>
                <a:lnTo>
                  <a:pt x="44196" y="92964"/>
                </a:lnTo>
                <a:lnTo>
                  <a:pt x="46634" y="96012"/>
                </a:lnTo>
                <a:close/>
              </a:path>
              <a:path w="146685" h="147954">
                <a:moveTo>
                  <a:pt x="98213" y="99737"/>
                </a:moveTo>
                <a:lnTo>
                  <a:pt x="103632" y="92964"/>
                </a:lnTo>
                <a:lnTo>
                  <a:pt x="102108" y="96012"/>
                </a:lnTo>
                <a:lnTo>
                  <a:pt x="143256" y="96012"/>
                </a:lnTo>
                <a:lnTo>
                  <a:pt x="142240" y="99060"/>
                </a:lnTo>
                <a:lnTo>
                  <a:pt x="99060" y="99060"/>
                </a:lnTo>
                <a:lnTo>
                  <a:pt x="98213" y="99737"/>
                </a:lnTo>
                <a:close/>
              </a:path>
              <a:path w="146685" h="147954">
                <a:moveTo>
                  <a:pt x="50292" y="100584"/>
                </a:moveTo>
                <a:lnTo>
                  <a:pt x="47244" y="99060"/>
                </a:lnTo>
                <a:lnTo>
                  <a:pt x="49072" y="99060"/>
                </a:lnTo>
                <a:lnTo>
                  <a:pt x="50292" y="100584"/>
                </a:lnTo>
                <a:close/>
              </a:path>
              <a:path w="146685" h="147954">
                <a:moveTo>
                  <a:pt x="97536" y="100584"/>
                </a:moveTo>
                <a:lnTo>
                  <a:pt x="98213" y="99737"/>
                </a:lnTo>
                <a:lnTo>
                  <a:pt x="99060" y="99060"/>
                </a:lnTo>
                <a:lnTo>
                  <a:pt x="97536" y="100584"/>
                </a:lnTo>
                <a:close/>
              </a:path>
              <a:path w="146685" h="147954">
                <a:moveTo>
                  <a:pt x="141732" y="100584"/>
                </a:moveTo>
                <a:lnTo>
                  <a:pt x="97536" y="100584"/>
                </a:lnTo>
                <a:lnTo>
                  <a:pt x="99060" y="99060"/>
                </a:lnTo>
                <a:lnTo>
                  <a:pt x="142240" y="99060"/>
                </a:lnTo>
                <a:lnTo>
                  <a:pt x="141732" y="100584"/>
                </a:lnTo>
                <a:close/>
              </a:path>
              <a:path w="146685" h="147954">
                <a:moveTo>
                  <a:pt x="91440" y="105155"/>
                </a:moveTo>
                <a:lnTo>
                  <a:pt x="98213" y="99737"/>
                </a:lnTo>
                <a:lnTo>
                  <a:pt x="97536" y="100584"/>
                </a:lnTo>
                <a:lnTo>
                  <a:pt x="141732" y="100584"/>
                </a:lnTo>
                <a:lnTo>
                  <a:pt x="141732" y="102107"/>
                </a:lnTo>
                <a:lnTo>
                  <a:pt x="140208" y="103632"/>
                </a:lnTo>
                <a:lnTo>
                  <a:pt x="94488" y="103632"/>
                </a:lnTo>
                <a:lnTo>
                  <a:pt x="91440" y="105155"/>
                </a:lnTo>
                <a:close/>
              </a:path>
              <a:path w="146685" h="147954">
                <a:moveTo>
                  <a:pt x="56387" y="105156"/>
                </a:moveTo>
                <a:lnTo>
                  <a:pt x="53339" y="103632"/>
                </a:lnTo>
                <a:lnTo>
                  <a:pt x="54102" y="103632"/>
                </a:lnTo>
                <a:lnTo>
                  <a:pt x="56387" y="105156"/>
                </a:lnTo>
                <a:close/>
              </a:path>
              <a:path w="146685" h="147954">
                <a:moveTo>
                  <a:pt x="138684" y="108204"/>
                </a:moveTo>
                <a:lnTo>
                  <a:pt x="85344" y="108204"/>
                </a:lnTo>
                <a:lnTo>
                  <a:pt x="94488" y="103632"/>
                </a:lnTo>
                <a:lnTo>
                  <a:pt x="140208" y="103632"/>
                </a:lnTo>
                <a:lnTo>
                  <a:pt x="140208" y="105156"/>
                </a:lnTo>
                <a:lnTo>
                  <a:pt x="138684" y="108204"/>
                </a:lnTo>
                <a:close/>
              </a:path>
              <a:path w="146685" h="147954">
                <a:moveTo>
                  <a:pt x="62484" y="108204"/>
                </a:moveTo>
                <a:lnTo>
                  <a:pt x="57912" y="106680"/>
                </a:lnTo>
                <a:lnTo>
                  <a:pt x="59436" y="106680"/>
                </a:lnTo>
                <a:lnTo>
                  <a:pt x="62484" y="108204"/>
                </a:lnTo>
                <a:close/>
              </a:path>
              <a:path w="146685" h="147954">
                <a:moveTo>
                  <a:pt x="137922" y="109728"/>
                </a:moveTo>
                <a:lnTo>
                  <a:pt x="79248" y="109728"/>
                </a:lnTo>
                <a:lnTo>
                  <a:pt x="88391" y="106680"/>
                </a:lnTo>
                <a:lnTo>
                  <a:pt x="85344" y="108204"/>
                </a:lnTo>
                <a:lnTo>
                  <a:pt x="138684" y="108204"/>
                </a:lnTo>
                <a:lnTo>
                  <a:pt x="137922" y="109728"/>
                </a:lnTo>
                <a:close/>
              </a:path>
              <a:path w="146685" h="147954">
                <a:moveTo>
                  <a:pt x="115824" y="135636"/>
                </a:moveTo>
                <a:lnTo>
                  <a:pt x="32004" y="135636"/>
                </a:lnTo>
                <a:lnTo>
                  <a:pt x="32004" y="134112"/>
                </a:lnTo>
                <a:lnTo>
                  <a:pt x="22859" y="128016"/>
                </a:lnTo>
                <a:lnTo>
                  <a:pt x="22859" y="126492"/>
                </a:lnTo>
                <a:lnTo>
                  <a:pt x="124968" y="126492"/>
                </a:lnTo>
                <a:lnTo>
                  <a:pt x="123444" y="128016"/>
                </a:lnTo>
                <a:lnTo>
                  <a:pt x="115824" y="134112"/>
                </a:lnTo>
                <a:lnTo>
                  <a:pt x="115824" y="135636"/>
                </a:lnTo>
                <a:close/>
              </a:path>
              <a:path w="146685" h="147954">
                <a:moveTo>
                  <a:pt x="103632" y="141732"/>
                </a:moveTo>
                <a:lnTo>
                  <a:pt x="42672" y="141732"/>
                </a:lnTo>
                <a:lnTo>
                  <a:pt x="33528" y="135636"/>
                </a:lnTo>
                <a:lnTo>
                  <a:pt x="112775" y="135636"/>
                </a:lnTo>
                <a:lnTo>
                  <a:pt x="103632" y="141732"/>
                </a:lnTo>
                <a:close/>
              </a:path>
              <a:path w="146685" h="147954">
                <a:moveTo>
                  <a:pt x="102108" y="143256"/>
                </a:moveTo>
                <a:lnTo>
                  <a:pt x="45719" y="143256"/>
                </a:lnTo>
                <a:lnTo>
                  <a:pt x="44195" y="141732"/>
                </a:lnTo>
                <a:lnTo>
                  <a:pt x="102108" y="141732"/>
                </a:lnTo>
                <a:lnTo>
                  <a:pt x="102108" y="143256"/>
                </a:lnTo>
                <a:close/>
              </a:path>
              <a:path w="146685" h="147954">
                <a:moveTo>
                  <a:pt x="82296" y="147828"/>
                </a:moveTo>
                <a:lnTo>
                  <a:pt x="67056" y="147828"/>
                </a:lnTo>
                <a:lnTo>
                  <a:pt x="59436" y="146304"/>
                </a:lnTo>
                <a:lnTo>
                  <a:pt x="47244" y="143256"/>
                </a:lnTo>
                <a:lnTo>
                  <a:pt x="100584" y="143256"/>
                </a:lnTo>
                <a:lnTo>
                  <a:pt x="89916" y="146304"/>
                </a:lnTo>
                <a:lnTo>
                  <a:pt x="82296" y="147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552955" y="1658873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 h="0">
                <a:moveTo>
                  <a:pt x="0" y="0"/>
                </a:moveTo>
                <a:lnTo>
                  <a:pt x="1799844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2837202" y="1924798"/>
            <a:ext cx="34798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19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442715" y="2522220"/>
            <a:ext cx="86995" cy="361315"/>
          </a:xfrm>
          <a:custGeom>
            <a:avLst/>
            <a:gdLst/>
            <a:ahLst/>
            <a:cxnLst/>
            <a:rect l="l" t="t" r="r" b="b"/>
            <a:pathLst>
              <a:path w="86995" h="361314">
                <a:moveTo>
                  <a:pt x="28956" y="85343"/>
                </a:moveTo>
                <a:lnTo>
                  <a:pt x="0" y="85343"/>
                </a:lnTo>
                <a:lnTo>
                  <a:pt x="42672" y="0"/>
                </a:lnTo>
                <a:lnTo>
                  <a:pt x="79765" y="71627"/>
                </a:lnTo>
                <a:lnTo>
                  <a:pt x="28956" y="71627"/>
                </a:lnTo>
                <a:lnTo>
                  <a:pt x="28956" y="85343"/>
                </a:lnTo>
                <a:close/>
              </a:path>
              <a:path w="86995" h="361314">
                <a:moveTo>
                  <a:pt x="57912" y="361187"/>
                </a:moveTo>
                <a:lnTo>
                  <a:pt x="28956" y="361187"/>
                </a:lnTo>
                <a:lnTo>
                  <a:pt x="28956" y="71627"/>
                </a:lnTo>
                <a:lnTo>
                  <a:pt x="57912" y="71627"/>
                </a:lnTo>
                <a:lnTo>
                  <a:pt x="57912" y="361187"/>
                </a:lnTo>
                <a:close/>
              </a:path>
              <a:path w="86995" h="361314">
                <a:moveTo>
                  <a:pt x="86868" y="85343"/>
                </a:moveTo>
                <a:lnTo>
                  <a:pt x="57912" y="85343"/>
                </a:lnTo>
                <a:lnTo>
                  <a:pt x="57912" y="71627"/>
                </a:lnTo>
                <a:lnTo>
                  <a:pt x="79765" y="71627"/>
                </a:lnTo>
                <a:lnTo>
                  <a:pt x="86868" y="85343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509772" y="1761744"/>
            <a:ext cx="96520" cy="353695"/>
          </a:xfrm>
          <a:custGeom>
            <a:avLst/>
            <a:gdLst/>
            <a:ahLst/>
            <a:cxnLst/>
            <a:rect l="l" t="t" r="r" b="b"/>
            <a:pathLst>
              <a:path w="96520" h="353694">
                <a:moveTo>
                  <a:pt x="64008" y="274319"/>
                </a:moveTo>
                <a:lnTo>
                  <a:pt x="32004" y="274319"/>
                </a:lnTo>
                <a:lnTo>
                  <a:pt x="32004" y="0"/>
                </a:lnTo>
                <a:lnTo>
                  <a:pt x="64008" y="0"/>
                </a:lnTo>
                <a:lnTo>
                  <a:pt x="64008" y="274319"/>
                </a:lnTo>
                <a:close/>
              </a:path>
              <a:path w="96520" h="353694">
                <a:moveTo>
                  <a:pt x="47244" y="353567"/>
                </a:moveTo>
                <a:lnTo>
                  <a:pt x="0" y="259080"/>
                </a:lnTo>
                <a:lnTo>
                  <a:pt x="32004" y="259080"/>
                </a:lnTo>
                <a:lnTo>
                  <a:pt x="32004" y="274319"/>
                </a:lnTo>
                <a:lnTo>
                  <a:pt x="88146" y="274319"/>
                </a:lnTo>
                <a:lnTo>
                  <a:pt x="47244" y="353567"/>
                </a:lnTo>
                <a:close/>
              </a:path>
              <a:path w="96520" h="353694">
                <a:moveTo>
                  <a:pt x="88146" y="274319"/>
                </a:moveTo>
                <a:lnTo>
                  <a:pt x="64008" y="274319"/>
                </a:lnTo>
                <a:lnTo>
                  <a:pt x="64008" y="259080"/>
                </a:lnTo>
                <a:lnTo>
                  <a:pt x="96012" y="259080"/>
                </a:lnTo>
                <a:lnTo>
                  <a:pt x="88146" y="274319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546604" y="1616964"/>
            <a:ext cx="85725" cy="2173605"/>
          </a:xfrm>
          <a:custGeom>
            <a:avLst/>
            <a:gdLst/>
            <a:ahLst/>
            <a:cxnLst/>
            <a:rect l="l" t="t" r="r" b="b"/>
            <a:pathLst>
              <a:path w="85725" h="2173604">
                <a:moveTo>
                  <a:pt x="27431" y="83742"/>
                </a:moveTo>
                <a:lnTo>
                  <a:pt x="25717" y="83391"/>
                </a:lnTo>
                <a:lnTo>
                  <a:pt x="12191" y="73913"/>
                </a:lnTo>
                <a:lnTo>
                  <a:pt x="3238" y="59864"/>
                </a:lnTo>
                <a:lnTo>
                  <a:pt x="0" y="42671"/>
                </a:lnTo>
                <a:lnTo>
                  <a:pt x="3238" y="26360"/>
                </a:lnTo>
                <a:lnTo>
                  <a:pt x="12191" y="12763"/>
                </a:lnTo>
                <a:lnTo>
                  <a:pt x="25717" y="3452"/>
                </a:lnTo>
                <a:lnTo>
                  <a:pt x="42671" y="0"/>
                </a:lnTo>
                <a:lnTo>
                  <a:pt x="58983" y="3452"/>
                </a:lnTo>
                <a:lnTo>
                  <a:pt x="72580" y="12763"/>
                </a:lnTo>
                <a:lnTo>
                  <a:pt x="81891" y="26360"/>
                </a:lnTo>
                <a:lnTo>
                  <a:pt x="85343" y="42671"/>
                </a:lnTo>
                <a:lnTo>
                  <a:pt x="27431" y="42671"/>
                </a:lnTo>
                <a:lnTo>
                  <a:pt x="27431" y="83742"/>
                </a:lnTo>
                <a:close/>
              </a:path>
              <a:path w="85725" h="2173604">
                <a:moveTo>
                  <a:pt x="42671" y="86867"/>
                </a:moveTo>
                <a:lnTo>
                  <a:pt x="27431" y="83742"/>
                </a:lnTo>
                <a:lnTo>
                  <a:pt x="27431" y="42671"/>
                </a:lnTo>
                <a:lnTo>
                  <a:pt x="56387" y="42671"/>
                </a:lnTo>
                <a:lnTo>
                  <a:pt x="56387" y="83944"/>
                </a:lnTo>
                <a:lnTo>
                  <a:pt x="42671" y="86867"/>
                </a:lnTo>
                <a:close/>
              </a:path>
              <a:path w="85725" h="2173604">
                <a:moveTo>
                  <a:pt x="56387" y="83944"/>
                </a:moveTo>
                <a:lnTo>
                  <a:pt x="56387" y="42671"/>
                </a:lnTo>
                <a:lnTo>
                  <a:pt x="85343" y="42671"/>
                </a:lnTo>
                <a:lnTo>
                  <a:pt x="81891" y="59864"/>
                </a:lnTo>
                <a:lnTo>
                  <a:pt x="72580" y="73913"/>
                </a:lnTo>
                <a:lnTo>
                  <a:pt x="58983" y="83391"/>
                </a:lnTo>
                <a:lnTo>
                  <a:pt x="56387" y="83944"/>
                </a:lnTo>
                <a:close/>
              </a:path>
              <a:path w="85725" h="2173604">
                <a:moveTo>
                  <a:pt x="27431" y="2090983"/>
                </a:moveTo>
                <a:lnTo>
                  <a:pt x="27431" y="83742"/>
                </a:lnTo>
                <a:lnTo>
                  <a:pt x="42671" y="86867"/>
                </a:lnTo>
                <a:lnTo>
                  <a:pt x="56387" y="86867"/>
                </a:lnTo>
                <a:lnTo>
                  <a:pt x="56387" y="2087879"/>
                </a:lnTo>
                <a:lnTo>
                  <a:pt x="42671" y="2087879"/>
                </a:lnTo>
                <a:lnTo>
                  <a:pt x="27431" y="2090983"/>
                </a:lnTo>
                <a:close/>
              </a:path>
              <a:path w="85725" h="2173604">
                <a:moveTo>
                  <a:pt x="56387" y="86867"/>
                </a:moveTo>
                <a:lnTo>
                  <a:pt x="42671" y="86867"/>
                </a:lnTo>
                <a:lnTo>
                  <a:pt x="56387" y="83944"/>
                </a:lnTo>
                <a:lnTo>
                  <a:pt x="56387" y="86867"/>
                </a:lnTo>
                <a:close/>
              </a:path>
              <a:path w="85725" h="2173604">
                <a:moveTo>
                  <a:pt x="56387" y="2130551"/>
                </a:moveTo>
                <a:lnTo>
                  <a:pt x="27431" y="2130551"/>
                </a:lnTo>
                <a:lnTo>
                  <a:pt x="27431" y="2090983"/>
                </a:lnTo>
                <a:lnTo>
                  <a:pt x="42671" y="2087879"/>
                </a:lnTo>
                <a:lnTo>
                  <a:pt x="56387" y="2090783"/>
                </a:lnTo>
                <a:lnTo>
                  <a:pt x="56387" y="2130551"/>
                </a:lnTo>
                <a:close/>
              </a:path>
              <a:path w="85725" h="2173604">
                <a:moveTo>
                  <a:pt x="56387" y="2090783"/>
                </a:moveTo>
                <a:lnTo>
                  <a:pt x="42671" y="2087879"/>
                </a:lnTo>
                <a:lnTo>
                  <a:pt x="56387" y="2087879"/>
                </a:lnTo>
                <a:lnTo>
                  <a:pt x="56387" y="2090783"/>
                </a:lnTo>
                <a:close/>
              </a:path>
              <a:path w="85725" h="2173604">
                <a:moveTo>
                  <a:pt x="85343" y="2130551"/>
                </a:moveTo>
                <a:lnTo>
                  <a:pt x="56387" y="2130551"/>
                </a:lnTo>
                <a:lnTo>
                  <a:pt x="56387" y="2090783"/>
                </a:lnTo>
                <a:lnTo>
                  <a:pt x="58983" y="2091332"/>
                </a:lnTo>
                <a:lnTo>
                  <a:pt x="72580" y="2100643"/>
                </a:lnTo>
                <a:lnTo>
                  <a:pt x="81891" y="2114240"/>
                </a:lnTo>
                <a:lnTo>
                  <a:pt x="85343" y="2130551"/>
                </a:lnTo>
                <a:close/>
              </a:path>
              <a:path w="85725" h="2173604">
                <a:moveTo>
                  <a:pt x="42671" y="2173223"/>
                </a:moveTo>
                <a:lnTo>
                  <a:pt x="25717" y="2169985"/>
                </a:lnTo>
                <a:lnTo>
                  <a:pt x="12191" y="2161031"/>
                </a:lnTo>
                <a:lnTo>
                  <a:pt x="3238" y="2147506"/>
                </a:lnTo>
                <a:lnTo>
                  <a:pt x="0" y="2130551"/>
                </a:lnTo>
                <a:lnTo>
                  <a:pt x="3238" y="2114240"/>
                </a:lnTo>
                <a:lnTo>
                  <a:pt x="12191" y="2100643"/>
                </a:lnTo>
                <a:lnTo>
                  <a:pt x="25717" y="2091332"/>
                </a:lnTo>
                <a:lnTo>
                  <a:pt x="27431" y="2090983"/>
                </a:lnTo>
                <a:lnTo>
                  <a:pt x="27431" y="2130551"/>
                </a:lnTo>
                <a:lnTo>
                  <a:pt x="85343" y="2130551"/>
                </a:lnTo>
                <a:lnTo>
                  <a:pt x="81891" y="2147506"/>
                </a:lnTo>
                <a:lnTo>
                  <a:pt x="72580" y="2161031"/>
                </a:lnTo>
                <a:lnTo>
                  <a:pt x="58983" y="2169985"/>
                </a:lnTo>
                <a:lnTo>
                  <a:pt x="42671" y="2173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511551" y="2656332"/>
            <a:ext cx="149860" cy="394970"/>
          </a:xfrm>
          <a:custGeom>
            <a:avLst/>
            <a:gdLst/>
            <a:ahLst/>
            <a:cxnLst/>
            <a:rect l="l" t="t" r="r" b="b"/>
            <a:pathLst>
              <a:path w="149860" h="394969">
                <a:moveTo>
                  <a:pt x="0" y="0"/>
                </a:moveTo>
                <a:lnTo>
                  <a:pt x="149351" y="0"/>
                </a:lnTo>
                <a:lnTo>
                  <a:pt x="149351" y="394716"/>
                </a:lnTo>
                <a:lnTo>
                  <a:pt x="0" y="3947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491739" y="2636519"/>
            <a:ext cx="187960" cy="433070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452" y="432815"/>
                </a:moveTo>
                <a:lnTo>
                  <a:pt x="0" y="432815"/>
                </a:lnTo>
                <a:lnTo>
                  <a:pt x="0" y="0"/>
                </a:lnTo>
                <a:lnTo>
                  <a:pt x="187452" y="0"/>
                </a:lnTo>
                <a:lnTo>
                  <a:pt x="187452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394715"/>
                </a:lnTo>
                <a:lnTo>
                  <a:pt x="19812" y="394715"/>
                </a:lnTo>
                <a:lnTo>
                  <a:pt x="38100" y="414528"/>
                </a:lnTo>
                <a:lnTo>
                  <a:pt x="187452" y="414528"/>
                </a:lnTo>
                <a:lnTo>
                  <a:pt x="187452" y="432815"/>
                </a:lnTo>
                <a:close/>
              </a:path>
              <a:path w="187960" h="433069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87960" h="433069">
                <a:moveTo>
                  <a:pt x="149352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49352" y="19812"/>
                </a:lnTo>
                <a:lnTo>
                  <a:pt x="149352" y="38100"/>
                </a:lnTo>
                <a:close/>
              </a:path>
              <a:path w="187960" h="433069">
                <a:moveTo>
                  <a:pt x="149352" y="414528"/>
                </a:moveTo>
                <a:lnTo>
                  <a:pt x="149352" y="19812"/>
                </a:lnTo>
                <a:lnTo>
                  <a:pt x="169164" y="38100"/>
                </a:lnTo>
                <a:lnTo>
                  <a:pt x="187452" y="38100"/>
                </a:lnTo>
                <a:lnTo>
                  <a:pt x="187452" y="394715"/>
                </a:lnTo>
                <a:lnTo>
                  <a:pt x="169164" y="394715"/>
                </a:lnTo>
                <a:lnTo>
                  <a:pt x="149352" y="414528"/>
                </a:lnTo>
                <a:close/>
              </a:path>
              <a:path w="187960" h="433069">
                <a:moveTo>
                  <a:pt x="187452" y="38100"/>
                </a:moveTo>
                <a:lnTo>
                  <a:pt x="169164" y="38100"/>
                </a:lnTo>
                <a:lnTo>
                  <a:pt x="149352" y="19812"/>
                </a:lnTo>
                <a:lnTo>
                  <a:pt x="187452" y="19812"/>
                </a:lnTo>
                <a:lnTo>
                  <a:pt x="187452" y="38100"/>
                </a:lnTo>
                <a:close/>
              </a:path>
              <a:path w="187960" h="433069">
                <a:moveTo>
                  <a:pt x="38100" y="414528"/>
                </a:moveTo>
                <a:lnTo>
                  <a:pt x="19812" y="394715"/>
                </a:lnTo>
                <a:lnTo>
                  <a:pt x="38100" y="394715"/>
                </a:lnTo>
                <a:lnTo>
                  <a:pt x="38100" y="414528"/>
                </a:lnTo>
                <a:close/>
              </a:path>
              <a:path w="187960" h="433069">
                <a:moveTo>
                  <a:pt x="149352" y="414528"/>
                </a:moveTo>
                <a:lnTo>
                  <a:pt x="38100" y="414528"/>
                </a:lnTo>
                <a:lnTo>
                  <a:pt x="38100" y="394715"/>
                </a:lnTo>
                <a:lnTo>
                  <a:pt x="149352" y="394715"/>
                </a:lnTo>
                <a:lnTo>
                  <a:pt x="149352" y="414528"/>
                </a:lnTo>
                <a:close/>
              </a:path>
              <a:path w="187960" h="433069">
                <a:moveTo>
                  <a:pt x="187452" y="414528"/>
                </a:moveTo>
                <a:lnTo>
                  <a:pt x="149352" y="414528"/>
                </a:lnTo>
                <a:lnTo>
                  <a:pt x="169164" y="394715"/>
                </a:lnTo>
                <a:lnTo>
                  <a:pt x="187452" y="394715"/>
                </a:lnTo>
                <a:lnTo>
                  <a:pt x="187452" y="414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093975" y="1720595"/>
            <a:ext cx="299085" cy="85725"/>
          </a:xfrm>
          <a:custGeom>
            <a:avLst/>
            <a:gdLst/>
            <a:ahLst/>
            <a:cxnLst/>
            <a:rect l="l" t="t" r="r" b="b"/>
            <a:pathLst>
              <a:path w="299085" h="85725">
                <a:moveTo>
                  <a:pt x="211836" y="85343"/>
                </a:moveTo>
                <a:lnTo>
                  <a:pt x="211836" y="0"/>
                </a:lnTo>
                <a:lnTo>
                  <a:pt x="270782" y="28955"/>
                </a:lnTo>
                <a:lnTo>
                  <a:pt x="227076" y="28955"/>
                </a:lnTo>
                <a:lnTo>
                  <a:pt x="227076" y="57911"/>
                </a:lnTo>
                <a:lnTo>
                  <a:pt x="267679" y="57911"/>
                </a:lnTo>
                <a:lnTo>
                  <a:pt x="211836" y="85343"/>
                </a:lnTo>
                <a:close/>
              </a:path>
              <a:path w="299085" h="85725">
                <a:moveTo>
                  <a:pt x="211836" y="57911"/>
                </a:moveTo>
                <a:lnTo>
                  <a:pt x="0" y="57911"/>
                </a:lnTo>
                <a:lnTo>
                  <a:pt x="0" y="28955"/>
                </a:lnTo>
                <a:lnTo>
                  <a:pt x="211836" y="28955"/>
                </a:lnTo>
                <a:lnTo>
                  <a:pt x="211836" y="57911"/>
                </a:lnTo>
                <a:close/>
              </a:path>
              <a:path w="299085" h="85725">
                <a:moveTo>
                  <a:pt x="267679" y="57911"/>
                </a:moveTo>
                <a:lnTo>
                  <a:pt x="227076" y="57911"/>
                </a:lnTo>
                <a:lnTo>
                  <a:pt x="227076" y="28955"/>
                </a:lnTo>
                <a:lnTo>
                  <a:pt x="270782" y="28955"/>
                </a:lnTo>
                <a:lnTo>
                  <a:pt x="298704" y="42671"/>
                </a:lnTo>
                <a:lnTo>
                  <a:pt x="267679" y="57911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296411" y="2383535"/>
            <a:ext cx="1591310" cy="86995"/>
          </a:xfrm>
          <a:custGeom>
            <a:avLst/>
            <a:gdLst/>
            <a:ahLst/>
            <a:cxnLst/>
            <a:rect l="l" t="t" r="r" b="b"/>
            <a:pathLst>
              <a:path w="1591310" h="86994">
                <a:moveTo>
                  <a:pt x="44196" y="86867"/>
                </a:moveTo>
                <a:lnTo>
                  <a:pt x="27003" y="83415"/>
                </a:lnTo>
                <a:lnTo>
                  <a:pt x="12954" y="74104"/>
                </a:lnTo>
                <a:lnTo>
                  <a:pt x="3476" y="60507"/>
                </a:lnTo>
                <a:lnTo>
                  <a:pt x="0" y="44195"/>
                </a:lnTo>
                <a:lnTo>
                  <a:pt x="3476" y="27003"/>
                </a:lnTo>
                <a:lnTo>
                  <a:pt x="12954" y="12953"/>
                </a:lnTo>
                <a:lnTo>
                  <a:pt x="27003" y="3476"/>
                </a:lnTo>
                <a:lnTo>
                  <a:pt x="44196" y="0"/>
                </a:lnTo>
                <a:lnTo>
                  <a:pt x="60507" y="3476"/>
                </a:lnTo>
                <a:lnTo>
                  <a:pt x="74104" y="12953"/>
                </a:lnTo>
                <a:lnTo>
                  <a:pt x="83415" y="27003"/>
                </a:lnTo>
                <a:lnTo>
                  <a:pt x="83807" y="28955"/>
                </a:lnTo>
                <a:lnTo>
                  <a:pt x="44196" y="28955"/>
                </a:lnTo>
                <a:lnTo>
                  <a:pt x="44196" y="57911"/>
                </a:lnTo>
                <a:lnTo>
                  <a:pt x="83964" y="57911"/>
                </a:lnTo>
                <a:lnTo>
                  <a:pt x="83415" y="60507"/>
                </a:lnTo>
                <a:lnTo>
                  <a:pt x="74104" y="74104"/>
                </a:lnTo>
                <a:lnTo>
                  <a:pt x="60507" y="83415"/>
                </a:lnTo>
                <a:lnTo>
                  <a:pt x="44196" y="86867"/>
                </a:lnTo>
                <a:close/>
              </a:path>
              <a:path w="1591310" h="86994">
                <a:moveTo>
                  <a:pt x="83964" y="57911"/>
                </a:moveTo>
                <a:lnTo>
                  <a:pt x="44196" y="57911"/>
                </a:lnTo>
                <a:lnTo>
                  <a:pt x="44196" y="28955"/>
                </a:lnTo>
                <a:lnTo>
                  <a:pt x="83807" y="28955"/>
                </a:lnTo>
                <a:lnTo>
                  <a:pt x="86868" y="44195"/>
                </a:lnTo>
                <a:lnTo>
                  <a:pt x="83964" y="57911"/>
                </a:lnTo>
                <a:close/>
              </a:path>
              <a:path w="1591310" h="86994">
                <a:moveTo>
                  <a:pt x="1591055" y="57911"/>
                </a:moveTo>
                <a:lnTo>
                  <a:pt x="83964" y="57911"/>
                </a:lnTo>
                <a:lnTo>
                  <a:pt x="86868" y="44195"/>
                </a:lnTo>
                <a:lnTo>
                  <a:pt x="83807" y="28955"/>
                </a:lnTo>
                <a:lnTo>
                  <a:pt x="1591055" y="28955"/>
                </a:lnTo>
                <a:lnTo>
                  <a:pt x="1591055" y="57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168902" y="2427732"/>
            <a:ext cx="0" cy="314325"/>
          </a:xfrm>
          <a:custGeom>
            <a:avLst/>
            <a:gdLst/>
            <a:ahLst/>
            <a:cxnLst/>
            <a:rect l="l" t="t" r="r" b="b"/>
            <a:pathLst>
              <a:path w="0" h="314325">
                <a:moveTo>
                  <a:pt x="0" y="0"/>
                </a:moveTo>
                <a:lnTo>
                  <a:pt x="0" y="31394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168902" y="3172967"/>
            <a:ext cx="0" cy="571500"/>
          </a:xfrm>
          <a:custGeom>
            <a:avLst/>
            <a:gdLst/>
            <a:ahLst/>
            <a:cxnLst/>
            <a:rect l="l" t="t" r="r" b="b"/>
            <a:pathLst>
              <a:path w="0" h="571500">
                <a:moveTo>
                  <a:pt x="0" y="0"/>
                </a:moveTo>
                <a:lnTo>
                  <a:pt x="0" y="5715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085844" y="2741676"/>
            <a:ext cx="149860" cy="431800"/>
          </a:xfrm>
          <a:custGeom>
            <a:avLst/>
            <a:gdLst/>
            <a:ahLst/>
            <a:cxnLst/>
            <a:rect l="l" t="t" r="r" b="b"/>
            <a:pathLst>
              <a:path w="149860" h="431800">
                <a:moveTo>
                  <a:pt x="0" y="0"/>
                </a:moveTo>
                <a:lnTo>
                  <a:pt x="149352" y="0"/>
                </a:lnTo>
                <a:lnTo>
                  <a:pt x="149352" y="431291"/>
                </a:lnTo>
                <a:lnTo>
                  <a:pt x="0" y="4312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067555" y="2721864"/>
            <a:ext cx="187960" cy="471170"/>
          </a:xfrm>
          <a:custGeom>
            <a:avLst/>
            <a:gdLst/>
            <a:ahLst/>
            <a:cxnLst/>
            <a:rect l="l" t="t" r="r" b="b"/>
            <a:pathLst>
              <a:path w="187960" h="471169">
                <a:moveTo>
                  <a:pt x="187452" y="470915"/>
                </a:moveTo>
                <a:lnTo>
                  <a:pt x="0" y="470915"/>
                </a:lnTo>
                <a:lnTo>
                  <a:pt x="0" y="0"/>
                </a:lnTo>
                <a:lnTo>
                  <a:pt x="187452" y="0"/>
                </a:lnTo>
                <a:lnTo>
                  <a:pt x="187452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432815"/>
                </a:lnTo>
                <a:lnTo>
                  <a:pt x="18288" y="432815"/>
                </a:lnTo>
                <a:lnTo>
                  <a:pt x="38100" y="451104"/>
                </a:lnTo>
                <a:lnTo>
                  <a:pt x="187452" y="451104"/>
                </a:lnTo>
                <a:lnTo>
                  <a:pt x="187452" y="470915"/>
                </a:lnTo>
                <a:close/>
              </a:path>
              <a:path w="187960" h="471169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87960" h="471169">
                <a:moveTo>
                  <a:pt x="149352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49352" y="19812"/>
                </a:lnTo>
                <a:lnTo>
                  <a:pt x="149352" y="38100"/>
                </a:lnTo>
                <a:close/>
              </a:path>
              <a:path w="187960" h="471169">
                <a:moveTo>
                  <a:pt x="149352" y="451104"/>
                </a:moveTo>
                <a:lnTo>
                  <a:pt x="149352" y="19812"/>
                </a:lnTo>
                <a:lnTo>
                  <a:pt x="167640" y="38100"/>
                </a:lnTo>
                <a:lnTo>
                  <a:pt x="187452" y="38100"/>
                </a:lnTo>
                <a:lnTo>
                  <a:pt x="187452" y="432815"/>
                </a:lnTo>
                <a:lnTo>
                  <a:pt x="167640" y="432815"/>
                </a:lnTo>
                <a:lnTo>
                  <a:pt x="149352" y="451104"/>
                </a:lnTo>
                <a:close/>
              </a:path>
              <a:path w="187960" h="471169">
                <a:moveTo>
                  <a:pt x="187452" y="38100"/>
                </a:moveTo>
                <a:lnTo>
                  <a:pt x="167640" y="38100"/>
                </a:lnTo>
                <a:lnTo>
                  <a:pt x="149352" y="19812"/>
                </a:lnTo>
                <a:lnTo>
                  <a:pt x="187452" y="19812"/>
                </a:lnTo>
                <a:lnTo>
                  <a:pt x="187452" y="38100"/>
                </a:lnTo>
                <a:close/>
              </a:path>
              <a:path w="187960" h="471169">
                <a:moveTo>
                  <a:pt x="38100" y="451104"/>
                </a:moveTo>
                <a:lnTo>
                  <a:pt x="18288" y="432815"/>
                </a:lnTo>
                <a:lnTo>
                  <a:pt x="38100" y="432815"/>
                </a:lnTo>
                <a:lnTo>
                  <a:pt x="38100" y="451104"/>
                </a:lnTo>
                <a:close/>
              </a:path>
              <a:path w="187960" h="471169">
                <a:moveTo>
                  <a:pt x="149352" y="451104"/>
                </a:moveTo>
                <a:lnTo>
                  <a:pt x="38100" y="451104"/>
                </a:lnTo>
                <a:lnTo>
                  <a:pt x="38100" y="432815"/>
                </a:lnTo>
                <a:lnTo>
                  <a:pt x="149352" y="432815"/>
                </a:lnTo>
                <a:lnTo>
                  <a:pt x="149352" y="451104"/>
                </a:lnTo>
                <a:close/>
              </a:path>
              <a:path w="187960" h="471169">
                <a:moveTo>
                  <a:pt x="187452" y="451104"/>
                </a:moveTo>
                <a:lnTo>
                  <a:pt x="149352" y="451104"/>
                </a:lnTo>
                <a:lnTo>
                  <a:pt x="167640" y="432815"/>
                </a:lnTo>
                <a:lnTo>
                  <a:pt x="187452" y="432815"/>
                </a:lnTo>
                <a:lnTo>
                  <a:pt x="187452" y="451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3769905" y="2959587"/>
            <a:ext cx="3181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881371" y="2426208"/>
            <a:ext cx="0" cy="422275"/>
          </a:xfrm>
          <a:custGeom>
            <a:avLst/>
            <a:gdLst/>
            <a:ahLst/>
            <a:cxnLst/>
            <a:rect l="l" t="t" r="r" b="b"/>
            <a:pathLst>
              <a:path w="0" h="422275">
                <a:moveTo>
                  <a:pt x="0" y="0"/>
                </a:moveTo>
                <a:lnTo>
                  <a:pt x="0" y="422148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881371" y="3243072"/>
            <a:ext cx="0" cy="515620"/>
          </a:xfrm>
          <a:custGeom>
            <a:avLst/>
            <a:gdLst/>
            <a:ahLst/>
            <a:cxnLst/>
            <a:rect l="l" t="t" r="r" b="b"/>
            <a:pathLst>
              <a:path w="0" h="515620">
                <a:moveTo>
                  <a:pt x="0" y="0"/>
                </a:moveTo>
                <a:lnTo>
                  <a:pt x="0" y="515111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806696" y="2848356"/>
            <a:ext cx="149860" cy="394970"/>
          </a:xfrm>
          <a:custGeom>
            <a:avLst/>
            <a:gdLst/>
            <a:ahLst/>
            <a:cxnLst/>
            <a:rect l="l" t="t" r="r" b="b"/>
            <a:pathLst>
              <a:path w="149860" h="394969">
                <a:moveTo>
                  <a:pt x="0" y="0"/>
                </a:moveTo>
                <a:lnTo>
                  <a:pt x="149351" y="0"/>
                </a:lnTo>
                <a:lnTo>
                  <a:pt x="149351" y="394716"/>
                </a:lnTo>
                <a:lnTo>
                  <a:pt x="0" y="3947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788408" y="2828543"/>
            <a:ext cx="186055" cy="434340"/>
          </a:xfrm>
          <a:custGeom>
            <a:avLst/>
            <a:gdLst/>
            <a:ahLst/>
            <a:cxnLst/>
            <a:rect l="l" t="t" r="r" b="b"/>
            <a:pathLst>
              <a:path w="186054" h="434339">
                <a:moveTo>
                  <a:pt x="185928" y="434339"/>
                </a:moveTo>
                <a:lnTo>
                  <a:pt x="0" y="434339"/>
                </a:lnTo>
                <a:lnTo>
                  <a:pt x="0" y="0"/>
                </a:lnTo>
                <a:lnTo>
                  <a:pt x="185928" y="0"/>
                </a:lnTo>
                <a:lnTo>
                  <a:pt x="185928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396239"/>
                </a:lnTo>
                <a:lnTo>
                  <a:pt x="18288" y="396239"/>
                </a:lnTo>
                <a:lnTo>
                  <a:pt x="38100" y="414528"/>
                </a:lnTo>
                <a:lnTo>
                  <a:pt x="185928" y="414528"/>
                </a:lnTo>
                <a:lnTo>
                  <a:pt x="185928" y="434339"/>
                </a:lnTo>
                <a:close/>
              </a:path>
              <a:path w="186054" h="434339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86054" h="434339">
                <a:moveTo>
                  <a:pt x="147828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47828" y="19812"/>
                </a:lnTo>
                <a:lnTo>
                  <a:pt x="147828" y="38100"/>
                </a:lnTo>
                <a:close/>
              </a:path>
              <a:path w="186054" h="434339">
                <a:moveTo>
                  <a:pt x="147828" y="414528"/>
                </a:moveTo>
                <a:lnTo>
                  <a:pt x="147828" y="19812"/>
                </a:lnTo>
                <a:lnTo>
                  <a:pt x="167640" y="38100"/>
                </a:lnTo>
                <a:lnTo>
                  <a:pt x="185928" y="38100"/>
                </a:lnTo>
                <a:lnTo>
                  <a:pt x="185928" y="396239"/>
                </a:lnTo>
                <a:lnTo>
                  <a:pt x="167640" y="396239"/>
                </a:lnTo>
                <a:lnTo>
                  <a:pt x="147828" y="414528"/>
                </a:lnTo>
                <a:close/>
              </a:path>
              <a:path w="186054" h="434339">
                <a:moveTo>
                  <a:pt x="185928" y="38100"/>
                </a:moveTo>
                <a:lnTo>
                  <a:pt x="167640" y="38100"/>
                </a:lnTo>
                <a:lnTo>
                  <a:pt x="147828" y="19812"/>
                </a:lnTo>
                <a:lnTo>
                  <a:pt x="185928" y="19812"/>
                </a:lnTo>
                <a:lnTo>
                  <a:pt x="185928" y="38100"/>
                </a:lnTo>
                <a:close/>
              </a:path>
              <a:path w="186054" h="434339">
                <a:moveTo>
                  <a:pt x="38100" y="414528"/>
                </a:moveTo>
                <a:lnTo>
                  <a:pt x="18288" y="396239"/>
                </a:lnTo>
                <a:lnTo>
                  <a:pt x="38100" y="396239"/>
                </a:lnTo>
                <a:lnTo>
                  <a:pt x="38100" y="414528"/>
                </a:lnTo>
                <a:close/>
              </a:path>
              <a:path w="186054" h="434339">
                <a:moveTo>
                  <a:pt x="147828" y="414528"/>
                </a:moveTo>
                <a:lnTo>
                  <a:pt x="38100" y="414528"/>
                </a:lnTo>
                <a:lnTo>
                  <a:pt x="38100" y="396239"/>
                </a:lnTo>
                <a:lnTo>
                  <a:pt x="147828" y="396239"/>
                </a:lnTo>
                <a:lnTo>
                  <a:pt x="147828" y="414528"/>
                </a:lnTo>
                <a:close/>
              </a:path>
              <a:path w="186054" h="434339">
                <a:moveTo>
                  <a:pt x="185928" y="414528"/>
                </a:moveTo>
                <a:lnTo>
                  <a:pt x="147828" y="414528"/>
                </a:lnTo>
                <a:lnTo>
                  <a:pt x="167640" y="396239"/>
                </a:lnTo>
                <a:lnTo>
                  <a:pt x="185928" y="396239"/>
                </a:lnTo>
                <a:lnTo>
                  <a:pt x="185928" y="414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4464782" y="3104397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667496" y="3280645"/>
            <a:ext cx="16065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latin typeface="Times New Roman"/>
                <a:cs typeface="Times New Roman"/>
              </a:rPr>
              <a:t>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142232" y="2391155"/>
            <a:ext cx="60960" cy="71755"/>
          </a:xfrm>
          <a:custGeom>
            <a:avLst/>
            <a:gdLst/>
            <a:ahLst/>
            <a:cxnLst/>
            <a:rect l="l" t="t" r="r" b="b"/>
            <a:pathLst>
              <a:path w="60960" h="71755">
                <a:moveTo>
                  <a:pt x="30480" y="71627"/>
                </a:moveTo>
                <a:lnTo>
                  <a:pt x="18645" y="68699"/>
                </a:lnTo>
                <a:lnTo>
                  <a:pt x="8953" y="60769"/>
                </a:lnTo>
                <a:lnTo>
                  <a:pt x="2405" y="49125"/>
                </a:lnTo>
                <a:lnTo>
                  <a:pt x="0" y="35051"/>
                </a:lnTo>
                <a:lnTo>
                  <a:pt x="2405" y="21216"/>
                </a:lnTo>
                <a:lnTo>
                  <a:pt x="8953" y="10096"/>
                </a:lnTo>
                <a:lnTo>
                  <a:pt x="18645" y="2690"/>
                </a:lnTo>
                <a:lnTo>
                  <a:pt x="30480" y="0"/>
                </a:lnTo>
                <a:lnTo>
                  <a:pt x="42314" y="2690"/>
                </a:lnTo>
                <a:lnTo>
                  <a:pt x="52006" y="10096"/>
                </a:lnTo>
                <a:lnTo>
                  <a:pt x="58554" y="21216"/>
                </a:lnTo>
                <a:lnTo>
                  <a:pt x="60960" y="35051"/>
                </a:lnTo>
                <a:lnTo>
                  <a:pt x="58554" y="49125"/>
                </a:lnTo>
                <a:lnTo>
                  <a:pt x="52006" y="60769"/>
                </a:lnTo>
                <a:lnTo>
                  <a:pt x="42314" y="68699"/>
                </a:lnTo>
                <a:lnTo>
                  <a:pt x="30480" y="71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122420" y="2371344"/>
            <a:ext cx="100965" cy="109855"/>
          </a:xfrm>
          <a:custGeom>
            <a:avLst/>
            <a:gdLst/>
            <a:ahLst/>
            <a:cxnLst/>
            <a:rect l="l" t="t" r="r" b="b"/>
            <a:pathLst>
              <a:path w="100964" h="109855">
                <a:moveTo>
                  <a:pt x="59436" y="1523"/>
                </a:moveTo>
                <a:lnTo>
                  <a:pt x="41148" y="1523"/>
                </a:lnTo>
                <a:lnTo>
                  <a:pt x="47244" y="0"/>
                </a:lnTo>
                <a:lnTo>
                  <a:pt x="51816" y="0"/>
                </a:lnTo>
                <a:lnTo>
                  <a:pt x="59436" y="1523"/>
                </a:lnTo>
                <a:close/>
              </a:path>
              <a:path w="100964" h="109855">
                <a:moveTo>
                  <a:pt x="68580" y="4571"/>
                </a:moveTo>
                <a:lnTo>
                  <a:pt x="32004" y="4571"/>
                </a:lnTo>
                <a:lnTo>
                  <a:pt x="38100" y="1523"/>
                </a:lnTo>
                <a:lnTo>
                  <a:pt x="62484" y="1523"/>
                </a:lnTo>
                <a:lnTo>
                  <a:pt x="68580" y="4571"/>
                </a:lnTo>
                <a:close/>
              </a:path>
              <a:path w="100964" h="109855">
                <a:moveTo>
                  <a:pt x="80772" y="99059"/>
                </a:moveTo>
                <a:lnTo>
                  <a:pt x="19812" y="99059"/>
                </a:lnTo>
                <a:lnTo>
                  <a:pt x="12192" y="91439"/>
                </a:lnTo>
                <a:lnTo>
                  <a:pt x="9144" y="85343"/>
                </a:lnTo>
                <a:lnTo>
                  <a:pt x="7620" y="85343"/>
                </a:lnTo>
                <a:lnTo>
                  <a:pt x="7620" y="83819"/>
                </a:lnTo>
                <a:lnTo>
                  <a:pt x="4572" y="77723"/>
                </a:lnTo>
                <a:lnTo>
                  <a:pt x="4572" y="76199"/>
                </a:lnTo>
                <a:lnTo>
                  <a:pt x="3048" y="74675"/>
                </a:lnTo>
                <a:lnTo>
                  <a:pt x="1524" y="67055"/>
                </a:lnTo>
                <a:lnTo>
                  <a:pt x="1524" y="64007"/>
                </a:lnTo>
                <a:lnTo>
                  <a:pt x="0" y="56387"/>
                </a:lnTo>
                <a:lnTo>
                  <a:pt x="0" y="53339"/>
                </a:lnTo>
                <a:lnTo>
                  <a:pt x="1524" y="45719"/>
                </a:lnTo>
                <a:lnTo>
                  <a:pt x="1524" y="42671"/>
                </a:lnTo>
                <a:lnTo>
                  <a:pt x="3048" y="36575"/>
                </a:lnTo>
                <a:lnTo>
                  <a:pt x="3048" y="35051"/>
                </a:lnTo>
                <a:lnTo>
                  <a:pt x="4572" y="33527"/>
                </a:lnTo>
                <a:lnTo>
                  <a:pt x="7620" y="27431"/>
                </a:lnTo>
                <a:lnTo>
                  <a:pt x="7620" y="24383"/>
                </a:lnTo>
                <a:lnTo>
                  <a:pt x="9144" y="24383"/>
                </a:lnTo>
                <a:lnTo>
                  <a:pt x="12192" y="18287"/>
                </a:lnTo>
                <a:lnTo>
                  <a:pt x="13716" y="18287"/>
                </a:lnTo>
                <a:lnTo>
                  <a:pt x="13716" y="16763"/>
                </a:lnTo>
                <a:lnTo>
                  <a:pt x="15240" y="15239"/>
                </a:lnTo>
                <a:lnTo>
                  <a:pt x="19812" y="12191"/>
                </a:lnTo>
                <a:lnTo>
                  <a:pt x="22859" y="9143"/>
                </a:lnTo>
                <a:lnTo>
                  <a:pt x="27432" y="6095"/>
                </a:lnTo>
                <a:lnTo>
                  <a:pt x="28956" y="4571"/>
                </a:lnTo>
                <a:lnTo>
                  <a:pt x="71628" y="4571"/>
                </a:lnTo>
                <a:lnTo>
                  <a:pt x="73152" y="6095"/>
                </a:lnTo>
                <a:lnTo>
                  <a:pt x="77724" y="9143"/>
                </a:lnTo>
                <a:lnTo>
                  <a:pt x="86868" y="18287"/>
                </a:lnTo>
                <a:lnTo>
                  <a:pt x="91439" y="24383"/>
                </a:lnTo>
                <a:lnTo>
                  <a:pt x="92964" y="25907"/>
                </a:lnTo>
                <a:lnTo>
                  <a:pt x="92964" y="27431"/>
                </a:lnTo>
                <a:lnTo>
                  <a:pt x="96012" y="33527"/>
                </a:lnTo>
                <a:lnTo>
                  <a:pt x="97536" y="35051"/>
                </a:lnTo>
                <a:lnTo>
                  <a:pt x="97536" y="36575"/>
                </a:lnTo>
                <a:lnTo>
                  <a:pt x="97917" y="38099"/>
                </a:lnTo>
                <a:lnTo>
                  <a:pt x="47244" y="38099"/>
                </a:lnTo>
                <a:lnTo>
                  <a:pt x="48196" y="38290"/>
                </a:lnTo>
                <a:lnTo>
                  <a:pt x="44195" y="39623"/>
                </a:lnTo>
                <a:lnTo>
                  <a:pt x="45719" y="39623"/>
                </a:lnTo>
                <a:lnTo>
                  <a:pt x="42672" y="41147"/>
                </a:lnTo>
                <a:lnTo>
                  <a:pt x="44195" y="41147"/>
                </a:lnTo>
                <a:lnTo>
                  <a:pt x="42672" y="42671"/>
                </a:lnTo>
                <a:lnTo>
                  <a:pt x="41148" y="42671"/>
                </a:lnTo>
                <a:lnTo>
                  <a:pt x="39624" y="45719"/>
                </a:lnTo>
                <a:lnTo>
                  <a:pt x="39014" y="48767"/>
                </a:lnTo>
                <a:lnTo>
                  <a:pt x="38100" y="48767"/>
                </a:lnTo>
                <a:lnTo>
                  <a:pt x="38100" y="60959"/>
                </a:lnTo>
                <a:lnTo>
                  <a:pt x="38862" y="60959"/>
                </a:lnTo>
                <a:lnTo>
                  <a:pt x="39624" y="64007"/>
                </a:lnTo>
                <a:lnTo>
                  <a:pt x="41148" y="67055"/>
                </a:lnTo>
                <a:lnTo>
                  <a:pt x="44195" y="70103"/>
                </a:lnTo>
                <a:lnTo>
                  <a:pt x="48768" y="71627"/>
                </a:lnTo>
                <a:lnTo>
                  <a:pt x="97917" y="71627"/>
                </a:lnTo>
                <a:lnTo>
                  <a:pt x="97536" y="73151"/>
                </a:lnTo>
                <a:lnTo>
                  <a:pt x="97536" y="74675"/>
                </a:lnTo>
                <a:lnTo>
                  <a:pt x="96012" y="76199"/>
                </a:lnTo>
                <a:lnTo>
                  <a:pt x="96012" y="77723"/>
                </a:lnTo>
                <a:lnTo>
                  <a:pt x="92964" y="83819"/>
                </a:lnTo>
                <a:lnTo>
                  <a:pt x="91439" y="85343"/>
                </a:lnTo>
                <a:lnTo>
                  <a:pt x="86868" y="91439"/>
                </a:lnTo>
                <a:lnTo>
                  <a:pt x="86868" y="92963"/>
                </a:lnTo>
                <a:lnTo>
                  <a:pt x="85344" y="92963"/>
                </a:lnTo>
                <a:lnTo>
                  <a:pt x="85344" y="94487"/>
                </a:lnTo>
                <a:lnTo>
                  <a:pt x="80772" y="99059"/>
                </a:lnTo>
                <a:close/>
              </a:path>
              <a:path w="100964" h="109855">
                <a:moveTo>
                  <a:pt x="48196" y="38290"/>
                </a:moveTo>
                <a:lnTo>
                  <a:pt x="47244" y="38099"/>
                </a:lnTo>
                <a:lnTo>
                  <a:pt x="48768" y="38099"/>
                </a:lnTo>
                <a:lnTo>
                  <a:pt x="48196" y="38290"/>
                </a:lnTo>
                <a:close/>
              </a:path>
              <a:path w="100964" h="109855">
                <a:moveTo>
                  <a:pt x="48332" y="38317"/>
                </a:moveTo>
                <a:lnTo>
                  <a:pt x="48196" y="38290"/>
                </a:lnTo>
                <a:lnTo>
                  <a:pt x="48768" y="38099"/>
                </a:lnTo>
                <a:lnTo>
                  <a:pt x="48332" y="38317"/>
                </a:lnTo>
                <a:close/>
              </a:path>
              <a:path w="100964" h="109855">
                <a:moveTo>
                  <a:pt x="48937" y="38438"/>
                </a:moveTo>
                <a:lnTo>
                  <a:pt x="48332" y="38317"/>
                </a:lnTo>
                <a:lnTo>
                  <a:pt x="48768" y="38099"/>
                </a:lnTo>
                <a:lnTo>
                  <a:pt x="50292" y="38099"/>
                </a:lnTo>
                <a:lnTo>
                  <a:pt x="48937" y="38438"/>
                </a:lnTo>
                <a:close/>
              </a:path>
              <a:path w="100964" h="109855">
                <a:moveTo>
                  <a:pt x="49149" y="38480"/>
                </a:moveTo>
                <a:lnTo>
                  <a:pt x="48937" y="38438"/>
                </a:lnTo>
                <a:lnTo>
                  <a:pt x="50292" y="38099"/>
                </a:lnTo>
                <a:lnTo>
                  <a:pt x="49149" y="38480"/>
                </a:lnTo>
                <a:close/>
              </a:path>
              <a:path w="100964" h="109855">
                <a:moveTo>
                  <a:pt x="49784" y="38607"/>
                </a:moveTo>
                <a:lnTo>
                  <a:pt x="49149" y="38480"/>
                </a:lnTo>
                <a:lnTo>
                  <a:pt x="50292" y="38099"/>
                </a:lnTo>
                <a:lnTo>
                  <a:pt x="50945" y="38317"/>
                </a:lnTo>
                <a:lnTo>
                  <a:pt x="49784" y="38607"/>
                </a:lnTo>
                <a:close/>
              </a:path>
              <a:path w="100964" h="109855">
                <a:moveTo>
                  <a:pt x="50945" y="38317"/>
                </a:moveTo>
                <a:lnTo>
                  <a:pt x="50292" y="38099"/>
                </a:lnTo>
                <a:lnTo>
                  <a:pt x="51054" y="38290"/>
                </a:lnTo>
                <a:close/>
              </a:path>
              <a:path w="100964" h="109855">
                <a:moveTo>
                  <a:pt x="51054" y="38290"/>
                </a:moveTo>
                <a:lnTo>
                  <a:pt x="50292" y="38099"/>
                </a:lnTo>
                <a:lnTo>
                  <a:pt x="51816" y="38099"/>
                </a:lnTo>
                <a:lnTo>
                  <a:pt x="51054" y="38290"/>
                </a:lnTo>
                <a:close/>
              </a:path>
              <a:path w="100964" h="109855">
                <a:moveTo>
                  <a:pt x="53339" y="38861"/>
                </a:moveTo>
                <a:lnTo>
                  <a:pt x="51054" y="38290"/>
                </a:lnTo>
                <a:lnTo>
                  <a:pt x="51816" y="38099"/>
                </a:lnTo>
                <a:lnTo>
                  <a:pt x="53339" y="38861"/>
                </a:lnTo>
                <a:close/>
              </a:path>
              <a:path w="100964" h="109855">
                <a:moveTo>
                  <a:pt x="56387" y="39623"/>
                </a:moveTo>
                <a:lnTo>
                  <a:pt x="53339" y="38861"/>
                </a:lnTo>
                <a:lnTo>
                  <a:pt x="51816" y="38099"/>
                </a:lnTo>
                <a:lnTo>
                  <a:pt x="56387" y="39623"/>
                </a:lnTo>
                <a:close/>
              </a:path>
              <a:path w="100964" h="109855">
                <a:moveTo>
                  <a:pt x="98298" y="39623"/>
                </a:moveTo>
                <a:lnTo>
                  <a:pt x="56387" y="39623"/>
                </a:lnTo>
                <a:lnTo>
                  <a:pt x="51816" y="38099"/>
                </a:lnTo>
                <a:lnTo>
                  <a:pt x="97917" y="38099"/>
                </a:lnTo>
                <a:lnTo>
                  <a:pt x="98298" y="39623"/>
                </a:lnTo>
                <a:close/>
              </a:path>
              <a:path w="100964" h="109855">
                <a:moveTo>
                  <a:pt x="44195" y="39623"/>
                </a:moveTo>
                <a:lnTo>
                  <a:pt x="48196" y="38290"/>
                </a:lnTo>
                <a:lnTo>
                  <a:pt x="48332" y="38317"/>
                </a:lnTo>
                <a:lnTo>
                  <a:pt x="47244" y="38861"/>
                </a:lnTo>
                <a:lnTo>
                  <a:pt x="44195" y="39623"/>
                </a:lnTo>
                <a:close/>
              </a:path>
              <a:path w="100964" h="109855">
                <a:moveTo>
                  <a:pt x="47244" y="38861"/>
                </a:moveTo>
                <a:lnTo>
                  <a:pt x="48332" y="38317"/>
                </a:lnTo>
                <a:lnTo>
                  <a:pt x="48937" y="38438"/>
                </a:lnTo>
                <a:lnTo>
                  <a:pt x="47244" y="38861"/>
                </a:lnTo>
                <a:close/>
              </a:path>
              <a:path w="100964" h="109855">
                <a:moveTo>
                  <a:pt x="54864" y="39623"/>
                </a:moveTo>
                <a:lnTo>
                  <a:pt x="49784" y="38607"/>
                </a:lnTo>
                <a:lnTo>
                  <a:pt x="50945" y="38317"/>
                </a:lnTo>
                <a:lnTo>
                  <a:pt x="54864" y="39623"/>
                </a:lnTo>
                <a:close/>
              </a:path>
              <a:path w="100964" h="109855">
                <a:moveTo>
                  <a:pt x="45719" y="39623"/>
                </a:moveTo>
                <a:lnTo>
                  <a:pt x="49149" y="38480"/>
                </a:lnTo>
                <a:lnTo>
                  <a:pt x="49784" y="38607"/>
                </a:lnTo>
                <a:lnTo>
                  <a:pt x="45719" y="39623"/>
                </a:lnTo>
                <a:close/>
              </a:path>
              <a:path w="100964" h="109855">
                <a:moveTo>
                  <a:pt x="45719" y="39623"/>
                </a:moveTo>
                <a:lnTo>
                  <a:pt x="44195" y="39623"/>
                </a:lnTo>
                <a:lnTo>
                  <a:pt x="47244" y="38861"/>
                </a:lnTo>
                <a:lnTo>
                  <a:pt x="45719" y="39623"/>
                </a:lnTo>
                <a:close/>
              </a:path>
              <a:path w="100964" h="109855">
                <a:moveTo>
                  <a:pt x="98679" y="41147"/>
                </a:moveTo>
                <a:lnTo>
                  <a:pt x="57912" y="41147"/>
                </a:lnTo>
                <a:lnTo>
                  <a:pt x="53339" y="38861"/>
                </a:lnTo>
                <a:lnTo>
                  <a:pt x="56387" y="39623"/>
                </a:lnTo>
                <a:lnTo>
                  <a:pt x="98298" y="39623"/>
                </a:lnTo>
                <a:lnTo>
                  <a:pt x="98679" y="41147"/>
                </a:lnTo>
                <a:close/>
              </a:path>
              <a:path w="100964" h="109855">
                <a:moveTo>
                  <a:pt x="44195" y="41147"/>
                </a:moveTo>
                <a:lnTo>
                  <a:pt x="42672" y="41147"/>
                </a:lnTo>
                <a:lnTo>
                  <a:pt x="45719" y="39623"/>
                </a:lnTo>
                <a:lnTo>
                  <a:pt x="44195" y="41147"/>
                </a:lnTo>
                <a:close/>
              </a:path>
              <a:path w="100964" h="109855">
                <a:moveTo>
                  <a:pt x="100279" y="51815"/>
                </a:moveTo>
                <a:lnTo>
                  <a:pt x="62484" y="51815"/>
                </a:lnTo>
                <a:lnTo>
                  <a:pt x="60960" y="45719"/>
                </a:lnTo>
                <a:lnTo>
                  <a:pt x="54864" y="39623"/>
                </a:lnTo>
                <a:lnTo>
                  <a:pt x="57912" y="41147"/>
                </a:lnTo>
                <a:lnTo>
                  <a:pt x="98679" y="41147"/>
                </a:lnTo>
                <a:lnTo>
                  <a:pt x="99060" y="42671"/>
                </a:lnTo>
                <a:lnTo>
                  <a:pt x="99060" y="45719"/>
                </a:lnTo>
                <a:lnTo>
                  <a:pt x="100279" y="51815"/>
                </a:lnTo>
                <a:close/>
              </a:path>
              <a:path w="100964" h="109855">
                <a:moveTo>
                  <a:pt x="39624" y="45719"/>
                </a:moveTo>
                <a:lnTo>
                  <a:pt x="41148" y="42671"/>
                </a:lnTo>
                <a:lnTo>
                  <a:pt x="40640" y="44703"/>
                </a:lnTo>
                <a:lnTo>
                  <a:pt x="39624" y="45719"/>
                </a:lnTo>
                <a:close/>
              </a:path>
              <a:path w="100964" h="109855">
                <a:moveTo>
                  <a:pt x="40640" y="44703"/>
                </a:moveTo>
                <a:lnTo>
                  <a:pt x="41148" y="42671"/>
                </a:lnTo>
                <a:lnTo>
                  <a:pt x="42671" y="42671"/>
                </a:lnTo>
                <a:lnTo>
                  <a:pt x="40640" y="44703"/>
                </a:lnTo>
                <a:close/>
              </a:path>
              <a:path w="100964" h="109855">
                <a:moveTo>
                  <a:pt x="60960" y="48767"/>
                </a:moveTo>
                <a:lnTo>
                  <a:pt x="57912" y="42671"/>
                </a:lnTo>
                <a:lnTo>
                  <a:pt x="60960" y="45719"/>
                </a:lnTo>
                <a:lnTo>
                  <a:pt x="60960" y="48767"/>
                </a:lnTo>
                <a:close/>
              </a:path>
              <a:path w="100964" h="109855">
                <a:moveTo>
                  <a:pt x="39624" y="48767"/>
                </a:moveTo>
                <a:lnTo>
                  <a:pt x="39624" y="45719"/>
                </a:lnTo>
                <a:lnTo>
                  <a:pt x="40640" y="44703"/>
                </a:lnTo>
                <a:lnTo>
                  <a:pt x="39624" y="48767"/>
                </a:lnTo>
                <a:close/>
              </a:path>
              <a:path w="100964" h="109855">
                <a:moveTo>
                  <a:pt x="38100" y="53339"/>
                </a:moveTo>
                <a:lnTo>
                  <a:pt x="38100" y="48767"/>
                </a:lnTo>
                <a:lnTo>
                  <a:pt x="39014" y="48767"/>
                </a:lnTo>
                <a:lnTo>
                  <a:pt x="38100" y="53339"/>
                </a:lnTo>
                <a:close/>
              </a:path>
              <a:path w="100964" h="109855">
                <a:moveTo>
                  <a:pt x="62179" y="54863"/>
                </a:moveTo>
                <a:lnTo>
                  <a:pt x="60960" y="48767"/>
                </a:lnTo>
                <a:lnTo>
                  <a:pt x="62484" y="51815"/>
                </a:lnTo>
                <a:lnTo>
                  <a:pt x="100279" y="51815"/>
                </a:lnTo>
                <a:lnTo>
                  <a:pt x="100584" y="53339"/>
                </a:lnTo>
                <a:lnTo>
                  <a:pt x="62484" y="53339"/>
                </a:lnTo>
                <a:lnTo>
                  <a:pt x="62179" y="54863"/>
                </a:lnTo>
                <a:close/>
              </a:path>
              <a:path w="100964" h="109855">
                <a:moveTo>
                  <a:pt x="62484" y="56387"/>
                </a:moveTo>
                <a:lnTo>
                  <a:pt x="62179" y="54863"/>
                </a:lnTo>
                <a:lnTo>
                  <a:pt x="62484" y="53339"/>
                </a:lnTo>
                <a:lnTo>
                  <a:pt x="62484" y="56387"/>
                </a:lnTo>
                <a:close/>
              </a:path>
              <a:path w="100964" h="109855">
                <a:moveTo>
                  <a:pt x="100584" y="56387"/>
                </a:moveTo>
                <a:lnTo>
                  <a:pt x="62484" y="56387"/>
                </a:lnTo>
                <a:lnTo>
                  <a:pt x="62484" y="53339"/>
                </a:lnTo>
                <a:lnTo>
                  <a:pt x="100584" y="53339"/>
                </a:lnTo>
                <a:lnTo>
                  <a:pt x="100584" y="56387"/>
                </a:lnTo>
                <a:close/>
              </a:path>
              <a:path w="100964" h="109855">
                <a:moveTo>
                  <a:pt x="60960" y="60959"/>
                </a:moveTo>
                <a:lnTo>
                  <a:pt x="62179" y="54863"/>
                </a:lnTo>
                <a:lnTo>
                  <a:pt x="62484" y="56387"/>
                </a:lnTo>
                <a:lnTo>
                  <a:pt x="100584" y="56387"/>
                </a:lnTo>
                <a:lnTo>
                  <a:pt x="100279" y="57911"/>
                </a:lnTo>
                <a:lnTo>
                  <a:pt x="62484" y="57911"/>
                </a:lnTo>
                <a:lnTo>
                  <a:pt x="60960" y="60959"/>
                </a:lnTo>
                <a:close/>
              </a:path>
              <a:path w="100964" h="109855">
                <a:moveTo>
                  <a:pt x="38862" y="60959"/>
                </a:moveTo>
                <a:lnTo>
                  <a:pt x="38100" y="60959"/>
                </a:lnTo>
                <a:lnTo>
                  <a:pt x="38100" y="57911"/>
                </a:lnTo>
                <a:lnTo>
                  <a:pt x="38862" y="60959"/>
                </a:lnTo>
                <a:close/>
              </a:path>
              <a:path w="100964" h="109855">
                <a:moveTo>
                  <a:pt x="56387" y="68579"/>
                </a:moveTo>
                <a:lnTo>
                  <a:pt x="60960" y="64007"/>
                </a:lnTo>
                <a:lnTo>
                  <a:pt x="62484" y="57911"/>
                </a:lnTo>
                <a:lnTo>
                  <a:pt x="100279" y="57911"/>
                </a:lnTo>
                <a:lnTo>
                  <a:pt x="99060" y="64007"/>
                </a:lnTo>
                <a:lnTo>
                  <a:pt x="99060" y="67055"/>
                </a:lnTo>
                <a:lnTo>
                  <a:pt x="59436" y="67055"/>
                </a:lnTo>
                <a:lnTo>
                  <a:pt x="56387" y="68579"/>
                </a:lnTo>
                <a:close/>
              </a:path>
              <a:path w="100964" h="109855">
                <a:moveTo>
                  <a:pt x="40767" y="65531"/>
                </a:moveTo>
                <a:lnTo>
                  <a:pt x="39624" y="64007"/>
                </a:lnTo>
                <a:lnTo>
                  <a:pt x="39624" y="60959"/>
                </a:lnTo>
                <a:lnTo>
                  <a:pt x="40767" y="65531"/>
                </a:lnTo>
                <a:close/>
              </a:path>
              <a:path w="100964" h="109855">
                <a:moveTo>
                  <a:pt x="57912" y="67055"/>
                </a:moveTo>
                <a:lnTo>
                  <a:pt x="60960" y="60959"/>
                </a:lnTo>
                <a:lnTo>
                  <a:pt x="60960" y="64007"/>
                </a:lnTo>
                <a:lnTo>
                  <a:pt x="57912" y="67055"/>
                </a:lnTo>
                <a:close/>
              </a:path>
              <a:path w="100964" h="109855">
                <a:moveTo>
                  <a:pt x="41148" y="67055"/>
                </a:moveTo>
                <a:lnTo>
                  <a:pt x="39624" y="64007"/>
                </a:lnTo>
                <a:lnTo>
                  <a:pt x="40767" y="65531"/>
                </a:lnTo>
                <a:lnTo>
                  <a:pt x="41148" y="67055"/>
                </a:lnTo>
                <a:close/>
              </a:path>
              <a:path w="100964" h="109855">
                <a:moveTo>
                  <a:pt x="42671" y="68071"/>
                </a:moveTo>
                <a:lnTo>
                  <a:pt x="41148" y="67055"/>
                </a:lnTo>
                <a:lnTo>
                  <a:pt x="40767" y="65531"/>
                </a:lnTo>
                <a:lnTo>
                  <a:pt x="42671" y="68071"/>
                </a:lnTo>
                <a:close/>
              </a:path>
              <a:path w="100964" h="109855">
                <a:moveTo>
                  <a:pt x="43281" y="68884"/>
                </a:moveTo>
                <a:lnTo>
                  <a:pt x="42671" y="68579"/>
                </a:lnTo>
                <a:lnTo>
                  <a:pt x="41148" y="67055"/>
                </a:lnTo>
                <a:lnTo>
                  <a:pt x="42671" y="68071"/>
                </a:lnTo>
                <a:lnTo>
                  <a:pt x="43281" y="68884"/>
                </a:lnTo>
                <a:close/>
              </a:path>
              <a:path w="100964" h="109855">
                <a:moveTo>
                  <a:pt x="54864" y="70103"/>
                </a:moveTo>
                <a:lnTo>
                  <a:pt x="59436" y="67055"/>
                </a:lnTo>
                <a:lnTo>
                  <a:pt x="99060" y="67055"/>
                </a:lnTo>
                <a:lnTo>
                  <a:pt x="98679" y="68579"/>
                </a:lnTo>
                <a:lnTo>
                  <a:pt x="57912" y="68579"/>
                </a:lnTo>
                <a:lnTo>
                  <a:pt x="54864" y="70103"/>
                </a:lnTo>
                <a:close/>
              </a:path>
              <a:path w="100964" h="109855">
                <a:moveTo>
                  <a:pt x="45719" y="70103"/>
                </a:moveTo>
                <a:lnTo>
                  <a:pt x="43281" y="68884"/>
                </a:lnTo>
                <a:lnTo>
                  <a:pt x="42671" y="68071"/>
                </a:lnTo>
                <a:lnTo>
                  <a:pt x="45719" y="70103"/>
                </a:lnTo>
                <a:close/>
              </a:path>
              <a:path w="100964" h="109855">
                <a:moveTo>
                  <a:pt x="44195" y="70103"/>
                </a:moveTo>
                <a:lnTo>
                  <a:pt x="42671" y="68579"/>
                </a:lnTo>
                <a:lnTo>
                  <a:pt x="43281" y="68884"/>
                </a:lnTo>
                <a:lnTo>
                  <a:pt x="44195" y="70103"/>
                </a:lnTo>
                <a:close/>
              </a:path>
              <a:path w="100964" h="109855">
                <a:moveTo>
                  <a:pt x="53340" y="70865"/>
                </a:moveTo>
                <a:lnTo>
                  <a:pt x="57912" y="68579"/>
                </a:lnTo>
                <a:lnTo>
                  <a:pt x="98679" y="68579"/>
                </a:lnTo>
                <a:lnTo>
                  <a:pt x="98298" y="70103"/>
                </a:lnTo>
                <a:lnTo>
                  <a:pt x="56387" y="70103"/>
                </a:lnTo>
                <a:lnTo>
                  <a:pt x="53340" y="70865"/>
                </a:lnTo>
                <a:close/>
              </a:path>
              <a:path w="100964" h="109855">
                <a:moveTo>
                  <a:pt x="47244" y="70865"/>
                </a:moveTo>
                <a:lnTo>
                  <a:pt x="44195" y="70103"/>
                </a:lnTo>
                <a:lnTo>
                  <a:pt x="43281" y="68884"/>
                </a:lnTo>
                <a:lnTo>
                  <a:pt x="47244" y="70865"/>
                </a:lnTo>
                <a:close/>
              </a:path>
              <a:path w="100964" h="109855">
                <a:moveTo>
                  <a:pt x="48768" y="71627"/>
                </a:moveTo>
                <a:lnTo>
                  <a:pt x="44195" y="70103"/>
                </a:lnTo>
                <a:lnTo>
                  <a:pt x="47244" y="70865"/>
                </a:lnTo>
                <a:lnTo>
                  <a:pt x="48768" y="71627"/>
                </a:lnTo>
                <a:close/>
              </a:path>
              <a:path w="100964" h="109855">
                <a:moveTo>
                  <a:pt x="51816" y="71627"/>
                </a:moveTo>
                <a:lnTo>
                  <a:pt x="53340" y="70865"/>
                </a:lnTo>
                <a:lnTo>
                  <a:pt x="56387" y="70103"/>
                </a:lnTo>
                <a:lnTo>
                  <a:pt x="51816" y="71627"/>
                </a:lnTo>
                <a:close/>
              </a:path>
              <a:path w="100964" h="109855">
                <a:moveTo>
                  <a:pt x="97917" y="71627"/>
                </a:moveTo>
                <a:lnTo>
                  <a:pt x="51816" y="71627"/>
                </a:lnTo>
                <a:lnTo>
                  <a:pt x="56387" y="70103"/>
                </a:lnTo>
                <a:lnTo>
                  <a:pt x="98298" y="70103"/>
                </a:lnTo>
                <a:lnTo>
                  <a:pt x="97917" y="71627"/>
                </a:lnTo>
                <a:close/>
              </a:path>
              <a:path w="100964" h="109855">
                <a:moveTo>
                  <a:pt x="50292" y="71627"/>
                </a:moveTo>
                <a:lnTo>
                  <a:pt x="48768" y="71627"/>
                </a:lnTo>
                <a:lnTo>
                  <a:pt x="47244" y="70865"/>
                </a:lnTo>
                <a:lnTo>
                  <a:pt x="50292" y="71627"/>
                </a:lnTo>
                <a:close/>
              </a:path>
              <a:path w="100964" h="109855">
                <a:moveTo>
                  <a:pt x="51816" y="71627"/>
                </a:moveTo>
                <a:lnTo>
                  <a:pt x="50292" y="71627"/>
                </a:lnTo>
                <a:lnTo>
                  <a:pt x="53340" y="70865"/>
                </a:lnTo>
                <a:lnTo>
                  <a:pt x="51816" y="71627"/>
                </a:lnTo>
                <a:close/>
              </a:path>
              <a:path w="100964" h="109855">
                <a:moveTo>
                  <a:pt x="79248" y="100583"/>
                </a:moveTo>
                <a:lnTo>
                  <a:pt x="21336" y="100583"/>
                </a:lnTo>
                <a:lnTo>
                  <a:pt x="21336" y="99059"/>
                </a:lnTo>
                <a:lnTo>
                  <a:pt x="79248" y="99059"/>
                </a:lnTo>
                <a:lnTo>
                  <a:pt x="79248" y="100583"/>
                </a:lnTo>
                <a:close/>
              </a:path>
              <a:path w="100964" h="109855">
                <a:moveTo>
                  <a:pt x="71628" y="105155"/>
                </a:moveTo>
                <a:lnTo>
                  <a:pt x="28956" y="105155"/>
                </a:lnTo>
                <a:lnTo>
                  <a:pt x="27432" y="103631"/>
                </a:lnTo>
                <a:lnTo>
                  <a:pt x="22859" y="100583"/>
                </a:lnTo>
                <a:lnTo>
                  <a:pt x="77724" y="100583"/>
                </a:lnTo>
                <a:lnTo>
                  <a:pt x="73152" y="103631"/>
                </a:lnTo>
                <a:lnTo>
                  <a:pt x="71628" y="105155"/>
                </a:lnTo>
                <a:close/>
              </a:path>
              <a:path w="100964" h="109855">
                <a:moveTo>
                  <a:pt x="62484" y="108203"/>
                </a:moveTo>
                <a:lnTo>
                  <a:pt x="38100" y="108203"/>
                </a:lnTo>
                <a:lnTo>
                  <a:pt x="32004" y="106679"/>
                </a:lnTo>
                <a:lnTo>
                  <a:pt x="30480" y="105155"/>
                </a:lnTo>
                <a:lnTo>
                  <a:pt x="70104" y="105155"/>
                </a:lnTo>
                <a:lnTo>
                  <a:pt x="68580" y="106679"/>
                </a:lnTo>
                <a:lnTo>
                  <a:pt x="62484" y="108203"/>
                </a:lnTo>
                <a:close/>
              </a:path>
              <a:path w="100964" h="109855">
                <a:moveTo>
                  <a:pt x="51816" y="109727"/>
                </a:moveTo>
                <a:lnTo>
                  <a:pt x="47244" y="109727"/>
                </a:lnTo>
                <a:lnTo>
                  <a:pt x="41148" y="108203"/>
                </a:lnTo>
                <a:lnTo>
                  <a:pt x="59436" y="108203"/>
                </a:lnTo>
                <a:lnTo>
                  <a:pt x="51816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142232" y="3706367"/>
            <a:ext cx="60960" cy="71755"/>
          </a:xfrm>
          <a:custGeom>
            <a:avLst/>
            <a:gdLst/>
            <a:ahLst/>
            <a:cxnLst/>
            <a:rect l="l" t="t" r="r" b="b"/>
            <a:pathLst>
              <a:path w="60960" h="71754">
                <a:moveTo>
                  <a:pt x="30480" y="71627"/>
                </a:moveTo>
                <a:lnTo>
                  <a:pt x="18645" y="68937"/>
                </a:lnTo>
                <a:lnTo>
                  <a:pt x="8953" y="61531"/>
                </a:lnTo>
                <a:lnTo>
                  <a:pt x="2405" y="50411"/>
                </a:lnTo>
                <a:lnTo>
                  <a:pt x="0" y="36575"/>
                </a:lnTo>
                <a:lnTo>
                  <a:pt x="2405" y="22502"/>
                </a:lnTo>
                <a:lnTo>
                  <a:pt x="8953" y="10858"/>
                </a:lnTo>
                <a:lnTo>
                  <a:pt x="18645" y="2928"/>
                </a:lnTo>
                <a:lnTo>
                  <a:pt x="30480" y="0"/>
                </a:lnTo>
                <a:lnTo>
                  <a:pt x="42314" y="2928"/>
                </a:lnTo>
                <a:lnTo>
                  <a:pt x="52006" y="10858"/>
                </a:lnTo>
                <a:lnTo>
                  <a:pt x="58554" y="22502"/>
                </a:lnTo>
                <a:lnTo>
                  <a:pt x="60960" y="36575"/>
                </a:lnTo>
                <a:lnTo>
                  <a:pt x="58554" y="50411"/>
                </a:lnTo>
                <a:lnTo>
                  <a:pt x="52006" y="61531"/>
                </a:lnTo>
                <a:lnTo>
                  <a:pt x="42314" y="68937"/>
                </a:lnTo>
                <a:lnTo>
                  <a:pt x="30480" y="71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122420" y="3688079"/>
            <a:ext cx="100965" cy="109855"/>
          </a:xfrm>
          <a:custGeom>
            <a:avLst/>
            <a:gdLst/>
            <a:ahLst/>
            <a:cxnLst/>
            <a:rect l="l" t="t" r="r" b="b"/>
            <a:pathLst>
              <a:path w="100964" h="109854">
                <a:moveTo>
                  <a:pt x="60960" y="1523"/>
                </a:moveTo>
                <a:lnTo>
                  <a:pt x="39624" y="1523"/>
                </a:lnTo>
                <a:lnTo>
                  <a:pt x="39624" y="0"/>
                </a:lnTo>
                <a:lnTo>
                  <a:pt x="59436" y="0"/>
                </a:lnTo>
                <a:lnTo>
                  <a:pt x="60960" y="1523"/>
                </a:lnTo>
                <a:close/>
              </a:path>
              <a:path w="100964" h="109854">
                <a:moveTo>
                  <a:pt x="70104" y="4571"/>
                </a:moveTo>
                <a:lnTo>
                  <a:pt x="30480" y="4571"/>
                </a:lnTo>
                <a:lnTo>
                  <a:pt x="32004" y="3047"/>
                </a:lnTo>
                <a:lnTo>
                  <a:pt x="38100" y="1523"/>
                </a:lnTo>
                <a:lnTo>
                  <a:pt x="62484" y="1523"/>
                </a:lnTo>
                <a:lnTo>
                  <a:pt x="68580" y="3047"/>
                </a:lnTo>
                <a:lnTo>
                  <a:pt x="70104" y="4571"/>
                </a:lnTo>
                <a:close/>
              </a:path>
              <a:path w="100964" h="109854">
                <a:moveTo>
                  <a:pt x="77724" y="9143"/>
                </a:moveTo>
                <a:lnTo>
                  <a:pt x="22859" y="9143"/>
                </a:lnTo>
                <a:lnTo>
                  <a:pt x="27432" y="4571"/>
                </a:lnTo>
                <a:lnTo>
                  <a:pt x="73152" y="4571"/>
                </a:lnTo>
                <a:lnTo>
                  <a:pt x="77724" y="9143"/>
                </a:lnTo>
                <a:close/>
              </a:path>
              <a:path w="100964" h="109854">
                <a:moveTo>
                  <a:pt x="79248" y="10667"/>
                </a:moveTo>
                <a:lnTo>
                  <a:pt x="21336" y="10667"/>
                </a:lnTo>
                <a:lnTo>
                  <a:pt x="21336" y="9143"/>
                </a:lnTo>
                <a:lnTo>
                  <a:pt x="79248" y="9143"/>
                </a:lnTo>
                <a:lnTo>
                  <a:pt x="79248" y="10667"/>
                </a:lnTo>
                <a:close/>
              </a:path>
              <a:path w="100964" h="109854">
                <a:moveTo>
                  <a:pt x="97536" y="74675"/>
                </a:moveTo>
                <a:lnTo>
                  <a:pt x="3048" y="74675"/>
                </a:lnTo>
                <a:lnTo>
                  <a:pt x="3048" y="73151"/>
                </a:lnTo>
                <a:lnTo>
                  <a:pt x="1524" y="67055"/>
                </a:lnTo>
                <a:lnTo>
                  <a:pt x="1524" y="64007"/>
                </a:lnTo>
                <a:lnTo>
                  <a:pt x="0" y="56387"/>
                </a:lnTo>
                <a:lnTo>
                  <a:pt x="0" y="51815"/>
                </a:lnTo>
                <a:lnTo>
                  <a:pt x="1524" y="45719"/>
                </a:lnTo>
                <a:lnTo>
                  <a:pt x="1524" y="42671"/>
                </a:lnTo>
                <a:lnTo>
                  <a:pt x="3048" y="35051"/>
                </a:lnTo>
                <a:lnTo>
                  <a:pt x="4572" y="33527"/>
                </a:lnTo>
                <a:lnTo>
                  <a:pt x="4572" y="32003"/>
                </a:lnTo>
                <a:lnTo>
                  <a:pt x="7620" y="25907"/>
                </a:lnTo>
                <a:lnTo>
                  <a:pt x="7620" y="24383"/>
                </a:lnTo>
                <a:lnTo>
                  <a:pt x="9144" y="22859"/>
                </a:lnTo>
                <a:lnTo>
                  <a:pt x="12192" y="18287"/>
                </a:lnTo>
                <a:lnTo>
                  <a:pt x="19812" y="10667"/>
                </a:lnTo>
                <a:lnTo>
                  <a:pt x="80772" y="10667"/>
                </a:lnTo>
                <a:lnTo>
                  <a:pt x="85344" y="15239"/>
                </a:lnTo>
                <a:lnTo>
                  <a:pt x="85344" y="16763"/>
                </a:lnTo>
                <a:lnTo>
                  <a:pt x="86868" y="16763"/>
                </a:lnTo>
                <a:lnTo>
                  <a:pt x="86868" y="18287"/>
                </a:lnTo>
                <a:lnTo>
                  <a:pt x="91439" y="22859"/>
                </a:lnTo>
                <a:lnTo>
                  <a:pt x="91439" y="24383"/>
                </a:lnTo>
                <a:lnTo>
                  <a:pt x="92964" y="24383"/>
                </a:lnTo>
                <a:lnTo>
                  <a:pt x="92964" y="25907"/>
                </a:lnTo>
                <a:lnTo>
                  <a:pt x="96012" y="32003"/>
                </a:lnTo>
                <a:lnTo>
                  <a:pt x="96012" y="33527"/>
                </a:lnTo>
                <a:lnTo>
                  <a:pt x="97536" y="35051"/>
                </a:lnTo>
                <a:lnTo>
                  <a:pt x="98145" y="38099"/>
                </a:lnTo>
                <a:lnTo>
                  <a:pt x="45719" y="38099"/>
                </a:lnTo>
                <a:lnTo>
                  <a:pt x="41148" y="42671"/>
                </a:lnTo>
                <a:lnTo>
                  <a:pt x="39624" y="45719"/>
                </a:lnTo>
                <a:lnTo>
                  <a:pt x="38862" y="48767"/>
                </a:lnTo>
                <a:lnTo>
                  <a:pt x="38100" y="48767"/>
                </a:lnTo>
                <a:lnTo>
                  <a:pt x="38100" y="59435"/>
                </a:lnTo>
                <a:lnTo>
                  <a:pt x="38862" y="59435"/>
                </a:lnTo>
                <a:lnTo>
                  <a:pt x="39624" y="62483"/>
                </a:lnTo>
                <a:lnTo>
                  <a:pt x="40386" y="62483"/>
                </a:lnTo>
                <a:lnTo>
                  <a:pt x="40767" y="64007"/>
                </a:lnTo>
                <a:lnTo>
                  <a:pt x="39624" y="64007"/>
                </a:lnTo>
                <a:lnTo>
                  <a:pt x="44195" y="68579"/>
                </a:lnTo>
                <a:lnTo>
                  <a:pt x="42672" y="68579"/>
                </a:lnTo>
                <a:lnTo>
                  <a:pt x="48332" y="71410"/>
                </a:lnTo>
                <a:lnTo>
                  <a:pt x="47244" y="71627"/>
                </a:lnTo>
                <a:lnTo>
                  <a:pt x="97917" y="71627"/>
                </a:lnTo>
                <a:lnTo>
                  <a:pt x="97536" y="73151"/>
                </a:lnTo>
                <a:lnTo>
                  <a:pt x="97536" y="74675"/>
                </a:lnTo>
                <a:close/>
              </a:path>
              <a:path w="100964" h="109854">
                <a:moveTo>
                  <a:pt x="44195" y="39623"/>
                </a:moveTo>
                <a:lnTo>
                  <a:pt x="45719" y="38099"/>
                </a:lnTo>
                <a:lnTo>
                  <a:pt x="48768" y="38099"/>
                </a:lnTo>
                <a:lnTo>
                  <a:pt x="44195" y="39623"/>
                </a:lnTo>
                <a:close/>
              </a:path>
              <a:path w="100964" h="109854">
                <a:moveTo>
                  <a:pt x="44195" y="39623"/>
                </a:moveTo>
                <a:lnTo>
                  <a:pt x="48768" y="38099"/>
                </a:lnTo>
                <a:lnTo>
                  <a:pt x="47244" y="38861"/>
                </a:lnTo>
                <a:lnTo>
                  <a:pt x="44195" y="39623"/>
                </a:lnTo>
                <a:close/>
              </a:path>
              <a:path w="100964" h="109854">
                <a:moveTo>
                  <a:pt x="47244" y="38861"/>
                </a:moveTo>
                <a:lnTo>
                  <a:pt x="48768" y="38099"/>
                </a:lnTo>
                <a:lnTo>
                  <a:pt x="50292" y="38099"/>
                </a:lnTo>
                <a:lnTo>
                  <a:pt x="47244" y="38861"/>
                </a:lnTo>
                <a:close/>
              </a:path>
              <a:path w="100964" h="109854">
                <a:moveTo>
                  <a:pt x="53339" y="38861"/>
                </a:moveTo>
                <a:lnTo>
                  <a:pt x="50292" y="38099"/>
                </a:lnTo>
                <a:lnTo>
                  <a:pt x="51816" y="38099"/>
                </a:lnTo>
                <a:lnTo>
                  <a:pt x="53339" y="38861"/>
                </a:lnTo>
                <a:close/>
              </a:path>
              <a:path w="100964" h="109854">
                <a:moveTo>
                  <a:pt x="56387" y="39623"/>
                </a:moveTo>
                <a:lnTo>
                  <a:pt x="53339" y="38861"/>
                </a:lnTo>
                <a:lnTo>
                  <a:pt x="51816" y="38099"/>
                </a:lnTo>
                <a:lnTo>
                  <a:pt x="56387" y="39623"/>
                </a:lnTo>
                <a:close/>
              </a:path>
              <a:path w="100964" h="109854">
                <a:moveTo>
                  <a:pt x="56387" y="39623"/>
                </a:moveTo>
                <a:lnTo>
                  <a:pt x="51816" y="38099"/>
                </a:lnTo>
                <a:lnTo>
                  <a:pt x="54864" y="38099"/>
                </a:lnTo>
                <a:lnTo>
                  <a:pt x="56387" y="39623"/>
                </a:lnTo>
                <a:close/>
              </a:path>
              <a:path w="100964" h="109854">
                <a:moveTo>
                  <a:pt x="99060" y="42671"/>
                </a:moveTo>
                <a:lnTo>
                  <a:pt x="59436" y="42671"/>
                </a:lnTo>
                <a:lnTo>
                  <a:pt x="54864" y="38099"/>
                </a:lnTo>
                <a:lnTo>
                  <a:pt x="98145" y="38099"/>
                </a:lnTo>
                <a:lnTo>
                  <a:pt x="99060" y="42671"/>
                </a:lnTo>
                <a:close/>
              </a:path>
              <a:path w="100964" h="109854">
                <a:moveTo>
                  <a:pt x="43281" y="40843"/>
                </a:moveTo>
                <a:lnTo>
                  <a:pt x="44195" y="39623"/>
                </a:lnTo>
                <a:lnTo>
                  <a:pt x="47244" y="38861"/>
                </a:lnTo>
                <a:lnTo>
                  <a:pt x="43281" y="40843"/>
                </a:lnTo>
                <a:close/>
              </a:path>
              <a:path w="100964" h="109854">
                <a:moveTo>
                  <a:pt x="57302" y="40843"/>
                </a:moveTo>
                <a:lnTo>
                  <a:pt x="53339" y="38861"/>
                </a:lnTo>
                <a:lnTo>
                  <a:pt x="56387" y="39623"/>
                </a:lnTo>
                <a:lnTo>
                  <a:pt x="57302" y="40843"/>
                </a:lnTo>
                <a:close/>
              </a:path>
              <a:path w="100964" h="109854">
                <a:moveTo>
                  <a:pt x="42672" y="41147"/>
                </a:moveTo>
                <a:lnTo>
                  <a:pt x="44196" y="39623"/>
                </a:lnTo>
                <a:lnTo>
                  <a:pt x="43281" y="40843"/>
                </a:lnTo>
                <a:lnTo>
                  <a:pt x="42672" y="41147"/>
                </a:lnTo>
                <a:close/>
              </a:path>
              <a:path w="100964" h="109854">
                <a:moveTo>
                  <a:pt x="57912" y="41147"/>
                </a:moveTo>
                <a:lnTo>
                  <a:pt x="57302" y="40843"/>
                </a:lnTo>
                <a:lnTo>
                  <a:pt x="56387" y="39623"/>
                </a:lnTo>
                <a:lnTo>
                  <a:pt x="57912" y="41147"/>
                </a:lnTo>
                <a:close/>
              </a:path>
              <a:path w="100964" h="109854">
                <a:moveTo>
                  <a:pt x="40767" y="44195"/>
                </a:moveTo>
                <a:lnTo>
                  <a:pt x="41148" y="42671"/>
                </a:lnTo>
                <a:lnTo>
                  <a:pt x="42672" y="41147"/>
                </a:lnTo>
                <a:lnTo>
                  <a:pt x="43281" y="40843"/>
                </a:lnTo>
                <a:lnTo>
                  <a:pt x="40767" y="44195"/>
                </a:lnTo>
                <a:close/>
              </a:path>
              <a:path w="100964" h="109854">
                <a:moveTo>
                  <a:pt x="54864" y="70103"/>
                </a:moveTo>
                <a:lnTo>
                  <a:pt x="60960" y="64007"/>
                </a:lnTo>
                <a:lnTo>
                  <a:pt x="62484" y="56387"/>
                </a:lnTo>
                <a:lnTo>
                  <a:pt x="62484" y="51815"/>
                </a:lnTo>
                <a:lnTo>
                  <a:pt x="60960" y="45719"/>
                </a:lnTo>
                <a:lnTo>
                  <a:pt x="57302" y="40843"/>
                </a:lnTo>
                <a:lnTo>
                  <a:pt x="57912" y="41147"/>
                </a:lnTo>
                <a:lnTo>
                  <a:pt x="59436" y="42671"/>
                </a:lnTo>
                <a:lnTo>
                  <a:pt x="99060" y="42671"/>
                </a:lnTo>
                <a:lnTo>
                  <a:pt x="99060" y="45719"/>
                </a:lnTo>
                <a:lnTo>
                  <a:pt x="100584" y="51815"/>
                </a:lnTo>
                <a:lnTo>
                  <a:pt x="100584" y="56387"/>
                </a:lnTo>
                <a:lnTo>
                  <a:pt x="99060" y="64007"/>
                </a:lnTo>
                <a:lnTo>
                  <a:pt x="99060" y="67055"/>
                </a:lnTo>
                <a:lnTo>
                  <a:pt x="98679" y="68579"/>
                </a:lnTo>
                <a:lnTo>
                  <a:pt x="57912" y="68579"/>
                </a:lnTo>
                <a:lnTo>
                  <a:pt x="54864" y="70103"/>
                </a:lnTo>
                <a:close/>
              </a:path>
              <a:path w="100964" h="109854">
                <a:moveTo>
                  <a:pt x="39624" y="45719"/>
                </a:moveTo>
                <a:lnTo>
                  <a:pt x="41148" y="42671"/>
                </a:lnTo>
                <a:lnTo>
                  <a:pt x="40767" y="44195"/>
                </a:lnTo>
                <a:lnTo>
                  <a:pt x="39624" y="45719"/>
                </a:lnTo>
                <a:close/>
              </a:path>
              <a:path w="100964" h="109854">
                <a:moveTo>
                  <a:pt x="60960" y="48767"/>
                </a:moveTo>
                <a:lnTo>
                  <a:pt x="57912" y="42671"/>
                </a:lnTo>
                <a:lnTo>
                  <a:pt x="60960" y="45719"/>
                </a:lnTo>
                <a:lnTo>
                  <a:pt x="60960" y="48767"/>
                </a:lnTo>
                <a:close/>
              </a:path>
              <a:path w="100964" h="109854">
                <a:moveTo>
                  <a:pt x="39624" y="48767"/>
                </a:moveTo>
                <a:lnTo>
                  <a:pt x="39624" y="45719"/>
                </a:lnTo>
                <a:lnTo>
                  <a:pt x="40767" y="44195"/>
                </a:lnTo>
                <a:lnTo>
                  <a:pt x="39624" y="48767"/>
                </a:lnTo>
                <a:close/>
              </a:path>
              <a:path w="100964" h="109854">
                <a:moveTo>
                  <a:pt x="38100" y="51815"/>
                </a:moveTo>
                <a:lnTo>
                  <a:pt x="38100" y="48767"/>
                </a:lnTo>
                <a:lnTo>
                  <a:pt x="38862" y="48767"/>
                </a:lnTo>
                <a:lnTo>
                  <a:pt x="38100" y="51815"/>
                </a:lnTo>
                <a:close/>
              </a:path>
              <a:path w="100964" h="109854">
                <a:moveTo>
                  <a:pt x="62026" y="54101"/>
                </a:moveTo>
                <a:lnTo>
                  <a:pt x="60960" y="48767"/>
                </a:lnTo>
                <a:lnTo>
                  <a:pt x="62484" y="51815"/>
                </a:lnTo>
                <a:lnTo>
                  <a:pt x="62026" y="54101"/>
                </a:lnTo>
                <a:close/>
              </a:path>
              <a:path w="100964" h="109854">
                <a:moveTo>
                  <a:pt x="62484" y="56387"/>
                </a:moveTo>
                <a:lnTo>
                  <a:pt x="62026" y="54101"/>
                </a:lnTo>
                <a:lnTo>
                  <a:pt x="62484" y="51815"/>
                </a:lnTo>
                <a:lnTo>
                  <a:pt x="62484" y="56387"/>
                </a:lnTo>
                <a:close/>
              </a:path>
              <a:path w="100964" h="109854">
                <a:moveTo>
                  <a:pt x="60960" y="59435"/>
                </a:moveTo>
                <a:lnTo>
                  <a:pt x="62026" y="54101"/>
                </a:lnTo>
                <a:lnTo>
                  <a:pt x="62484" y="56387"/>
                </a:lnTo>
                <a:lnTo>
                  <a:pt x="60960" y="59435"/>
                </a:lnTo>
                <a:close/>
              </a:path>
              <a:path w="100964" h="109854">
                <a:moveTo>
                  <a:pt x="38862" y="59435"/>
                </a:moveTo>
                <a:lnTo>
                  <a:pt x="38100" y="59435"/>
                </a:lnTo>
                <a:lnTo>
                  <a:pt x="38100" y="56387"/>
                </a:lnTo>
                <a:lnTo>
                  <a:pt x="38862" y="59435"/>
                </a:lnTo>
                <a:close/>
              </a:path>
              <a:path w="100964" h="109854">
                <a:moveTo>
                  <a:pt x="40386" y="62483"/>
                </a:moveTo>
                <a:lnTo>
                  <a:pt x="39624" y="62483"/>
                </a:lnTo>
                <a:lnTo>
                  <a:pt x="39624" y="59435"/>
                </a:lnTo>
                <a:lnTo>
                  <a:pt x="40386" y="62483"/>
                </a:lnTo>
                <a:close/>
              </a:path>
              <a:path w="100964" h="109854">
                <a:moveTo>
                  <a:pt x="57912" y="65531"/>
                </a:moveTo>
                <a:lnTo>
                  <a:pt x="60960" y="59435"/>
                </a:lnTo>
                <a:lnTo>
                  <a:pt x="60960" y="64007"/>
                </a:lnTo>
                <a:lnTo>
                  <a:pt x="57912" y="65531"/>
                </a:lnTo>
                <a:close/>
              </a:path>
              <a:path w="100964" h="109854">
                <a:moveTo>
                  <a:pt x="41148" y="65531"/>
                </a:moveTo>
                <a:lnTo>
                  <a:pt x="39624" y="64007"/>
                </a:lnTo>
                <a:lnTo>
                  <a:pt x="40767" y="64007"/>
                </a:lnTo>
                <a:lnTo>
                  <a:pt x="41148" y="65531"/>
                </a:lnTo>
                <a:close/>
              </a:path>
              <a:path w="100964" h="109854">
                <a:moveTo>
                  <a:pt x="45719" y="70103"/>
                </a:moveTo>
                <a:lnTo>
                  <a:pt x="42672" y="68579"/>
                </a:lnTo>
                <a:lnTo>
                  <a:pt x="44196" y="68579"/>
                </a:lnTo>
                <a:lnTo>
                  <a:pt x="45719" y="70103"/>
                </a:lnTo>
                <a:close/>
              </a:path>
              <a:path w="100964" h="109854">
                <a:moveTo>
                  <a:pt x="48768" y="70865"/>
                </a:moveTo>
                <a:lnTo>
                  <a:pt x="46939" y="70408"/>
                </a:lnTo>
                <a:lnTo>
                  <a:pt x="44195" y="68579"/>
                </a:lnTo>
                <a:lnTo>
                  <a:pt x="48768" y="70865"/>
                </a:lnTo>
                <a:close/>
              </a:path>
              <a:path w="100964" h="109854">
                <a:moveTo>
                  <a:pt x="52324" y="70611"/>
                </a:moveTo>
                <a:lnTo>
                  <a:pt x="56387" y="68579"/>
                </a:lnTo>
                <a:lnTo>
                  <a:pt x="53775" y="70321"/>
                </a:lnTo>
                <a:lnTo>
                  <a:pt x="52324" y="70611"/>
                </a:lnTo>
                <a:close/>
              </a:path>
              <a:path w="100964" h="109854">
                <a:moveTo>
                  <a:pt x="97917" y="71627"/>
                </a:moveTo>
                <a:lnTo>
                  <a:pt x="51816" y="71627"/>
                </a:lnTo>
                <a:lnTo>
                  <a:pt x="57912" y="68579"/>
                </a:lnTo>
                <a:lnTo>
                  <a:pt x="98679" y="68579"/>
                </a:lnTo>
                <a:lnTo>
                  <a:pt x="97917" y="71627"/>
                </a:lnTo>
                <a:close/>
              </a:path>
              <a:path w="100964" h="109854">
                <a:moveTo>
                  <a:pt x="47244" y="70611"/>
                </a:moveTo>
                <a:lnTo>
                  <a:pt x="45719" y="70103"/>
                </a:lnTo>
                <a:lnTo>
                  <a:pt x="46939" y="70408"/>
                </a:lnTo>
                <a:lnTo>
                  <a:pt x="47244" y="70611"/>
                </a:lnTo>
                <a:close/>
              </a:path>
              <a:path w="100964" h="109854">
                <a:moveTo>
                  <a:pt x="53340" y="70611"/>
                </a:moveTo>
                <a:lnTo>
                  <a:pt x="53775" y="70321"/>
                </a:lnTo>
                <a:lnTo>
                  <a:pt x="54864" y="70103"/>
                </a:lnTo>
                <a:lnTo>
                  <a:pt x="53340" y="70611"/>
                </a:lnTo>
                <a:close/>
              </a:path>
              <a:path w="100964" h="109854">
                <a:moveTo>
                  <a:pt x="50945" y="71410"/>
                </a:moveTo>
                <a:lnTo>
                  <a:pt x="50800" y="71373"/>
                </a:lnTo>
                <a:lnTo>
                  <a:pt x="52324" y="70611"/>
                </a:lnTo>
                <a:lnTo>
                  <a:pt x="53775" y="70321"/>
                </a:lnTo>
                <a:lnTo>
                  <a:pt x="53340" y="70611"/>
                </a:lnTo>
                <a:lnTo>
                  <a:pt x="50945" y="71410"/>
                </a:lnTo>
                <a:close/>
              </a:path>
              <a:path w="100964" h="109854">
                <a:moveTo>
                  <a:pt x="49149" y="71246"/>
                </a:moveTo>
                <a:lnTo>
                  <a:pt x="47244" y="70611"/>
                </a:lnTo>
                <a:lnTo>
                  <a:pt x="46939" y="70408"/>
                </a:lnTo>
                <a:lnTo>
                  <a:pt x="48768" y="70865"/>
                </a:lnTo>
                <a:lnTo>
                  <a:pt x="49421" y="71192"/>
                </a:lnTo>
                <a:lnTo>
                  <a:pt x="49149" y="71246"/>
                </a:lnTo>
                <a:close/>
              </a:path>
              <a:path w="100964" h="109854">
                <a:moveTo>
                  <a:pt x="48416" y="71393"/>
                </a:moveTo>
                <a:lnTo>
                  <a:pt x="47244" y="70611"/>
                </a:lnTo>
                <a:lnTo>
                  <a:pt x="49149" y="71246"/>
                </a:lnTo>
                <a:lnTo>
                  <a:pt x="48416" y="71393"/>
                </a:lnTo>
                <a:close/>
              </a:path>
              <a:path w="100964" h="109854">
                <a:moveTo>
                  <a:pt x="50800" y="71373"/>
                </a:moveTo>
                <a:lnTo>
                  <a:pt x="49784" y="71119"/>
                </a:lnTo>
                <a:lnTo>
                  <a:pt x="52324" y="70611"/>
                </a:lnTo>
                <a:lnTo>
                  <a:pt x="50800" y="71373"/>
                </a:lnTo>
                <a:close/>
              </a:path>
              <a:path w="100964" h="109854">
                <a:moveTo>
                  <a:pt x="51816" y="71627"/>
                </a:moveTo>
                <a:lnTo>
                  <a:pt x="50945" y="71410"/>
                </a:lnTo>
                <a:lnTo>
                  <a:pt x="53340" y="70611"/>
                </a:lnTo>
                <a:lnTo>
                  <a:pt x="51816" y="71627"/>
                </a:lnTo>
                <a:close/>
              </a:path>
              <a:path w="100964" h="109854">
                <a:moveTo>
                  <a:pt x="49421" y="71192"/>
                </a:moveTo>
                <a:lnTo>
                  <a:pt x="48768" y="70865"/>
                </a:lnTo>
                <a:lnTo>
                  <a:pt x="49784" y="71119"/>
                </a:lnTo>
                <a:lnTo>
                  <a:pt x="49421" y="71192"/>
                </a:lnTo>
                <a:close/>
              </a:path>
              <a:path w="100964" h="109854">
                <a:moveTo>
                  <a:pt x="50292" y="71627"/>
                </a:moveTo>
                <a:lnTo>
                  <a:pt x="49421" y="71192"/>
                </a:lnTo>
                <a:lnTo>
                  <a:pt x="49784" y="71119"/>
                </a:lnTo>
                <a:lnTo>
                  <a:pt x="50800" y="71373"/>
                </a:lnTo>
                <a:lnTo>
                  <a:pt x="50292" y="71627"/>
                </a:lnTo>
                <a:close/>
              </a:path>
              <a:path w="100964" h="109854">
                <a:moveTo>
                  <a:pt x="50292" y="71627"/>
                </a:moveTo>
                <a:lnTo>
                  <a:pt x="49149" y="71246"/>
                </a:lnTo>
                <a:lnTo>
                  <a:pt x="49421" y="71192"/>
                </a:lnTo>
                <a:lnTo>
                  <a:pt x="50292" y="71627"/>
                </a:lnTo>
                <a:close/>
              </a:path>
              <a:path w="100964" h="109854">
                <a:moveTo>
                  <a:pt x="50292" y="71627"/>
                </a:moveTo>
                <a:lnTo>
                  <a:pt x="48768" y="71627"/>
                </a:lnTo>
                <a:lnTo>
                  <a:pt x="48416" y="71393"/>
                </a:lnTo>
                <a:lnTo>
                  <a:pt x="49149" y="71246"/>
                </a:lnTo>
                <a:lnTo>
                  <a:pt x="50292" y="71627"/>
                </a:lnTo>
                <a:close/>
              </a:path>
              <a:path w="100964" h="109854">
                <a:moveTo>
                  <a:pt x="50292" y="71627"/>
                </a:moveTo>
                <a:lnTo>
                  <a:pt x="50800" y="71373"/>
                </a:lnTo>
                <a:lnTo>
                  <a:pt x="50945" y="71410"/>
                </a:lnTo>
                <a:lnTo>
                  <a:pt x="50292" y="71627"/>
                </a:lnTo>
                <a:close/>
              </a:path>
              <a:path w="100964" h="109854">
                <a:moveTo>
                  <a:pt x="48768" y="71627"/>
                </a:moveTo>
                <a:lnTo>
                  <a:pt x="48332" y="71410"/>
                </a:lnTo>
                <a:lnTo>
                  <a:pt x="48768" y="71627"/>
                </a:lnTo>
                <a:close/>
              </a:path>
              <a:path w="100964" h="109854">
                <a:moveTo>
                  <a:pt x="48768" y="71627"/>
                </a:moveTo>
                <a:lnTo>
                  <a:pt x="47244" y="71627"/>
                </a:lnTo>
                <a:lnTo>
                  <a:pt x="48332" y="71410"/>
                </a:lnTo>
                <a:lnTo>
                  <a:pt x="48768" y="71627"/>
                </a:lnTo>
                <a:close/>
              </a:path>
              <a:path w="100964" h="109854">
                <a:moveTo>
                  <a:pt x="51816" y="71627"/>
                </a:moveTo>
                <a:lnTo>
                  <a:pt x="50292" y="71627"/>
                </a:lnTo>
                <a:lnTo>
                  <a:pt x="50945" y="71410"/>
                </a:lnTo>
                <a:lnTo>
                  <a:pt x="51816" y="71627"/>
                </a:lnTo>
                <a:close/>
              </a:path>
              <a:path w="100964" h="109854">
                <a:moveTo>
                  <a:pt x="73152" y="103631"/>
                </a:moveTo>
                <a:lnTo>
                  <a:pt x="27432" y="103631"/>
                </a:lnTo>
                <a:lnTo>
                  <a:pt x="22859" y="100583"/>
                </a:lnTo>
                <a:lnTo>
                  <a:pt x="15240" y="92963"/>
                </a:lnTo>
                <a:lnTo>
                  <a:pt x="13716" y="92963"/>
                </a:lnTo>
                <a:lnTo>
                  <a:pt x="13716" y="91439"/>
                </a:lnTo>
                <a:lnTo>
                  <a:pt x="12192" y="89915"/>
                </a:lnTo>
                <a:lnTo>
                  <a:pt x="9144" y="85343"/>
                </a:lnTo>
                <a:lnTo>
                  <a:pt x="7620" y="83819"/>
                </a:lnTo>
                <a:lnTo>
                  <a:pt x="7620" y="82295"/>
                </a:lnTo>
                <a:lnTo>
                  <a:pt x="4572" y="76199"/>
                </a:lnTo>
                <a:lnTo>
                  <a:pt x="4572" y="74675"/>
                </a:lnTo>
                <a:lnTo>
                  <a:pt x="96012" y="74675"/>
                </a:lnTo>
                <a:lnTo>
                  <a:pt x="96012" y="76199"/>
                </a:lnTo>
                <a:lnTo>
                  <a:pt x="92964" y="82295"/>
                </a:lnTo>
                <a:lnTo>
                  <a:pt x="92964" y="83819"/>
                </a:lnTo>
                <a:lnTo>
                  <a:pt x="91439" y="83819"/>
                </a:lnTo>
                <a:lnTo>
                  <a:pt x="91439" y="85343"/>
                </a:lnTo>
                <a:lnTo>
                  <a:pt x="86868" y="91439"/>
                </a:lnTo>
                <a:lnTo>
                  <a:pt x="77724" y="100583"/>
                </a:lnTo>
                <a:lnTo>
                  <a:pt x="73152" y="103631"/>
                </a:lnTo>
                <a:close/>
              </a:path>
              <a:path w="100964" h="109854">
                <a:moveTo>
                  <a:pt x="70104" y="105155"/>
                </a:moveTo>
                <a:lnTo>
                  <a:pt x="30480" y="105155"/>
                </a:lnTo>
                <a:lnTo>
                  <a:pt x="28956" y="103631"/>
                </a:lnTo>
                <a:lnTo>
                  <a:pt x="71628" y="103631"/>
                </a:lnTo>
                <a:lnTo>
                  <a:pt x="70104" y="105155"/>
                </a:lnTo>
                <a:close/>
              </a:path>
              <a:path w="100964" h="109854">
                <a:moveTo>
                  <a:pt x="60960" y="108203"/>
                </a:moveTo>
                <a:lnTo>
                  <a:pt x="39624" y="108203"/>
                </a:lnTo>
                <a:lnTo>
                  <a:pt x="38100" y="106679"/>
                </a:lnTo>
                <a:lnTo>
                  <a:pt x="32004" y="105155"/>
                </a:lnTo>
                <a:lnTo>
                  <a:pt x="68580" y="105155"/>
                </a:lnTo>
                <a:lnTo>
                  <a:pt x="62484" y="106679"/>
                </a:lnTo>
                <a:lnTo>
                  <a:pt x="60960" y="108203"/>
                </a:lnTo>
                <a:close/>
              </a:path>
              <a:path w="100964" h="109854">
                <a:moveTo>
                  <a:pt x="50292" y="109727"/>
                </a:moveTo>
                <a:lnTo>
                  <a:pt x="48768" y="109727"/>
                </a:lnTo>
                <a:lnTo>
                  <a:pt x="47244" y="108203"/>
                </a:lnTo>
                <a:lnTo>
                  <a:pt x="51816" y="108203"/>
                </a:lnTo>
                <a:lnTo>
                  <a:pt x="50292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5075869" y="2485571"/>
            <a:ext cx="262890" cy="1108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445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400" spc="-13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  <a:p>
            <a:pPr algn="ctr" marL="127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297935" y="1639824"/>
            <a:ext cx="86995" cy="2167255"/>
          </a:xfrm>
          <a:custGeom>
            <a:avLst/>
            <a:gdLst/>
            <a:ahLst/>
            <a:cxnLst/>
            <a:rect l="l" t="t" r="r" b="b"/>
            <a:pathLst>
              <a:path w="86995" h="2167254">
                <a:moveTo>
                  <a:pt x="28956" y="2084654"/>
                </a:moveTo>
                <a:lnTo>
                  <a:pt x="28956" y="0"/>
                </a:lnTo>
                <a:lnTo>
                  <a:pt x="57912" y="0"/>
                </a:lnTo>
                <a:lnTo>
                  <a:pt x="57912" y="2081783"/>
                </a:lnTo>
                <a:lnTo>
                  <a:pt x="44196" y="2081783"/>
                </a:lnTo>
                <a:lnTo>
                  <a:pt x="28956" y="2084654"/>
                </a:lnTo>
                <a:close/>
              </a:path>
              <a:path w="86995" h="2167254">
                <a:moveTo>
                  <a:pt x="57912" y="2124455"/>
                </a:moveTo>
                <a:lnTo>
                  <a:pt x="28956" y="2124455"/>
                </a:lnTo>
                <a:lnTo>
                  <a:pt x="28956" y="2084654"/>
                </a:lnTo>
                <a:lnTo>
                  <a:pt x="44196" y="2081783"/>
                </a:lnTo>
                <a:lnTo>
                  <a:pt x="57912" y="2084507"/>
                </a:lnTo>
                <a:lnTo>
                  <a:pt x="57912" y="2124455"/>
                </a:lnTo>
                <a:close/>
              </a:path>
              <a:path w="86995" h="2167254">
                <a:moveTo>
                  <a:pt x="57912" y="2084507"/>
                </a:moveTo>
                <a:lnTo>
                  <a:pt x="44196" y="2081783"/>
                </a:lnTo>
                <a:lnTo>
                  <a:pt x="57912" y="2081783"/>
                </a:lnTo>
                <a:lnTo>
                  <a:pt x="57912" y="2084507"/>
                </a:lnTo>
                <a:close/>
              </a:path>
              <a:path w="86995" h="2167254">
                <a:moveTo>
                  <a:pt x="86868" y="2124455"/>
                </a:moveTo>
                <a:lnTo>
                  <a:pt x="57912" y="2124455"/>
                </a:lnTo>
                <a:lnTo>
                  <a:pt x="57912" y="2084507"/>
                </a:lnTo>
                <a:lnTo>
                  <a:pt x="60507" y="2085022"/>
                </a:lnTo>
                <a:lnTo>
                  <a:pt x="74104" y="2093975"/>
                </a:lnTo>
                <a:lnTo>
                  <a:pt x="83415" y="2107501"/>
                </a:lnTo>
                <a:lnTo>
                  <a:pt x="86868" y="2124455"/>
                </a:lnTo>
                <a:close/>
              </a:path>
              <a:path w="86995" h="2167254">
                <a:moveTo>
                  <a:pt x="44196" y="2167128"/>
                </a:moveTo>
                <a:lnTo>
                  <a:pt x="27003" y="2163675"/>
                </a:lnTo>
                <a:lnTo>
                  <a:pt x="12954" y="2154364"/>
                </a:lnTo>
                <a:lnTo>
                  <a:pt x="3476" y="2140767"/>
                </a:lnTo>
                <a:lnTo>
                  <a:pt x="0" y="2124455"/>
                </a:lnTo>
                <a:lnTo>
                  <a:pt x="3476" y="2107501"/>
                </a:lnTo>
                <a:lnTo>
                  <a:pt x="12954" y="2093975"/>
                </a:lnTo>
                <a:lnTo>
                  <a:pt x="27003" y="2085022"/>
                </a:lnTo>
                <a:lnTo>
                  <a:pt x="28956" y="2084654"/>
                </a:lnTo>
                <a:lnTo>
                  <a:pt x="28956" y="2124455"/>
                </a:lnTo>
                <a:lnTo>
                  <a:pt x="86868" y="2124455"/>
                </a:lnTo>
                <a:lnTo>
                  <a:pt x="83415" y="2140767"/>
                </a:lnTo>
                <a:lnTo>
                  <a:pt x="74104" y="2154364"/>
                </a:lnTo>
                <a:lnTo>
                  <a:pt x="60507" y="2163675"/>
                </a:lnTo>
                <a:lnTo>
                  <a:pt x="44196" y="2167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189732" y="2813303"/>
            <a:ext cx="297180" cy="504825"/>
          </a:xfrm>
          <a:custGeom>
            <a:avLst/>
            <a:gdLst/>
            <a:ahLst/>
            <a:cxnLst/>
            <a:rect l="l" t="t" r="r" b="b"/>
            <a:pathLst>
              <a:path w="297179" h="504825">
                <a:moveTo>
                  <a:pt x="149351" y="504444"/>
                </a:moveTo>
                <a:lnTo>
                  <a:pt x="0" y="251460"/>
                </a:lnTo>
                <a:lnTo>
                  <a:pt x="149351" y="0"/>
                </a:lnTo>
                <a:lnTo>
                  <a:pt x="297179" y="251460"/>
                </a:lnTo>
                <a:lnTo>
                  <a:pt x="149351" y="5044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166872" y="2775204"/>
            <a:ext cx="342900" cy="581025"/>
          </a:xfrm>
          <a:custGeom>
            <a:avLst/>
            <a:gdLst/>
            <a:ahLst/>
            <a:cxnLst/>
            <a:rect l="l" t="t" r="r" b="b"/>
            <a:pathLst>
              <a:path w="342900" h="581025">
                <a:moveTo>
                  <a:pt x="172211" y="580643"/>
                </a:moveTo>
                <a:lnTo>
                  <a:pt x="0" y="289560"/>
                </a:lnTo>
                <a:lnTo>
                  <a:pt x="172211" y="0"/>
                </a:lnTo>
                <a:lnTo>
                  <a:pt x="200061" y="47243"/>
                </a:lnTo>
                <a:lnTo>
                  <a:pt x="155448" y="47243"/>
                </a:lnTo>
                <a:lnTo>
                  <a:pt x="171450" y="74349"/>
                </a:lnTo>
                <a:lnTo>
                  <a:pt x="49796" y="280416"/>
                </a:lnTo>
                <a:lnTo>
                  <a:pt x="38100" y="280416"/>
                </a:lnTo>
                <a:lnTo>
                  <a:pt x="38100" y="300228"/>
                </a:lnTo>
                <a:lnTo>
                  <a:pt x="49796" y="300228"/>
                </a:lnTo>
                <a:lnTo>
                  <a:pt x="171450" y="506294"/>
                </a:lnTo>
                <a:lnTo>
                  <a:pt x="155448" y="533400"/>
                </a:lnTo>
                <a:lnTo>
                  <a:pt x="199915" y="533400"/>
                </a:lnTo>
                <a:lnTo>
                  <a:pt x="172211" y="580643"/>
                </a:lnTo>
                <a:close/>
              </a:path>
              <a:path w="342900" h="581025">
                <a:moveTo>
                  <a:pt x="171450" y="74349"/>
                </a:moveTo>
                <a:lnTo>
                  <a:pt x="155448" y="47243"/>
                </a:lnTo>
                <a:lnTo>
                  <a:pt x="187452" y="47243"/>
                </a:lnTo>
                <a:lnTo>
                  <a:pt x="171450" y="74349"/>
                </a:lnTo>
                <a:close/>
              </a:path>
              <a:path w="342900" h="581025">
                <a:moveTo>
                  <a:pt x="298951" y="290321"/>
                </a:moveTo>
                <a:lnTo>
                  <a:pt x="171450" y="74349"/>
                </a:lnTo>
                <a:lnTo>
                  <a:pt x="187452" y="47243"/>
                </a:lnTo>
                <a:lnTo>
                  <a:pt x="200061" y="47243"/>
                </a:lnTo>
                <a:lnTo>
                  <a:pt x="337509" y="280416"/>
                </a:lnTo>
                <a:lnTo>
                  <a:pt x="304800" y="280416"/>
                </a:lnTo>
                <a:lnTo>
                  <a:pt x="298951" y="290321"/>
                </a:lnTo>
                <a:close/>
              </a:path>
              <a:path w="342900" h="581025">
                <a:moveTo>
                  <a:pt x="38100" y="300228"/>
                </a:moveTo>
                <a:lnTo>
                  <a:pt x="38100" y="280416"/>
                </a:lnTo>
                <a:lnTo>
                  <a:pt x="43948" y="290321"/>
                </a:lnTo>
                <a:lnTo>
                  <a:pt x="38100" y="300228"/>
                </a:lnTo>
                <a:close/>
              </a:path>
              <a:path w="342900" h="581025">
                <a:moveTo>
                  <a:pt x="43948" y="290321"/>
                </a:moveTo>
                <a:lnTo>
                  <a:pt x="38100" y="280416"/>
                </a:lnTo>
                <a:lnTo>
                  <a:pt x="49796" y="280416"/>
                </a:lnTo>
                <a:lnTo>
                  <a:pt x="43948" y="290321"/>
                </a:lnTo>
                <a:close/>
              </a:path>
              <a:path w="342900" h="581025">
                <a:moveTo>
                  <a:pt x="304800" y="300228"/>
                </a:moveTo>
                <a:lnTo>
                  <a:pt x="298951" y="290321"/>
                </a:lnTo>
                <a:lnTo>
                  <a:pt x="304800" y="280416"/>
                </a:lnTo>
                <a:lnTo>
                  <a:pt x="304800" y="300228"/>
                </a:lnTo>
                <a:close/>
              </a:path>
              <a:path w="342900" h="581025">
                <a:moveTo>
                  <a:pt x="336644" y="300228"/>
                </a:moveTo>
                <a:lnTo>
                  <a:pt x="304800" y="300228"/>
                </a:lnTo>
                <a:lnTo>
                  <a:pt x="304800" y="280416"/>
                </a:lnTo>
                <a:lnTo>
                  <a:pt x="337509" y="280416"/>
                </a:lnTo>
                <a:lnTo>
                  <a:pt x="342900" y="289560"/>
                </a:lnTo>
                <a:lnTo>
                  <a:pt x="336644" y="300228"/>
                </a:lnTo>
                <a:close/>
              </a:path>
              <a:path w="342900" h="581025">
                <a:moveTo>
                  <a:pt x="49796" y="300228"/>
                </a:moveTo>
                <a:lnTo>
                  <a:pt x="38100" y="300228"/>
                </a:lnTo>
                <a:lnTo>
                  <a:pt x="43948" y="290321"/>
                </a:lnTo>
                <a:lnTo>
                  <a:pt x="49796" y="300228"/>
                </a:lnTo>
                <a:close/>
              </a:path>
              <a:path w="342900" h="581025">
                <a:moveTo>
                  <a:pt x="199915" y="533400"/>
                </a:moveTo>
                <a:lnTo>
                  <a:pt x="187452" y="533400"/>
                </a:lnTo>
                <a:lnTo>
                  <a:pt x="171450" y="506294"/>
                </a:lnTo>
                <a:lnTo>
                  <a:pt x="298951" y="290321"/>
                </a:lnTo>
                <a:lnTo>
                  <a:pt x="304800" y="300228"/>
                </a:lnTo>
                <a:lnTo>
                  <a:pt x="336644" y="300228"/>
                </a:lnTo>
                <a:lnTo>
                  <a:pt x="199915" y="533400"/>
                </a:lnTo>
                <a:close/>
              </a:path>
              <a:path w="342900" h="581025">
                <a:moveTo>
                  <a:pt x="187452" y="533400"/>
                </a:moveTo>
                <a:lnTo>
                  <a:pt x="155448" y="533400"/>
                </a:lnTo>
                <a:lnTo>
                  <a:pt x="171450" y="506294"/>
                </a:lnTo>
                <a:lnTo>
                  <a:pt x="187452" y="5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201924" y="3074669"/>
            <a:ext cx="285115" cy="0"/>
          </a:xfrm>
          <a:custGeom>
            <a:avLst/>
            <a:gdLst/>
            <a:ahLst/>
            <a:cxnLst/>
            <a:rect l="l" t="t" r="r" b="b"/>
            <a:pathLst>
              <a:path w="285114" h="0">
                <a:moveTo>
                  <a:pt x="0" y="0"/>
                </a:moveTo>
                <a:lnTo>
                  <a:pt x="28498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268979" y="1839467"/>
            <a:ext cx="149860" cy="325120"/>
          </a:xfrm>
          <a:custGeom>
            <a:avLst/>
            <a:gdLst/>
            <a:ahLst/>
            <a:cxnLst/>
            <a:rect l="l" t="t" r="r" b="b"/>
            <a:pathLst>
              <a:path w="149860" h="325119">
                <a:moveTo>
                  <a:pt x="0" y="0"/>
                </a:moveTo>
                <a:lnTo>
                  <a:pt x="149351" y="0"/>
                </a:lnTo>
                <a:lnTo>
                  <a:pt x="149351" y="324612"/>
                </a:lnTo>
                <a:lnTo>
                  <a:pt x="0" y="3246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249167" y="1821179"/>
            <a:ext cx="187960" cy="361315"/>
          </a:xfrm>
          <a:custGeom>
            <a:avLst/>
            <a:gdLst/>
            <a:ahLst/>
            <a:cxnLst/>
            <a:rect l="l" t="t" r="r" b="b"/>
            <a:pathLst>
              <a:path w="187960" h="361314">
                <a:moveTo>
                  <a:pt x="187452" y="361187"/>
                </a:moveTo>
                <a:lnTo>
                  <a:pt x="0" y="361187"/>
                </a:lnTo>
                <a:lnTo>
                  <a:pt x="0" y="0"/>
                </a:lnTo>
                <a:lnTo>
                  <a:pt x="187452" y="0"/>
                </a:lnTo>
                <a:lnTo>
                  <a:pt x="187452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323087"/>
                </a:lnTo>
                <a:lnTo>
                  <a:pt x="19812" y="323087"/>
                </a:lnTo>
                <a:lnTo>
                  <a:pt x="38100" y="342900"/>
                </a:lnTo>
                <a:lnTo>
                  <a:pt x="187452" y="342900"/>
                </a:lnTo>
                <a:lnTo>
                  <a:pt x="187452" y="361187"/>
                </a:lnTo>
                <a:close/>
              </a:path>
              <a:path w="187960" h="361314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87960" h="361314">
                <a:moveTo>
                  <a:pt x="149352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49352" y="18288"/>
                </a:lnTo>
                <a:lnTo>
                  <a:pt x="149352" y="38100"/>
                </a:lnTo>
                <a:close/>
              </a:path>
              <a:path w="187960" h="361314">
                <a:moveTo>
                  <a:pt x="149352" y="342900"/>
                </a:moveTo>
                <a:lnTo>
                  <a:pt x="149352" y="18288"/>
                </a:lnTo>
                <a:lnTo>
                  <a:pt x="169164" y="38100"/>
                </a:lnTo>
                <a:lnTo>
                  <a:pt x="187452" y="38100"/>
                </a:lnTo>
                <a:lnTo>
                  <a:pt x="187452" y="323087"/>
                </a:lnTo>
                <a:lnTo>
                  <a:pt x="169164" y="323087"/>
                </a:lnTo>
                <a:lnTo>
                  <a:pt x="149352" y="342900"/>
                </a:lnTo>
                <a:close/>
              </a:path>
              <a:path w="187960" h="361314">
                <a:moveTo>
                  <a:pt x="187452" y="38100"/>
                </a:moveTo>
                <a:lnTo>
                  <a:pt x="169164" y="38100"/>
                </a:lnTo>
                <a:lnTo>
                  <a:pt x="149352" y="18288"/>
                </a:lnTo>
                <a:lnTo>
                  <a:pt x="187452" y="18288"/>
                </a:lnTo>
                <a:lnTo>
                  <a:pt x="187452" y="38100"/>
                </a:lnTo>
                <a:close/>
              </a:path>
              <a:path w="187960" h="361314">
                <a:moveTo>
                  <a:pt x="38100" y="342900"/>
                </a:moveTo>
                <a:lnTo>
                  <a:pt x="19812" y="323087"/>
                </a:lnTo>
                <a:lnTo>
                  <a:pt x="38100" y="323087"/>
                </a:lnTo>
                <a:lnTo>
                  <a:pt x="38100" y="342900"/>
                </a:lnTo>
                <a:close/>
              </a:path>
              <a:path w="187960" h="361314">
                <a:moveTo>
                  <a:pt x="149352" y="342900"/>
                </a:moveTo>
                <a:lnTo>
                  <a:pt x="38100" y="342900"/>
                </a:lnTo>
                <a:lnTo>
                  <a:pt x="38100" y="323087"/>
                </a:lnTo>
                <a:lnTo>
                  <a:pt x="149352" y="323087"/>
                </a:lnTo>
                <a:lnTo>
                  <a:pt x="149352" y="342900"/>
                </a:lnTo>
                <a:close/>
              </a:path>
              <a:path w="187960" h="361314">
                <a:moveTo>
                  <a:pt x="187452" y="342900"/>
                </a:moveTo>
                <a:lnTo>
                  <a:pt x="149352" y="342900"/>
                </a:lnTo>
                <a:lnTo>
                  <a:pt x="169164" y="323087"/>
                </a:lnTo>
                <a:lnTo>
                  <a:pt x="187452" y="323087"/>
                </a:lnTo>
                <a:lnTo>
                  <a:pt x="187452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3641914" y="1693212"/>
            <a:ext cx="2235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127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565714" y="2519206"/>
            <a:ext cx="37909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β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127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805420" y="1678875"/>
            <a:ext cx="493395" cy="4832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984" sz="4200" spc="15">
                <a:latin typeface="Times New Roman"/>
                <a:cs typeface="Times New Roman"/>
              </a:rPr>
              <a:t>+</a:t>
            </a:r>
            <a:r>
              <a:rPr dirty="0" baseline="1984" sz="4200" spc="262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805379" y="2522182"/>
            <a:ext cx="636905" cy="543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70">
                <a:latin typeface="Times New Roman"/>
                <a:cs typeface="Times New Roman"/>
              </a:rPr>
              <a:t>v</a:t>
            </a:r>
            <a:r>
              <a:rPr dirty="0" baseline="-20833" sz="2400" spc="-104">
                <a:latin typeface="Times New Roman"/>
                <a:cs typeface="Times New Roman"/>
              </a:rPr>
              <a:t>i </a:t>
            </a:r>
            <a:r>
              <a:rPr dirty="0" baseline="-20833" sz="2400" spc="-15">
                <a:latin typeface="Times New Roman"/>
                <a:cs typeface="Times New Roman"/>
              </a:rPr>
              <a:t> </a:t>
            </a:r>
            <a:r>
              <a:rPr dirty="0" baseline="-20833" sz="3600" spc="60">
                <a:latin typeface="Times New Roman"/>
                <a:cs typeface="Times New Roman"/>
              </a:rPr>
              <a:t>R</a:t>
            </a:r>
            <a:r>
              <a:rPr dirty="0" baseline="-50347" sz="2400" spc="60">
                <a:latin typeface="Times New Roman"/>
                <a:cs typeface="Times New Roman"/>
              </a:rPr>
              <a:t>b</a:t>
            </a:r>
            <a:endParaRPr baseline="-50347" sz="24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805420" y="3312716"/>
            <a:ext cx="14414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420905" y="1379185"/>
            <a:ext cx="1949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085595" y="3351302"/>
            <a:ext cx="1606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061188" y="2243279"/>
            <a:ext cx="1606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4843271" y="3707892"/>
            <a:ext cx="85725" cy="222885"/>
          </a:xfrm>
          <a:custGeom>
            <a:avLst/>
            <a:gdLst/>
            <a:ahLst/>
            <a:cxnLst/>
            <a:rect l="l" t="t" r="r" b="b"/>
            <a:pathLst>
              <a:path w="85725" h="222885">
                <a:moveTo>
                  <a:pt x="28955" y="82620"/>
                </a:moveTo>
                <a:lnTo>
                  <a:pt x="26360" y="82105"/>
                </a:lnTo>
                <a:lnTo>
                  <a:pt x="12763" y="73152"/>
                </a:lnTo>
                <a:lnTo>
                  <a:pt x="3452" y="59626"/>
                </a:lnTo>
                <a:lnTo>
                  <a:pt x="0" y="42672"/>
                </a:lnTo>
                <a:lnTo>
                  <a:pt x="3452" y="26360"/>
                </a:lnTo>
                <a:lnTo>
                  <a:pt x="12763" y="12763"/>
                </a:lnTo>
                <a:lnTo>
                  <a:pt x="26360" y="3452"/>
                </a:lnTo>
                <a:lnTo>
                  <a:pt x="42671" y="0"/>
                </a:lnTo>
                <a:lnTo>
                  <a:pt x="59626" y="3452"/>
                </a:lnTo>
                <a:lnTo>
                  <a:pt x="73151" y="12763"/>
                </a:lnTo>
                <a:lnTo>
                  <a:pt x="82105" y="26360"/>
                </a:lnTo>
                <a:lnTo>
                  <a:pt x="85343" y="42672"/>
                </a:lnTo>
                <a:lnTo>
                  <a:pt x="28955" y="42672"/>
                </a:lnTo>
                <a:lnTo>
                  <a:pt x="28955" y="82620"/>
                </a:lnTo>
                <a:close/>
              </a:path>
              <a:path w="85725" h="222885">
                <a:moveTo>
                  <a:pt x="42671" y="85344"/>
                </a:moveTo>
                <a:lnTo>
                  <a:pt x="28955" y="82620"/>
                </a:lnTo>
                <a:lnTo>
                  <a:pt x="28955" y="42672"/>
                </a:lnTo>
                <a:lnTo>
                  <a:pt x="57911" y="42672"/>
                </a:lnTo>
                <a:lnTo>
                  <a:pt x="57911" y="82432"/>
                </a:lnTo>
                <a:lnTo>
                  <a:pt x="42671" y="85344"/>
                </a:lnTo>
                <a:close/>
              </a:path>
              <a:path w="85725" h="222885">
                <a:moveTo>
                  <a:pt x="57911" y="82432"/>
                </a:moveTo>
                <a:lnTo>
                  <a:pt x="57911" y="42672"/>
                </a:lnTo>
                <a:lnTo>
                  <a:pt x="85343" y="42672"/>
                </a:lnTo>
                <a:lnTo>
                  <a:pt x="82105" y="59626"/>
                </a:lnTo>
                <a:lnTo>
                  <a:pt x="73151" y="73152"/>
                </a:lnTo>
                <a:lnTo>
                  <a:pt x="59626" y="82105"/>
                </a:lnTo>
                <a:lnTo>
                  <a:pt x="57911" y="82432"/>
                </a:lnTo>
                <a:close/>
              </a:path>
              <a:path w="85725" h="222885">
                <a:moveTo>
                  <a:pt x="57911" y="85344"/>
                </a:moveTo>
                <a:lnTo>
                  <a:pt x="42671" y="85344"/>
                </a:lnTo>
                <a:lnTo>
                  <a:pt x="57911" y="82432"/>
                </a:lnTo>
                <a:lnTo>
                  <a:pt x="57911" y="85344"/>
                </a:lnTo>
                <a:close/>
              </a:path>
              <a:path w="85725" h="222885">
                <a:moveTo>
                  <a:pt x="57911" y="222503"/>
                </a:moveTo>
                <a:lnTo>
                  <a:pt x="28955" y="222503"/>
                </a:lnTo>
                <a:lnTo>
                  <a:pt x="28955" y="82620"/>
                </a:lnTo>
                <a:lnTo>
                  <a:pt x="42671" y="85344"/>
                </a:lnTo>
                <a:lnTo>
                  <a:pt x="57911" y="85344"/>
                </a:lnTo>
                <a:lnTo>
                  <a:pt x="57911" y="222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753355" y="3943350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 h="0">
                <a:moveTo>
                  <a:pt x="0" y="0"/>
                </a:moveTo>
                <a:lnTo>
                  <a:pt x="26669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865375" y="1604772"/>
            <a:ext cx="108585" cy="109855"/>
          </a:xfrm>
          <a:custGeom>
            <a:avLst/>
            <a:gdLst/>
            <a:ahLst/>
            <a:cxnLst/>
            <a:rect l="l" t="t" r="r" b="b"/>
            <a:pathLst>
              <a:path w="108585" h="109855">
                <a:moveTo>
                  <a:pt x="53339" y="109727"/>
                </a:moveTo>
                <a:lnTo>
                  <a:pt x="32789" y="105441"/>
                </a:lnTo>
                <a:lnTo>
                  <a:pt x="15811" y="93725"/>
                </a:lnTo>
                <a:lnTo>
                  <a:pt x="4262" y="76295"/>
                </a:lnTo>
                <a:lnTo>
                  <a:pt x="0" y="54863"/>
                </a:lnTo>
                <a:lnTo>
                  <a:pt x="4262" y="33432"/>
                </a:lnTo>
                <a:lnTo>
                  <a:pt x="15811" y="16001"/>
                </a:lnTo>
                <a:lnTo>
                  <a:pt x="32789" y="4286"/>
                </a:lnTo>
                <a:lnTo>
                  <a:pt x="53339" y="0"/>
                </a:lnTo>
                <a:lnTo>
                  <a:pt x="74771" y="4286"/>
                </a:lnTo>
                <a:lnTo>
                  <a:pt x="92202" y="16001"/>
                </a:lnTo>
                <a:lnTo>
                  <a:pt x="103917" y="33432"/>
                </a:lnTo>
                <a:lnTo>
                  <a:pt x="108204" y="54863"/>
                </a:lnTo>
                <a:lnTo>
                  <a:pt x="103917" y="76295"/>
                </a:lnTo>
                <a:lnTo>
                  <a:pt x="92202" y="93725"/>
                </a:lnTo>
                <a:lnTo>
                  <a:pt x="74771" y="105441"/>
                </a:lnTo>
                <a:lnTo>
                  <a:pt x="53339" y="1097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845563" y="1586483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100584" y="4571"/>
                </a:moveTo>
                <a:lnTo>
                  <a:pt x="47244" y="4571"/>
                </a:lnTo>
                <a:lnTo>
                  <a:pt x="56387" y="1523"/>
                </a:lnTo>
                <a:lnTo>
                  <a:pt x="65532" y="0"/>
                </a:lnTo>
                <a:lnTo>
                  <a:pt x="86868" y="0"/>
                </a:lnTo>
                <a:lnTo>
                  <a:pt x="100584" y="4571"/>
                </a:lnTo>
                <a:close/>
              </a:path>
              <a:path w="146685" h="146685">
                <a:moveTo>
                  <a:pt x="114300" y="12191"/>
                </a:moveTo>
                <a:lnTo>
                  <a:pt x="33528" y="12191"/>
                </a:lnTo>
                <a:lnTo>
                  <a:pt x="33528" y="10667"/>
                </a:lnTo>
                <a:lnTo>
                  <a:pt x="42672" y="6095"/>
                </a:lnTo>
                <a:lnTo>
                  <a:pt x="44195" y="4571"/>
                </a:lnTo>
                <a:lnTo>
                  <a:pt x="102108" y="4571"/>
                </a:lnTo>
                <a:lnTo>
                  <a:pt x="103632" y="6095"/>
                </a:lnTo>
                <a:lnTo>
                  <a:pt x="112775" y="10667"/>
                </a:lnTo>
                <a:lnTo>
                  <a:pt x="114300" y="12191"/>
                </a:lnTo>
                <a:close/>
              </a:path>
              <a:path w="146685" h="146685">
                <a:moveTo>
                  <a:pt x="124968" y="21335"/>
                </a:moveTo>
                <a:lnTo>
                  <a:pt x="22859" y="21335"/>
                </a:lnTo>
                <a:lnTo>
                  <a:pt x="22859" y="19811"/>
                </a:lnTo>
                <a:lnTo>
                  <a:pt x="30480" y="13715"/>
                </a:lnTo>
                <a:lnTo>
                  <a:pt x="32004" y="12191"/>
                </a:lnTo>
                <a:lnTo>
                  <a:pt x="115824" y="12191"/>
                </a:lnTo>
                <a:lnTo>
                  <a:pt x="115824" y="13715"/>
                </a:lnTo>
                <a:lnTo>
                  <a:pt x="123444" y="19811"/>
                </a:lnTo>
                <a:lnTo>
                  <a:pt x="124968" y="21335"/>
                </a:lnTo>
                <a:close/>
              </a:path>
              <a:path w="146685" h="146685">
                <a:moveTo>
                  <a:pt x="126491" y="124967"/>
                </a:moveTo>
                <a:lnTo>
                  <a:pt x="21336" y="124967"/>
                </a:lnTo>
                <a:lnTo>
                  <a:pt x="21336" y="123443"/>
                </a:lnTo>
                <a:lnTo>
                  <a:pt x="13716" y="115823"/>
                </a:lnTo>
                <a:lnTo>
                  <a:pt x="13716" y="114299"/>
                </a:lnTo>
                <a:lnTo>
                  <a:pt x="12192" y="114299"/>
                </a:lnTo>
                <a:lnTo>
                  <a:pt x="12192" y="112775"/>
                </a:lnTo>
                <a:lnTo>
                  <a:pt x="7620" y="103631"/>
                </a:lnTo>
                <a:lnTo>
                  <a:pt x="6096" y="102107"/>
                </a:lnTo>
                <a:lnTo>
                  <a:pt x="6096" y="100583"/>
                </a:lnTo>
                <a:lnTo>
                  <a:pt x="3048" y="89915"/>
                </a:lnTo>
                <a:lnTo>
                  <a:pt x="1524" y="88391"/>
                </a:lnTo>
                <a:lnTo>
                  <a:pt x="1524" y="86867"/>
                </a:lnTo>
                <a:lnTo>
                  <a:pt x="0" y="74675"/>
                </a:lnTo>
                <a:lnTo>
                  <a:pt x="0" y="71627"/>
                </a:lnTo>
                <a:lnTo>
                  <a:pt x="1524" y="59435"/>
                </a:lnTo>
                <a:lnTo>
                  <a:pt x="1524" y="57911"/>
                </a:lnTo>
                <a:lnTo>
                  <a:pt x="3048" y="56387"/>
                </a:lnTo>
                <a:lnTo>
                  <a:pt x="6096" y="45719"/>
                </a:lnTo>
                <a:lnTo>
                  <a:pt x="6096" y="44195"/>
                </a:lnTo>
                <a:lnTo>
                  <a:pt x="7620" y="42671"/>
                </a:lnTo>
                <a:lnTo>
                  <a:pt x="12192" y="33527"/>
                </a:lnTo>
                <a:lnTo>
                  <a:pt x="12192" y="32003"/>
                </a:lnTo>
                <a:lnTo>
                  <a:pt x="13716" y="32003"/>
                </a:lnTo>
                <a:lnTo>
                  <a:pt x="13716" y="30479"/>
                </a:lnTo>
                <a:lnTo>
                  <a:pt x="21336" y="22859"/>
                </a:lnTo>
                <a:lnTo>
                  <a:pt x="21336" y="21335"/>
                </a:lnTo>
                <a:lnTo>
                  <a:pt x="126491" y="21335"/>
                </a:lnTo>
                <a:lnTo>
                  <a:pt x="126491" y="22859"/>
                </a:lnTo>
                <a:lnTo>
                  <a:pt x="132588" y="30479"/>
                </a:lnTo>
                <a:lnTo>
                  <a:pt x="135636" y="33527"/>
                </a:lnTo>
                <a:lnTo>
                  <a:pt x="137922" y="38099"/>
                </a:lnTo>
                <a:lnTo>
                  <a:pt x="68580" y="38099"/>
                </a:lnTo>
                <a:lnTo>
                  <a:pt x="63246" y="39623"/>
                </a:lnTo>
                <a:lnTo>
                  <a:pt x="62484" y="39623"/>
                </a:lnTo>
                <a:lnTo>
                  <a:pt x="57912" y="41147"/>
                </a:lnTo>
                <a:lnTo>
                  <a:pt x="59436" y="41147"/>
                </a:lnTo>
                <a:lnTo>
                  <a:pt x="53339" y="44195"/>
                </a:lnTo>
                <a:lnTo>
                  <a:pt x="54102" y="44195"/>
                </a:lnTo>
                <a:lnTo>
                  <a:pt x="51816" y="45719"/>
                </a:lnTo>
                <a:lnTo>
                  <a:pt x="50292" y="45719"/>
                </a:lnTo>
                <a:lnTo>
                  <a:pt x="47244" y="48767"/>
                </a:lnTo>
                <a:lnTo>
                  <a:pt x="48260" y="48767"/>
                </a:lnTo>
                <a:lnTo>
                  <a:pt x="46228" y="51815"/>
                </a:lnTo>
                <a:lnTo>
                  <a:pt x="45719" y="51815"/>
                </a:lnTo>
                <a:lnTo>
                  <a:pt x="41148" y="60959"/>
                </a:lnTo>
                <a:lnTo>
                  <a:pt x="41656" y="60959"/>
                </a:lnTo>
                <a:lnTo>
                  <a:pt x="40640" y="64007"/>
                </a:lnTo>
                <a:lnTo>
                  <a:pt x="39624" y="64007"/>
                </a:lnTo>
                <a:lnTo>
                  <a:pt x="38535" y="71627"/>
                </a:lnTo>
                <a:lnTo>
                  <a:pt x="38100" y="71627"/>
                </a:lnTo>
                <a:lnTo>
                  <a:pt x="38100" y="74675"/>
                </a:lnTo>
                <a:lnTo>
                  <a:pt x="38535" y="74675"/>
                </a:lnTo>
                <a:lnTo>
                  <a:pt x="39624" y="82295"/>
                </a:lnTo>
                <a:lnTo>
                  <a:pt x="40640" y="82295"/>
                </a:lnTo>
                <a:lnTo>
                  <a:pt x="41656" y="85343"/>
                </a:lnTo>
                <a:lnTo>
                  <a:pt x="41148" y="85343"/>
                </a:lnTo>
                <a:lnTo>
                  <a:pt x="45719" y="94487"/>
                </a:lnTo>
                <a:lnTo>
                  <a:pt x="46228" y="94487"/>
                </a:lnTo>
                <a:lnTo>
                  <a:pt x="48260" y="97535"/>
                </a:lnTo>
                <a:lnTo>
                  <a:pt x="47244" y="97535"/>
                </a:lnTo>
                <a:lnTo>
                  <a:pt x="50292" y="100583"/>
                </a:lnTo>
                <a:lnTo>
                  <a:pt x="51053" y="100583"/>
                </a:lnTo>
                <a:lnTo>
                  <a:pt x="54864" y="103631"/>
                </a:lnTo>
                <a:lnTo>
                  <a:pt x="56387" y="103631"/>
                </a:lnTo>
                <a:lnTo>
                  <a:pt x="59436" y="105155"/>
                </a:lnTo>
                <a:lnTo>
                  <a:pt x="57912" y="105155"/>
                </a:lnTo>
                <a:lnTo>
                  <a:pt x="65532" y="108203"/>
                </a:lnTo>
                <a:lnTo>
                  <a:pt x="137922" y="108203"/>
                </a:lnTo>
                <a:lnTo>
                  <a:pt x="135636" y="112775"/>
                </a:lnTo>
                <a:lnTo>
                  <a:pt x="132588" y="115823"/>
                </a:lnTo>
                <a:lnTo>
                  <a:pt x="126491" y="123443"/>
                </a:lnTo>
                <a:lnTo>
                  <a:pt x="126491" y="124967"/>
                </a:lnTo>
                <a:close/>
              </a:path>
              <a:path w="146685" h="146685">
                <a:moveTo>
                  <a:pt x="88391" y="41147"/>
                </a:moveTo>
                <a:lnTo>
                  <a:pt x="80772" y="38099"/>
                </a:lnTo>
                <a:lnTo>
                  <a:pt x="137922" y="38099"/>
                </a:lnTo>
                <a:lnTo>
                  <a:pt x="138684" y="39623"/>
                </a:lnTo>
                <a:lnTo>
                  <a:pt x="85344" y="39623"/>
                </a:lnTo>
                <a:lnTo>
                  <a:pt x="88391" y="41147"/>
                </a:lnTo>
                <a:close/>
              </a:path>
              <a:path w="146685" h="146685">
                <a:moveTo>
                  <a:pt x="57912" y="41147"/>
                </a:moveTo>
                <a:lnTo>
                  <a:pt x="62484" y="39623"/>
                </a:lnTo>
                <a:lnTo>
                  <a:pt x="61468" y="40131"/>
                </a:lnTo>
                <a:lnTo>
                  <a:pt x="57912" y="41147"/>
                </a:lnTo>
                <a:close/>
              </a:path>
              <a:path w="146685" h="146685">
                <a:moveTo>
                  <a:pt x="61468" y="40131"/>
                </a:moveTo>
                <a:lnTo>
                  <a:pt x="62484" y="39623"/>
                </a:lnTo>
                <a:lnTo>
                  <a:pt x="63246" y="39623"/>
                </a:lnTo>
                <a:lnTo>
                  <a:pt x="61468" y="40131"/>
                </a:lnTo>
                <a:close/>
              </a:path>
              <a:path w="146685" h="146685">
                <a:moveTo>
                  <a:pt x="140208" y="44195"/>
                </a:moveTo>
                <a:lnTo>
                  <a:pt x="94488" y="44195"/>
                </a:lnTo>
                <a:lnTo>
                  <a:pt x="85344" y="39623"/>
                </a:lnTo>
                <a:lnTo>
                  <a:pt x="138684" y="39623"/>
                </a:lnTo>
                <a:lnTo>
                  <a:pt x="140208" y="42671"/>
                </a:lnTo>
                <a:lnTo>
                  <a:pt x="140208" y="44195"/>
                </a:lnTo>
                <a:close/>
              </a:path>
              <a:path w="146685" h="146685">
                <a:moveTo>
                  <a:pt x="59436" y="41147"/>
                </a:moveTo>
                <a:lnTo>
                  <a:pt x="57912" y="41147"/>
                </a:lnTo>
                <a:lnTo>
                  <a:pt x="61468" y="40131"/>
                </a:lnTo>
                <a:lnTo>
                  <a:pt x="59436" y="41147"/>
                </a:lnTo>
                <a:close/>
              </a:path>
              <a:path w="146685" h="146685">
                <a:moveTo>
                  <a:pt x="54102" y="44195"/>
                </a:moveTo>
                <a:lnTo>
                  <a:pt x="53339" y="44195"/>
                </a:lnTo>
                <a:lnTo>
                  <a:pt x="56388" y="42671"/>
                </a:lnTo>
                <a:lnTo>
                  <a:pt x="54102" y="44195"/>
                </a:lnTo>
                <a:close/>
              </a:path>
              <a:path w="146685" h="146685">
                <a:moveTo>
                  <a:pt x="99060" y="48767"/>
                </a:moveTo>
                <a:lnTo>
                  <a:pt x="91439" y="42671"/>
                </a:lnTo>
                <a:lnTo>
                  <a:pt x="94488" y="44195"/>
                </a:lnTo>
                <a:lnTo>
                  <a:pt x="140208" y="44195"/>
                </a:lnTo>
                <a:lnTo>
                  <a:pt x="141732" y="45719"/>
                </a:lnTo>
                <a:lnTo>
                  <a:pt x="97536" y="45719"/>
                </a:lnTo>
                <a:lnTo>
                  <a:pt x="99060" y="48767"/>
                </a:lnTo>
                <a:close/>
              </a:path>
              <a:path w="146685" h="146685">
                <a:moveTo>
                  <a:pt x="47244" y="48767"/>
                </a:moveTo>
                <a:lnTo>
                  <a:pt x="50292" y="45719"/>
                </a:lnTo>
                <a:lnTo>
                  <a:pt x="49072" y="47548"/>
                </a:lnTo>
                <a:lnTo>
                  <a:pt x="47244" y="48767"/>
                </a:lnTo>
                <a:close/>
              </a:path>
              <a:path w="146685" h="146685">
                <a:moveTo>
                  <a:pt x="49072" y="47548"/>
                </a:moveTo>
                <a:lnTo>
                  <a:pt x="50292" y="45719"/>
                </a:lnTo>
                <a:lnTo>
                  <a:pt x="51816" y="45719"/>
                </a:lnTo>
                <a:lnTo>
                  <a:pt x="49072" y="47548"/>
                </a:lnTo>
                <a:close/>
              </a:path>
              <a:path w="146685" h="146685">
                <a:moveTo>
                  <a:pt x="103631" y="54863"/>
                </a:moveTo>
                <a:lnTo>
                  <a:pt x="97536" y="45719"/>
                </a:lnTo>
                <a:lnTo>
                  <a:pt x="141732" y="45719"/>
                </a:lnTo>
                <a:lnTo>
                  <a:pt x="143473" y="51815"/>
                </a:lnTo>
                <a:lnTo>
                  <a:pt x="102108" y="51815"/>
                </a:lnTo>
                <a:lnTo>
                  <a:pt x="103631" y="54863"/>
                </a:lnTo>
                <a:close/>
              </a:path>
              <a:path w="146685" h="146685">
                <a:moveTo>
                  <a:pt x="48260" y="48767"/>
                </a:moveTo>
                <a:lnTo>
                  <a:pt x="47244" y="48767"/>
                </a:lnTo>
                <a:lnTo>
                  <a:pt x="49072" y="47548"/>
                </a:lnTo>
                <a:lnTo>
                  <a:pt x="48260" y="48767"/>
                </a:lnTo>
                <a:close/>
              </a:path>
              <a:path w="146685" h="146685">
                <a:moveTo>
                  <a:pt x="44195" y="54863"/>
                </a:moveTo>
                <a:lnTo>
                  <a:pt x="45719" y="51815"/>
                </a:lnTo>
                <a:lnTo>
                  <a:pt x="46228" y="51815"/>
                </a:lnTo>
                <a:lnTo>
                  <a:pt x="44195" y="54863"/>
                </a:lnTo>
                <a:close/>
              </a:path>
              <a:path w="146685" h="146685">
                <a:moveTo>
                  <a:pt x="144970" y="60959"/>
                </a:moveTo>
                <a:lnTo>
                  <a:pt x="106679" y="60959"/>
                </a:lnTo>
                <a:lnTo>
                  <a:pt x="102108" y="51815"/>
                </a:lnTo>
                <a:lnTo>
                  <a:pt x="143473" y="51815"/>
                </a:lnTo>
                <a:lnTo>
                  <a:pt x="144779" y="56387"/>
                </a:lnTo>
                <a:lnTo>
                  <a:pt x="144779" y="59435"/>
                </a:lnTo>
                <a:lnTo>
                  <a:pt x="144970" y="60959"/>
                </a:lnTo>
                <a:close/>
              </a:path>
              <a:path w="146685" h="146685">
                <a:moveTo>
                  <a:pt x="41656" y="60959"/>
                </a:moveTo>
                <a:lnTo>
                  <a:pt x="41148" y="60959"/>
                </a:lnTo>
                <a:lnTo>
                  <a:pt x="42672" y="57911"/>
                </a:lnTo>
                <a:lnTo>
                  <a:pt x="41656" y="60959"/>
                </a:lnTo>
                <a:close/>
              </a:path>
              <a:path w="146685" h="146685">
                <a:moveTo>
                  <a:pt x="108204" y="67055"/>
                </a:moveTo>
                <a:lnTo>
                  <a:pt x="105155" y="57911"/>
                </a:lnTo>
                <a:lnTo>
                  <a:pt x="106679" y="60959"/>
                </a:lnTo>
                <a:lnTo>
                  <a:pt x="144970" y="60959"/>
                </a:lnTo>
                <a:lnTo>
                  <a:pt x="145351" y="64007"/>
                </a:lnTo>
                <a:lnTo>
                  <a:pt x="108204" y="64007"/>
                </a:lnTo>
                <a:lnTo>
                  <a:pt x="108204" y="67055"/>
                </a:lnTo>
                <a:close/>
              </a:path>
              <a:path w="146685" h="146685">
                <a:moveTo>
                  <a:pt x="39624" y="67055"/>
                </a:moveTo>
                <a:lnTo>
                  <a:pt x="39624" y="64007"/>
                </a:lnTo>
                <a:lnTo>
                  <a:pt x="40640" y="64007"/>
                </a:lnTo>
                <a:lnTo>
                  <a:pt x="39624" y="67055"/>
                </a:lnTo>
                <a:close/>
              </a:path>
              <a:path w="146685" h="146685">
                <a:moveTo>
                  <a:pt x="145351" y="82295"/>
                </a:moveTo>
                <a:lnTo>
                  <a:pt x="108204" y="82295"/>
                </a:lnTo>
                <a:lnTo>
                  <a:pt x="108204" y="64007"/>
                </a:lnTo>
                <a:lnTo>
                  <a:pt x="145351" y="64007"/>
                </a:lnTo>
                <a:lnTo>
                  <a:pt x="146304" y="71627"/>
                </a:lnTo>
                <a:lnTo>
                  <a:pt x="146304" y="74675"/>
                </a:lnTo>
                <a:lnTo>
                  <a:pt x="145351" y="82295"/>
                </a:lnTo>
                <a:close/>
              </a:path>
              <a:path w="146685" h="146685">
                <a:moveTo>
                  <a:pt x="38100" y="74675"/>
                </a:moveTo>
                <a:lnTo>
                  <a:pt x="38100" y="71627"/>
                </a:lnTo>
                <a:lnTo>
                  <a:pt x="38317" y="73151"/>
                </a:lnTo>
                <a:lnTo>
                  <a:pt x="38100" y="74675"/>
                </a:lnTo>
                <a:close/>
              </a:path>
              <a:path w="146685" h="146685">
                <a:moveTo>
                  <a:pt x="38317" y="73151"/>
                </a:moveTo>
                <a:lnTo>
                  <a:pt x="38100" y="71627"/>
                </a:lnTo>
                <a:lnTo>
                  <a:pt x="38535" y="71627"/>
                </a:lnTo>
                <a:lnTo>
                  <a:pt x="38317" y="73151"/>
                </a:lnTo>
                <a:close/>
              </a:path>
              <a:path w="146685" h="146685">
                <a:moveTo>
                  <a:pt x="38535" y="74675"/>
                </a:moveTo>
                <a:lnTo>
                  <a:pt x="38100" y="74675"/>
                </a:lnTo>
                <a:lnTo>
                  <a:pt x="38317" y="73151"/>
                </a:lnTo>
                <a:lnTo>
                  <a:pt x="38535" y="74675"/>
                </a:lnTo>
                <a:close/>
              </a:path>
              <a:path w="146685" h="146685">
                <a:moveTo>
                  <a:pt x="40640" y="82295"/>
                </a:moveTo>
                <a:lnTo>
                  <a:pt x="39624" y="82295"/>
                </a:lnTo>
                <a:lnTo>
                  <a:pt x="39624" y="79247"/>
                </a:lnTo>
                <a:lnTo>
                  <a:pt x="40640" y="82295"/>
                </a:lnTo>
                <a:close/>
              </a:path>
              <a:path w="146685" h="146685">
                <a:moveTo>
                  <a:pt x="105155" y="88391"/>
                </a:moveTo>
                <a:lnTo>
                  <a:pt x="108204" y="79247"/>
                </a:lnTo>
                <a:lnTo>
                  <a:pt x="108204" y="82295"/>
                </a:lnTo>
                <a:lnTo>
                  <a:pt x="145351" y="82295"/>
                </a:lnTo>
                <a:lnTo>
                  <a:pt x="144970" y="85343"/>
                </a:lnTo>
                <a:lnTo>
                  <a:pt x="106679" y="85343"/>
                </a:lnTo>
                <a:lnTo>
                  <a:pt x="105155" y="88391"/>
                </a:lnTo>
                <a:close/>
              </a:path>
              <a:path w="146685" h="146685">
                <a:moveTo>
                  <a:pt x="42672" y="88391"/>
                </a:moveTo>
                <a:lnTo>
                  <a:pt x="41148" y="85343"/>
                </a:lnTo>
                <a:lnTo>
                  <a:pt x="41656" y="85343"/>
                </a:lnTo>
                <a:lnTo>
                  <a:pt x="42672" y="88391"/>
                </a:lnTo>
                <a:close/>
              </a:path>
              <a:path w="146685" h="146685">
                <a:moveTo>
                  <a:pt x="143473" y="94487"/>
                </a:moveTo>
                <a:lnTo>
                  <a:pt x="102108" y="94487"/>
                </a:lnTo>
                <a:lnTo>
                  <a:pt x="106679" y="85343"/>
                </a:lnTo>
                <a:lnTo>
                  <a:pt x="144970" y="85343"/>
                </a:lnTo>
                <a:lnTo>
                  <a:pt x="144779" y="86867"/>
                </a:lnTo>
                <a:lnTo>
                  <a:pt x="144779" y="89915"/>
                </a:lnTo>
                <a:lnTo>
                  <a:pt x="143473" y="94487"/>
                </a:lnTo>
                <a:close/>
              </a:path>
              <a:path w="146685" h="146685">
                <a:moveTo>
                  <a:pt x="46228" y="94487"/>
                </a:moveTo>
                <a:lnTo>
                  <a:pt x="45719" y="94487"/>
                </a:lnTo>
                <a:lnTo>
                  <a:pt x="44196" y="91439"/>
                </a:lnTo>
                <a:lnTo>
                  <a:pt x="46228" y="94487"/>
                </a:lnTo>
                <a:close/>
              </a:path>
              <a:path w="146685" h="146685">
                <a:moveTo>
                  <a:pt x="141732" y="100583"/>
                </a:moveTo>
                <a:lnTo>
                  <a:pt x="97536" y="100583"/>
                </a:lnTo>
                <a:lnTo>
                  <a:pt x="103632" y="91439"/>
                </a:lnTo>
                <a:lnTo>
                  <a:pt x="102108" y="94487"/>
                </a:lnTo>
                <a:lnTo>
                  <a:pt x="143473" y="94487"/>
                </a:lnTo>
                <a:lnTo>
                  <a:pt x="141732" y="100583"/>
                </a:lnTo>
                <a:close/>
              </a:path>
              <a:path w="146685" h="146685">
                <a:moveTo>
                  <a:pt x="50292" y="100583"/>
                </a:moveTo>
                <a:lnTo>
                  <a:pt x="47244" y="97535"/>
                </a:lnTo>
                <a:lnTo>
                  <a:pt x="49421" y="99277"/>
                </a:lnTo>
                <a:lnTo>
                  <a:pt x="50292" y="100583"/>
                </a:lnTo>
                <a:close/>
              </a:path>
              <a:path w="146685" h="146685">
                <a:moveTo>
                  <a:pt x="49421" y="99277"/>
                </a:moveTo>
                <a:lnTo>
                  <a:pt x="47244" y="97535"/>
                </a:lnTo>
                <a:lnTo>
                  <a:pt x="48260" y="97535"/>
                </a:lnTo>
                <a:lnTo>
                  <a:pt x="49421" y="99277"/>
                </a:lnTo>
                <a:close/>
              </a:path>
              <a:path w="146685" h="146685">
                <a:moveTo>
                  <a:pt x="91439" y="103631"/>
                </a:moveTo>
                <a:lnTo>
                  <a:pt x="99060" y="97535"/>
                </a:lnTo>
                <a:lnTo>
                  <a:pt x="97536" y="100583"/>
                </a:lnTo>
                <a:lnTo>
                  <a:pt x="141732" y="100583"/>
                </a:lnTo>
                <a:lnTo>
                  <a:pt x="140208" y="102107"/>
                </a:lnTo>
                <a:lnTo>
                  <a:pt x="94488" y="102107"/>
                </a:lnTo>
                <a:lnTo>
                  <a:pt x="91439" y="103631"/>
                </a:lnTo>
                <a:close/>
              </a:path>
              <a:path w="146685" h="146685">
                <a:moveTo>
                  <a:pt x="51053" y="100583"/>
                </a:moveTo>
                <a:lnTo>
                  <a:pt x="50292" y="100583"/>
                </a:lnTo>
                <a:lnTo>
                  <a:pt x="49421" y="99277"/>
                </a:lnTo>
                <a:lnTo>
                  <a:pt x="51053" y="100583"/>
                </a:lnTo>
                <a:close/>
              </a:path>
              <a:path w="146685" h="146685">
                <a:moveTo>
                  <a:pt x="56387" y="103631"/>
                </a:moveTo>
                <a:lnTo>
                  <a:pt x="54864" y="103631"/>
                </a:lnTo>
                <a:lnTo>
                  <a:pt x="53339" y="102107"/>
                </a:lnTo>
                <a:lnTo>
                  <a:pt x="56387" y="103631"/>
                </a:lnTo>
                <a:close/>
              </a:path>
              <a:path w="146685" h="146685">
                <a:moveTo>
                  <a:pt x="138684" y="106679"/>
                </a:moveTo>
                <a:lnTo>
                  <a:pt x="85344" y="106679"/>
                </a:lnTo>
                <a:lnTo>
                  <a:pt x="94488" y="102107"/>
                </a:lnTo>
                <a:lnTo>
                  <a:pt x="140208" y="102107"/>
                </a:lnTo>
                <a:lnTo>
                  <a:pt x="140208" y="103631"/>
                </a:lnTo>
                <a:lnTo>
                  <a:pt x="138684" y="106679"/>
                </a:lnTo>
                <a:close/>
              </a:path>
              <a:path w="146685" h="146685">
                <a:moveTo>
                  <a:pt x="62484" y="106679"/>
                </a:moveTo>
                <a:lnTo>
                  <a:pt x="57912" y="105155"/>
                </a:lnTo>
                <a:lnTo>
                  <a:pt x="59436" y="105155"/>
                </a:lnTo>
                <a:lnTo>
                  <a:pt x="62484" y="106679"/>
                </a:lnTo>
                <a:close/>
              </a:path>
              <a:path w="146685" h="146685">
                <a:moveTo>
                  <a:pt x="137922" y="108203"/>
                </a:moveTo>
                <a:lnTo>
                  <a:pt x="79248" y="108203"/>
                </a:lnTo>
                <a:lnTo>
                  <a:pt x="88391" y="105155"/>
                </a:lnTo>
                <a:lnTo>
                  <a:pt x="85344" y="106679"/>
                </a:lnTo>
                <a:lnTo>
                  <a:pt x="138684" y="106679"/>
                </a:lnTo>
                <a:lnTo>
                  <a:pt x="137922" y="108203"/>
                </a:lnTo>
                <a:close/>
              </a:path>
              <a:path w="146685" h="146685">
                <a:moveTo>
                  <a:pt x="103632" y="140207"/>
                </a:moveTo>
                <a:lnTo>
                  <a:pt x="42672" y="140207"/>
                </a:lnTo>
                <a:lnTo>
                  <a:pt x="33528" y="135635"/>
                </a:lnTo>
                <a:lnTo>
                  <a:pt x="33528" y="134111"/>
                </a:lnTo>
                <a:lnTo>
                  <a:pt x="32004" y="134111"/>
                </a:lnTo>
                <a:lnTo>
                  <a:pt x="30480" y="132587"/>
                </a:lnTo>
                <a:lnTo>
                  <a:pt x="22859" y="126491"/>
                </a:lnTo>
                <a:lnTo>
                  <a:pt x="22859" y="124967"/>
                </a:lnTo>
                <a:lnTo>
                  <a:pt x="124968" y="124967"/>
                </a:lnTo>
                <a:lnTo>
                  <a:pt x="123444" y="126491"/>
                </a:lnTo>
                <a:lnTo>
                  <a:pt x="115824" y="132587"/>
                </a:lnTo>
                <a:lnTo>
                  <a:pt x="112775" y="135635"/>
                </a:lnTo>
                <a:lnTo>
                  <a:pt x="103632" y="140207"/>
                </a:lnTo>
                <a:close/>
              </a:path>
              <a:path w="146685" h="146685">
                <a:moveTo>
                  <a:pt x="102108" y="141731"/>
                </a:moveTo>
                <a:lnTo>
                  <a:pt x="45719" y="141731"/>
                </a:lnTo>
                <a:lnTo>
                  <a:pt x="44195" y="140207"/>
                </a:lnTo>
                <a:lnTo>
                  <a:pt x="102108" y="140207"/>
                </a:lnTo>
                <a:lnTo>
                  <a:pt x="102108" y="141731"/>
                </a:lnTo>
                <a:close/>
              </a:path>
              <a:path w="146685" h="146685">
                <a:moveTo>
                  <a:pt x="82296" y="146303"/>
                </a:moveTo>
                <a:lnTo>
                  <a:pt x="59436" y="146303"/>
                </a:lnTo>
                <a:lnTo>
                  <a:pt x="47244" y="141731"/>
                </a:lnTo>
                <a:lnTo>
                  <a:pt x="100584" y="141731"/>
                </a:lnTo>
                <a:lnTo>
                  <a:pt x="89916" y="144779"/>
                </a:lnTo>
                <a:lnTo>
                  <a:pt x="82296" y="146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800855" y="2293619"/>
            <a:ext cx="268605" cy="85725"/>
          </a:xfrm>
          <a:custGeom>
            <a:avLst/>
            <a:gdLst/>
            <a:ahLst/>
            <a:cxnLst/>
            <a:rect l="l" t="t" r="r" b="b"/>
            <a:pathLst>
              <a:path w="268604" h="85725">
                <a:moveTo>
                  <a:pt x="182880" y="85343"/>
                </a:moveTo>
                <a:lnTo>
                  <a:pt x="182880" y="0"/>
                </a:lnTo>
                <a:lnTo>
                  <a:pt x="240792" y="28955"/>
                </a:lnTo>
                <a:lnTo>
                  <a:pt x="196595" y="28955"/>
                </a:lnTo>
                <a:lnTo>
                  <a:pt x="196595" y="57911"/>
                </a:lnTo>
                <a:lnTo>
                  <a:pt x="237744" y="57911"/>
                </a:lnTo>
                <a:lnTo>
                  <a:pt x="182880" y="85343"/>
                </a:lnTo>
                <a:close/>
              </a:path>
              <a:path w="268604" h="85725">
                <a:moveTo>
                  <a:pt x="182880" y="57911"/>
                </a:moveTo>
                <a:lnTo>
                  <a:pt x="0" y="57911"/>
                </a:lnTo>
                <a:lnTo>
                  <a:pt x="0" y="28955"/>
                </a:lnTo>
                <a:lnTo>
                  <a:pt x="182880" y="28955"/>
                </a:lnTo>
                <a:lnTo>
                  <a:pt x="182880" y="57911"/>
                </a:lnTo>
                <a:close/>
              </a:path>
              <a:path w="268604" h="85725">
                <a:moveTo>
                  <a:pt x="237744" y="57911"/>
                </a:moveTo>
                <a:lnTo>
                  <a:pt x="196595" y="57911"/>
                </a:lnTo>
                <a:lnTo>
                  <a:pt x="196595" y="28955"/>
                </a:lnTo>
                <a:lnTo>
                  <a:pt x="240792" y="28955"/>
                </a:lnTo>
                <a:lnTo>
                  <a:pt x="268224" y="42671"/>
                </a:lnTo>
                <a:lnTo>
                  <a:pt x="237744" y="57911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 txBox="1"/>
          <p:nvPr/>
        </p:nvSpPr>
        <p:spPr>
          <a:xfrm>
            <a:off x="3954303" y="1952172"/>
            <a:ext cx="200660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559813" y="1656588"/>
            <a:ext cx="0" cy="387350"/>
          </a:xfrm>
          <a:custGeom>
            <a:avLst/>
            <a:gdLst/>
            <a:ahLst/>
            <a:cxnLst/>
            <a:rect l="l" t="t" r="r" b="b"/>
            <a:pathLst>
              <a:path w="0" h="387350">
                <a:moveTo>
                  <a:pt x="0" y="0"/>
                </a:moveTo>
                <a:lnTo>
                  <a:pt x="0" y="387096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559813" y="2551176"/>
            <a:ext cx="0" cy="1193800"/>
          </a:xfrm>
          <a:custGeom>
            <a:avLst/>
            <a:gdLst/>
            <a:ahLst/>
            <a:cxnLst/>
            <a:rect l="l" t="t" r="r" b="b"/>
            <a:pathLst>
              <a:path w="0" h="1193800">
                <a:moveTo>
                  <a:pt x="0" y="0"/>
                </a:moveTo>
                <a:lnTo>
                  <a:pt x="0" y="1193291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498091" y="2043683"/>
            <a:ext cx="134620" cy="508000"/>
          </a:xfrm>
          <a:custGeom>
            <a:avLst/>
            <a:gdLst/>
            <a:ahLst/>
            <a:cxnLst/>
            <a:rect l="l" t="t" r="r" b="b"/>
            <a:pathLst>
              <a:path w="134619" h="508000">
                <a:moveTo>
                  <a:pt x="0" y="0"/>
                </a:moveTo>
                <a:lnTo>
                  <a:pt x="134112" y="0"/>
                </a:lnTo>
                <a:lnTo>
                  <a:pt x="134112" y="507491"/>
                </a:lnTo>
                <a:lnTo>
                  <a:pt x="0" y="5074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478280" y="2023872"/>
            <a:ext cx="173990" cy="547370"/>
          </a:xfrm>
          <a:custGeom>
            <a:avLst/>
            <a:gdLst/>
            <a:ahLst/>
            <a:cxnLst/>
            <a:rect l="l" t="t" r="r" b="b"/>
            <a:pathLst>
              <a:path w="173989" h="547369">
                <a:moveTo>
                  <a:pt x="173736" y="547115"/>
                </a:moveTo>
                <a:lnTo>
                  <a:pt x="0" y="547115"/>
                </a:lnTo>
                <a:lnTo>
                  <a:pt x="0" y="0"/>
                </a:lnTo>
                <a:lnTo>
                  <a:pt x="173736" y="0"/>
                </a:lnTo>
                <a:lnTo>
                  <a:pt x="173736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509015"/>
                </a:lnTo>
                <a:lnTo>
                  <a:pt x="19812" y="509015"/>
                </a:lnTo>
                <a:lnTo>
                  <a:pt x="38100" y="527304"/>
                </a:lnTo>
                <a:lnTo>
                  <a:pt x="173736" y="527304"/>
                </a:lnTo>
                <a:lnTo>
                  <a:pt x="173736" y="547115"/>
                </a:lnTo>
                <a:close/>
              </a:path>
              <a:path w="173989" h="547369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73989" h="547369">
                <a:moveTo>
                  <a:pt x="135636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35636" y="19812"/>
                </a:lnTo>
                <a:lnTo>
                  <a:pt x="135636" y="38100"/>
                </a:lnTo>
                <a:close/>
              </a:path>
              <a:path w="173989" h="547369">
                <a:moveTo>
                  <a:pt x="135636" y="527304"/>
                </a:moveTo>
                <a:lnTo>
                  <a:pt x="135636" y="19812"/>
                </a:lnTo>
                <a:lnTo>
                  <a:pt x="153924" y="38100"/>
                </a:lnTo>
                <a:lnTo>
                  <a:pt x="173736" y="38100"/>
                </a:lnTo>
                <a:lnTo>
                  <a:pt x="173736" y="509015"/>
                </a:lnTo>
                <a:lnTo>
                  <a:pt x="153924" y="509015"/>
                </a:lnTo>
                <a:lnTo>
                  <a:pt x="135636" y="527304"/>
                </a:lnTo>
                <a:close/>
              </a:path>
              <a:path w="173989" h="547369">
                <a:moveTo>
                  <a:pt x="173736" y="38100"/>
                </a:moveTo>
                <a:lnTo>
                  <a:pt x="153924" y="38100"/>
                </a:lnTo>
                <a:lnTo>
                  <a:pt x="135636" y="19812"/>
                </a:lnTo>
                <a:lnTo>
                  <a:pt x="173736" y="19812"/>
                </a:lnTo>
                <a:lnTo>
                  <a:pt x="173736" y="38100"/>
                </a:lnTo>
                <a:close/>
              </a:path>
              <a:path w="173989" h="547369">
                <a:moveTo>
                  <a:pt x="38100" y="527304"/>
                </a:moveTo>
                <a:lnTo>
                  <a:pt x="19812" y="509015"/>
                </a:lnTo>
                <a:lnTo>
                  <a:pt x="38100" y="509015"/>
                </a:lnTo>
                <a:lnTo>
                  <a:pt x="38100" y="527304"/>
                </a:lnTo>
                <a:close/>
              </a:path>
              <a:path w="173989" h="547369">
                <a:moveTo>
                  <a:pt x="135636" y="527304"/>
                </a:moveTo>
                <a:lnTo>
                  <a:pt x="38100" y="527304"/>
                </a:lnTo>
                <a:lnTo>
                  <a:pt x="38100" y="509015"/>
                </a:lnTo>
                <a:lnTo>
                  <a:pt x="135636" y="509015"/>
                </a:lnTo>
                <a:lnTo>
                  <a:pt x="135636" y="527304"/>
                </a:lnTo>
                <a:close/>
              </a:path>
              <a:path w="173989" h="547369">
                <a:moveTo>
                  <a:pt x="173736" y="527304"/>
                </a:moveTo>
                <a:lnTo>
                  <a:pt x="135636" y="527304"/>
                </a:lnTo>
                <a:lnTo>
                  <a:pt x="153924" y="509015"/>
                </a:lnTo>
                <a:lnTo>
                  <a:pt x="173736" y="509015"/>
                </a:lnTo>
                <a:lnTo>
                  <a:pt x="173736" y="527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319783" y="2999231"/>
            <a:ext cx="471170" cy="471170"/>
          </a:xfrm>
          <a:custGeom>
            <a:avLst/>
            <a:gdLst/>
            <a:ahLst/>
            <a:cxnLst/>
            <a:rect l="l" t="t" r="r" b="b"/>
            <a:pathLst>
              <a:path w="471169" h="471170">
                <a:moveTo>
                  <a:pt x="236219" y="470915"/>
                </a:moveTo>
                <a:lnTo>
                  <a:pt x="213359" y="470915"/>
                </a:lnTo>
                <a:lnTo>
                  <a:pt x="188976" y="466343"/>
                </a:lnTo>
                <a:lnTo>
                  <a:pt x="144779" y="452627"/>
                </a:lnTo>
                <a:lnTo>
                  <a:pt x="105155" y="431291"/>
                </a:lnTo>
                <a:lnTo>
                  <a:pt x="70104" y="402335"/>
                </a:lnTo>
                <a:lnTo>
                  <a:pt x="41148" y="368807"/>
                </a:lnTo>
                <a:lnTo>
                  <a:pt x="18288" y="327659"/>
                </a:lnTo>
                <a:lnTo>
                  <a:pt x="4572" y="283463"/>
                </a:lnTo>
                <a:lnTo>
                  <a:pt x="0" y="236219"/>
                </a:lnTo>
                <a:lnTo>
                  <a:pt x="1524" y="211835"/>
                </a:lnTo>
                <a:lnTo>
                  <a:pt x="10668" y="166115"/>
                </a:lnTo>
                <a:lnTo>
                  <a:pt x="27432" y="123443"/>
                </a:lnTo>
                <a:lnTo>
                  <a:pt x="53339" y="86867"/>
                </a:lnTo>
                <a:lnTo>
                  <a:pt x="85344" y="54863"/>
                </a:lnTo>
                <a:lnTo>
                  <a:pt x="121920" y="28955"/>
                </a:lnTo>
                <a:lnTo>
                  <a:pt x="164592" y="10667"/>
                </a:lnTo>
                <a:lnTo>
                  <a:pt x="210311" y="1523"/>
                </a:lnTo>
                <a:lnTo>
                  <a:pt x="234695" y="0"/>
                </a:lnTo>
                <a:lnTo>
                  <a:pt x="259080" y="1523"/>
                </a:lnTo>
                <a:lnTo>
                  <a:pt x="304800" y="10667"/>
                </a:lnTo>
                <a:lnTo>
                  <a:pt x="347472" y="27431"/>
                </a:lnTo>
                <a:lnTo>
                  <a:pt x="364807" y="38099"/>
                </a:lnTo>
                <a:lnTo>
                  <a:pt x="236219" y="38099"/>
                </a:lnTo>
                <a:lnTo>
                  <a:pt x="196595" y="41147"/>
                </a:lnTo>
                <a:lnTo>
                  <a:pt x="160019" y="53339"/>
                </a:lnTo>
                <a:lnTo>
                  <a:pt x="111252" y="82295"/>
                </a:lnTo>
                <a:lnTo>
                  <a:pt x="83820" y="109727"/>
                </a:lnTo>
                <a:lnTo>
                  <a:pt x="53339" y="158495"/>
                </a:lnTo>
                <a:lnTo>
                  <a:pt x="42672" y="195071"/>
                </a:lnTo>
                <a:lnTo>
                  <a:pt x="38100" y="234695"/>
                </a:lnTo>
                <a:lnTo>
                  <a:pt x="39624" y="254507"/>
                </a:lnTo>
                <a:lnTo>
                  <a:pt x="47244" y="294131"/>
                </a:lnTo>
                <a:lnTo>
                  <a:pt x="71628" y="345947"/>
                </a:lnTo>
                <a:lnTo>
                  <a:pt x="109728" y="387095"/>
                </a:lnTo>
                <a:lnTo>
                  <a:pt x="158495" y="417575"/>
                </a:lnTo>
                <a:lnTo>
                  <a:pt x="195072" y="429767"/>
                </a:lnTo>
                <a:lnTo>
                  <a:pt x="214883" y="432815"/>
                </a:lnTo>
                <a:lnTo>
                  <a:pt x="365977" y="432815"/>
                </a:lnTo>
                <a:lnTo>
                  <a:pt x="348995" y="441959"/>
                </a:lnTo>
                <a:lnTo>
                  <a:pt x="327660" y="452627"/>
                </a:lnTo>
                <a:lnTo>
                  <a:pt x="306323" y="460247"/>
                </a:lnTo>
                <a:lnTo>
                  <a:pt x="284988" y="466343"/>
                </a:lnTo>
                <a:lnTo>
                  <a:pt x="260604" y="469391"/>
                </a:lnTo>
                <a:lnTo>
                  <a:pt x="236219" y="470915"/>
                </a:lnTo>
                <a:close/>
              </a:path>
              <a:path w="471169" h="471170">
                <a:moveTo>
                  <a:pt x="365977" y="432815"/>
                </a:moveTo>
                <a:lnTo>
                  <a:pt x="254507" y="432815"/>
                </a:lnTo>
                <a:lnTo>
                  <a:pt x="274319" y="429767"/>
                </a:lnTo>
                <a:lnTo>
                  <a:pt x="294131" y="425195"/>
                </a:lnTo>
                <a:lnTo>
                  <a:pt x="329184" y="409955"/>
                </a:lnTo>
                <a:lnTo>
                  <a:pt x="361187" y="388619"/>
                </a:lnTo>
                <a:lnTo>
                  <a:pt x="399287" y="347471"/>
                </a:lnTo>
                <a:lnTo>
                  <a:pt x="417576" y="313943"/>
                </a:lnTo>
                <a:lnTo>
                  <a:pt x="429767" y="275843"/>
                </a:lnTo>
                <a:lnTo>
                  <a:pt x="432815" y="257555"/>
                </a:lnTo>
                <a:lnTo>
                  <a:pt x="432815" y="216407"/>
                </a:lnTo>
                <a:lnTo>
                  <a:pt x="425195" y="178307"/>
                </a:lnTo>
                <a:lnTo>
                  <a:pt x="409956" y="141731"/>
                </a:lnTo>
                <a:lnTo>
                  <a:pt x="376428" y="96011"/>
                </a:lnTo>
                <a:lnTo>
                  <a:pt x="313943" y="53339"/>
                </a:lnTo>
                <a:lnTo>
                  <a:pt x="257556" y="39623"/>
                </a:lnTo>
                <a:lnTo>
                  <a:pt x="236219" y="38099"/>
                </a:lnTo>
                <a:lnTo>
                  <a:pt x="364807" y="38099"/>
                </a:lnTo>
                <a:lnTo>
                  <a:pt x="402336" y="68579"/>
                </a:lnTo>
                <a:lnTo>
                  <a:pt x="431291" y="103631"/>
                </a:lnTo>
                <a:lnTo>
                  <a:pt x="452628" y="143255"/>
                </a:lnTo>
                <a:lnTo>
                  <a:pt x="466343" y="187451"/>
                </a:lnTo>
                <a:lnTo>
                  <a:pt x="470915" y="210311"/>
                </a:lnTo>
                <a:lnTo>
                  <a:pt x="470915" y="259079"/>
                </a:lnTo>
                <a:lnTo>
                  <a:pt x="461772" y="304799"/>
                </a:lnTo>
                <a:lnTo>
                  <a:pt x="443484" y="347471"/>
                </a:lnTo>
                <a:lnTo>
                  <a:pt x="417576" y="385571"/>
                </a:lnTo>
                <a:lnTo>
                  <a:pt x="387095" y="417575"/>
                </a:lnTo>
                <a:lnTo>
                  <a:pt x="368808" y="431291"/>
                </a:lnTo>
                <a:lnTo>
                  <a:pt x="365977" y="432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1122706" y="2045189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325375" y="2221468"/>
            <a:ext cx="10477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031177" y="2692888"/>
            <a:ext cx="260350" cy="10267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3660">
              <a:lnSpc>
                <a:spcPts val="2575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algn="ctr" marR="12065">
              <a:lnSpc>
                <a:spcPts val="2555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algn="ctr" marL="62230">
              <a:lnSpc>
                <a:spcPts val="286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5495544" y="2863596"/>
            <a:ext cx="329183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490971" y="2852927"/>
            <a:ext cx="566927" cy="4800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5490971" y="2852927"/>
            <a:ext cx="567055" cy="480059"/>
          </a:xfrm>
          <a:custGeom>
            <a:avLst/>
            <a:gdLst/>
            <a:ahLst/>
            <a:cxnLst/>
            <a:rect l="l" t="t" r="r" b="b"/>
            <a:pathLst>
              <a:path w="567054" h="480060">
                <a:moveTo>
                  <a:pt x="327660" y="124968"/>
                </a:moveTo>
                <a:lnTo>
                  <a:pt x="327660" y="0"/>
                </a:lnTo>
                <a:lnTo>
                  <a:pt x="338328" y="10668"/>
                </a:lnTo>
                <a:lnTo>
                  <a:pt x="336804" y="10668"/>
                </a:lnTo>
                <a:lnTo>
                  <a:pt x="329184" y="13716"/>
                </a:lnTo>
                <a:lnTo>
                  <a:pt x="336804" y="21336"/>
                </a:lnTo>
                <a:lnTo>
                  <a:pt x="336804" y="120396"/>
                </a:lnTo>
                <a:lnTo>
                  <a:pt x="332232" y="120396"/>
                </a:lnTo>
                <a:lnTo>
                  <a:pt x="327660" y="124968"/>
                </a:lnTo>
                <a:close/>
              </a:path>
              <a:path w="567054" h="480060">
                <a:moveTo>
                  <a:pt x="336804" y="21336"/>
                </a:moveTo>
                <a:lnTo>
                  <a:pt x="329184" y="13716"/>
                </a:lnTo>
                <a:lnTo>
                  <a:pt x="336804" y="10668"/>
                </a:lnTo>
                <a:lnTo>
                  <a:pt x="336804" y="21336"/>
                </a:lnTo>
                <a:close/>
              </a:path>
              <a:path w="567054" h="480060">
                <a:moveTo>
                  <a:pt x="554736" y="239268"/>
                </a:moveTo>
                <a:lnTo>
                  <a:pt x="336804" y="21336"/>
                </a:lnTo>
                <a:lnTo>
                  <a:pt x="336804" y="10668"/>
                </a:lnTo>
                <a:lnTo>
                  <a:pt x="338328" y="10668"/>
                </a:lnTo>
                <a:lnTo>
                  <a:pt x="563880" y="236220"/>
                </a:lnTo>
                <a:lnTo>
                  <a:pt x="557784" y="236220"/>
                </a:lnTo>
                <a:lnTo>
                  <a:pt x="554736" y="239268"/>
                </a:lnTo>
                <a:close/>
              </a:path>
              <a:path w="567054" h="480060">
                <a:moveTo>
                  <a:pt x="327660" y="358139"/>
                </a:moveTo>
                <a:lnTo>
                  <a:pt x="0" y="358139"/>
                </a:lnTo>
                <a:lnTo>
                  <a:pt x="0" y="120396"/>
                </a:lnTo>
                <a:lnTo>
                  <a:pt x="327660" y="120396"/>
                </a:lnTo>
                <a:lnTo>
                  <a:pt x="327660" y="124968"/>
                </a:lnTo>
                <a:lnTo>
                  <a:pt x="9144" y="124968"/>
                </a:lnTo>
                <a:lnTo>
                  <a:pt x="4572" y="129540"/>
                </a:lnTo>
                <a:lnTo>
                  <a:pt x="9144" y="129540"/>
                </a:lnTo>
                <a:lnTo>
                  <a:pt x="9144" y="348996"/>
                </a:lnTo>
                <a:lnTo>
                  <a:pt x="4572" y="348996"/>
                </a:lnTo>
                <a:lnTo>
                  <a:pt x="9144" y="353568"/>
                </a:lnTo>
                <a:lnTo>
                  <a:pt x="327660" y="353568"/>
                </a:lnTo>
                <a:lnTo>
                  <a:pt x="327660" y="358139"/>
                </a:lnTo>
                <a:close/>
              </a:path>
              <a:path w="567054" h="480060">
                <a:moveTo>
                  <a:pt x="336804" y="129540"/>
                </a:moveTo>
                <a:lnTo>
                  <a:pt x="9144" y="129540"/>
                </a:lnTo>
                <a:lnTo>
                  <a:pt x="9144" y="124968"/>
                </a:lnTo>
                <a:lnTo>
                  <a:pt x="327660" y="124968"/>
                </a:lnTo>
                <a:lnTo>
                  <a:pt x="332232" y="120396"/>
                </a:lnTo>
                <a:lnTo>
                  <a:pt x="336804" y="120396"/>
                </a:lnTo>
                <a:lnTo>
                  <a:pt x="336804" y="129540"/>
                </a:lnTo>
                <a:close/>
              </a:path>
              <a:path w="567054" h="480060">
                <a:moveTo>
                  <a:pt x="9144" y="129540"/>
                </a:moveTo>
                <a:lnTo>
                  <a:pt x="4572" y="129540"/>
                </a:lnTo>
                <a:lnTo>
                  <a:pt x="9144" y="124968"/>
                </a:lnTo>
                <a:lnTo>
                  <a:pt x="9144" y="129540"/>
                </a:lnTo>
                <a:close/>
              </a:path>
              <a:path w="567054" h="480060">
                <a:moveTo>
                  <a:pt x="557784" y="242316"/>
                </a:moveTo>
                <a:lnTo>
                  <a:pt x="554736" y="239268"/>
                </a:lnTo>
                <a:lnTo>
                  <a:pt x="557784" y="236220"/>
                </a:lnTo>
                <a:lnTo>
                  <a:pt x="557784" y="242316"/>
                </a:lnTo>
                <a:close/>
              </a:path>
              <a:path w="567054" h="480060">
                <a:moveTo>
                  <a:pt x="563899" y="242316"/>
                </a:moveTo>
                <a:lnTo>
                  <a:pt x="557784" y="242316"/>
                </a:lnTo>
                <a:lnTo>
                  <a:pt x="557784" y="236220"/>
                </a:lnTo>
                <a:lnTo>
                  <a:pt x="563880" y="236220"/>
                </a:lnTo>
                <a:lnTo>
                  <a:pt x="566928" y="239268"/>
                </a:lnTo>
                <a:lnTo>
                  <a:pt x="563899" y="242316"/>
                </a:lnTo>
                <a:close/>
              </a:path>
              <a:path w="567054" h="480060">
                <a:moveTo>
                  <a:pt x="339774" y="467868"/>
                </a:moveTo>
                <a:lnTo>
                  <a:pt x="336804" y="467868"/>
                </a:lnTo>
                <a:lnTo>
                  <a:pt x="336804" y="457200"/>
                </a:lnTo>
                <a:lnTo>
                  <a:pt x="554736" y="239268"/>
                </a:lnTo>
                <a:lnTo>
                  <a:pt x="557784" y="242316"/>
                </a:lnTo>
                <a:lnTo>
                  <a:pt x="563899" y="242316"/>
                </a:lnTo>
                <a:lnTo>
                  <a:pt x="339774" y="467868"/>
                </a:lnTo>
                <a:close/>
              </a:path>
              <a:path w="567054" h="480060">
                <a:moveTo>
                  <a:pt x="9144" y="353568"/>
                </a:moveTo>
                <a:lnTo>
                  <a:pt x="4572" y="348996"/>
                </a:lnTo>
                <a:lnTo>
                  <a:pt x="9144" y="348996"/>
                </a:lnTo>
                <a:lnTo>
                  <a:pt x="9144" y="353568"/>
                </a:lnTo>
                <a:close/>
              </a:path>
              <a:path w="567054" h="480060">
                <a:moveTo>
                  <a:pt x="336804" y="358139"/>
                </a:moveTo>
                <a:lnTo>
                  <a:pt x="332232" y="358139"/>
                </a:lnTo>
                <a:lnTo>
                  <a:pt x="327660" y="353568"/>
                </a:lnTo>
                <a:lnTo>
                  <a:pt x="9144" y="353568"/>
                </a:lnTo>
                <a:lnTo>
                  <a:pt x="9144" y="348996"/>
                </a:lnTo>
                <a:lnTo>
                  <a:pt x="336804" y="348996"/>
                </a:lnTo>
                <a:lnTo>
                  <a:pt x="336804" y="358139"/>
                </a:lnTo>
                <a:close/>
              </a:path>
              <a:path w="567054" h="480060">
                <a:moveTo>
                  <a:pt x="327660" y="480059"/>
                </a:moveTo>
                <a:lnTo>
                  <a:pt x="327660" y="353568"/>
                </a:lnTo>
                <a:lnTo>
                  <a:pt x="332232" y="358139"/>
                </a:lnTo>
                <a:lnTo>
                  <a:pt x="336804" y="358139"/>
                </a:lnTo>
                <a:lnTo>
                  <a:pt x="336804" y="457200"/>
                </a:lnTo>
                <a:lnTo>
                  <a:pt x="329184" y="464820"/>
                </a:lnTo>
                <a:lnTo>
                  <a:pt x="336804" y="467868"/>
                </a:lnTo>
                <a:lnTo>
                  <a:pt x="339774" y="467868"/>
                </a:lnTo>
                <a:lnTo>
                  <a:pt x="327660" y="480059"/>
                </a:lnTo>
                <a:close/>
              </a:path>
              <a:path w="567054" h="480060">
                <a:moveTo>
                  <a:pt x="336804" y="467868"/>
                </a:moveTo>
                <a:lnTo>
                  <a:pt x="329184" y="464820"/>
                </a:lnTo>
                <a:lnTo>
                  <a:pt x="336804" y="457200"/>
                </a:lnTo>
                <a:lnTo>
                  <a:pt x="336804" y="467868"/>
                </a:lnTo>
                <a:close/>
              </a:path>
            </a:pathLst>
          </a:custGeom>
          <a:solidFill>
            <a:srgbClr val="BD4B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 txBox="1"/>
          <p:nvPr/>
        </p:nvSpPr>
        <p:spPr>
          <a:xfrm>
            <a:off x="1207985" y="6359359"/>
            <a:ext cx="13208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 sz="2400" spc="-5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550590" y="6372050"/>
            <a:ext cx="5131435" cy="334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45"/>
              </a:lnSpc>
            </a:pPr>
            <a:r>
              <a:rPr dirty="0" sz="2400" spc="5">
                <a:latin typeface="宋体"/>
                <a:cs typeface="宋体"/>
              </a:rPr>
              <a:t>对信号源</a:t>
            </a:r>
            <a:r>
              <a:rPr dirty="0" sz="2400" spc="5">
                <a:latin typeface="Times New Roman"/>
                <a:cs typeface="Times New Roman"/>
              </a:rPr>
              <a:t>(</a:t>
            </a:r>
            <a:r>
              <a:rPr dirty="0" sz="2400" spc="5">
                <a:latin typeface="宋体"/>
                <a:cs typeface="宋体"/>
              </a:rPr>
              <a:t>前级电路</a:t>
            </a:r>
            <a:r>
              <a:rPr dirty="0" sz="2400" spc="5">
                <a:latin typeface="Times New Roman"/>
                <a:cs typeface="Times New Roman"/>
              </a:rPr>
              <a:t>)</a:t>
            </a:r>
            <a:r>
              <a:rPr dirty="0" sz="2400" spc="5">
                <a:latin typeface="宋体"/>
                <a:cs typeface="宋体"/>
              </a:rPr>
              <a:t>的电压影响较小。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310155" y="6811063"/>
            <a:ext cx="3733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18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: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07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8295" rIns="0" bIns="0" rtlCol="0" vert="horz">
            <a:spAutoFit/>
          </a:bodyPr>
          <a:lstStyle/>
          <a:p>
            <a:pPr marL="3502660">
              <a:lnSpc>
                <a:spcPts val="1370"/>
              </a:lnSpc>
            </a:pPr>
            <a:fld id="{81D60167-4931-47E6-BA6A-407CBD079E47}" type="slidenum">
              <a:rPr dirty="0" spc="-5">
                <a:latin typeface="Arial"/>
                <a:cs typeface="Arial"/>
              </a:rPr>
              <a:t>8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3515" y="1409700"/>
            <a:ext cx="2394585" cy="2755900"/>
          </a:xfrm>
          <a:custGeom>
            <a:avLst/>
            <a:gdLst/>
            <a:ahLst/>
            <a:cxnLst/>
            <a:rect l="l" t="t" r="r" b="b"/>
            <a:pathLst>
              <a:path w="2394584" h="2755900">
                <a:moveTo>
                  <a:pt x="0" y="0"/>
                </a:moveTo>
                <a:lnTo>
                  <a:pt x="2394203" y="0"/>
                </a:lnTo>
                <a:lnTo>
                  <a:pt x="2394203" y="2755391"/>
                </a:lnTo>
                <a:lnTo>
                  <a:pt x="0" y="2755391"/>
                </a:lnTo>
                <a:lnTo>
                  <a:pt x="0" y="0"/>
                </a:lnTo>
                <a:close/>
              </a:path>
            </a:pathLst>
          </a:custGeom>
          <a:solidFill>
            <a:srgbClr val="B6DD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10155" y="6740649"/>
            <a:ext cx="37338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18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: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07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1009" y="4479131"/>
            <a:ext cx="601218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①信号源置零</a:t>
            </a:r>
            <a:r>
              <a:rPr dirty="0" sz="2400" spc="-535"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②不含负载</a:t>
            </a:r>
            <a:r>
              <a:rPr dirty="0" sz="2400" spc="-535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③从输出端测量。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11883" y="722709"/>
            <a:ext cx="160528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(4)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输出阻抗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69965" y="6793995"/>
            <a:ext cx="110489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898989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38278" y="737589"/>
            <a:ext cx="161036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20">
                <a:latin typeface="宋体"/>
                <a:cs typeface="宋体"/>
              </a:rPr>
              <a:t>3.</a:t>
            </a:r>
            <a:r>
              <a:rPr dirty="0" sz="2400" spc="-590"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动态分析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0478" y="718869"/>
            <a:ext cx="276733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45">
                <a:latin typeface="宋体"/>
                <a:cs typeface="宋体"/>
              </a:rPr>
              <a:t>4.5.1</a:t>
            </a:r>
            <a:r>
              <a:rPr dirty="0" sz="2800" spc="-680">
                <a:latin typeface="宋体"/>
                <a:cs typeface="宋体"/>
              </a:rPr>
              <a:t> </a:t>
            </a:r>
            <a:r>
              <a:rPr dirty="0" sz="2800" spc="-5">
                <a:latin typeface="宋体"/>
                <a:cs typeface="宋体"/>
              </a:rPr>
              <a:t>共集极电路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57527" y="3699510"/>
            <a:ext cx="3312160" cy="0"/>
          </a:xfrm>
          <a:custGeom>
            <a:avLst/>
            <a:gdLst/>
            <a:ahLst/>
            <a:cxnLst/>
            <a:rect l="l" t="t" r="r" b="b"/>
            <a:pathLst>
              <a:path w="3312160" h="0">
                <a:moveTo>
                  <a:pt x="0" y="0"/>
                </a:moveTo>
                <a:lnTo>
                  <a:pt x="331165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828800" y="3639311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53339" y="108203"/>
                </a:moveTo>
                <a:lnTo>
                  <a:pt x="32789" y="103941"/>
                </a:lnTo>
                <a:lnTo>
                  <a:pt x="15811" y="92392"/>
                </a:lnTo>
                <a:lnTo>
                  <a:pt x="4262" y="75414"/>
                </a:lnTo>
                <a:lnTo>
                  <a:pt x="0" y="54863"/>
                </a:lnTo>
                <a:lnTo>
                  <a:pt x="4262" y="33432"/>
                </a:lnTo>
                <a:lnTo>
                  <a:pt x="15811" y="16001"/>
                </a:lnTo>
                <a:lnTo>
                  <a:pt x="32789" y="4286"/>
                </a:lnTo>
                <a:lnTo>
                  <a:pt x="53339" y="0"/>
                </a:lnTo>
                <a:lnTo>
                  <a:pt x="74771" y="4286"/>
                </a:lnTo>
                <a:lnTo>
                  <a:pt x="92202" y="16001"/>
                </a:lnTo>
                <a:lnTo>
                  <a:pt x="103917" y="33432"/>
                </a:lnTo>
                <a:lnTo>
                  <a:pt x="108204" y="54863"/>
                </a:lnTo>
                <a:lnTo>
                  <a:pt x="103917" y="75414"/>
                </a:lnTo>
                <a:lnTo>
                  <a:pt x="92202" y="92392"/>
                </a:lnTo>
                <a:lnTo>
                  <a:pt x="74771" y="103941"/>
                </a:lnTo>
                <a:lnTo>
                  <a:pt x="53339" y="1082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08988" y="3619500"/>
            <a:ext cx="146685" cy="147955"/>
          </a:xfrm>
          <a:custGeom>
            <a:avLst/>
            <a:gdLst/>
            <a:ahLst/>
            <a:cxnLst/>
            <a:rect l="l" t="t" r="r" b="b"/>
            <a:pathLst>
              <a:path w="146685" h="147954">
                <a:moveTo>
                  <a:pt x="102108" y="6095"/>
                </a:moveTo>
                <a:lnTo>
                  <a:pt x="45719" y="6095"/>
                </a:lnTo>
                <a:lnTo>
                  <a:pt x="47244" y="4572"/>
                </a:lnTo>
                <a:lnTo>
                  <a:pt x="57912" y="1524"/>
                </a:lnTo>
                <a:lnTo>
                  <a:pt x="65532" y="0"/>
                </a:lnTo>
                <a:lnTo>
                  <a:pt x="80772" y="0"/>
                </a:lnTo>
                <a:lnTo>
                  <a:pt x="86868" y="1524"/>
                </a:lnTo>
                <a:lnTo>
                  <a:pt x="100584" y="4572"/>
                </a:lnTo>
                <a:lnTo>
                  <a:pt x="102108" y="6095"/>
                </a:lnTo>
                <a:close/>
              </a:path>
              <a:path w="146685" h="147954">
                <a:moveTo>
                  <a:pt x="103632" y="141732"/>
                </a:moveTo>
                <a:lnTo>
                  <a:pt x="42672" y="141732"/>
                </a:lnTo>
                <a:lnTo>
                  <a:pt x="33528" y="135636"/>
                </a:lnTo>
                <a:lnTo>
                  <a:pt x="32004" y="134112"/>
                </a:lnTo>
                <a:lnTo>
                  <a:pt x="22859" y="128016"/>
                </a:lnTo>
                <a:lnTo>
                  <a:pt x="22859" y="126492"/>
                </a:lnTo>
                <a:lnTo>
                  <a:pt x="13716" y="117348"/>
                </a:lnTo>
                <a:lnTo>
                  <a:pt x="13716" y="115824"/>
                </a:lnTo>
                <a:lnTo>
                  <a:pt x="12192" y="114300"/>
                </a:lnTo>
                <a:lnTo>
                  <a:pt x="7620" y="103632"/>
                </a:lnTo>
                <a:lnTo>
                  <a:pt x="6096" y="103632"/>
                </a:lnTo>
                <a:lnTo>
                  <a:pt x="6096" y="100584"/>
                </a:lnTo>
                <a:lnTo>
                  <a:pt x="3048" y="89916"/>
                </a:lnTo>
                <a:lnTo>
                  <a:pt x="1524" y="89916"/>
                </a:lnTo>
                <a:lnTo>
                  <a:pt x="1524" y="86868"/>
                </a:lnTo>
                <a:lnTo>
                  <a:pt x="0" y="76200"/>
                </a:lnTo>
                <a:lnTo>
                  <a:pt x="0" y="71628"/>
                </a:lnTo>
                <a:lnTo>
                  <a:pt x="1524" y="60960"/>
                </a:lnTo>
                <a:lnTo>
                  <a:pt x="1524" y="57912"/>
                </a:lnTo>
                <a:lnTo>
                  <a:pt x="3048" y="57912"/>
                </a:lnTo>
                <a:lnTo>
                  <a:pt x="6096" y="47244"/>
                </a:lnTo>
                <a:lnTo>
                  <a:pt x="6096" y="44196"/>
                </a:lnTo>
                <a:lnTo>
                  <a:pt x="7620" y="44196"/>
                </a:lnTo>
                <a:lnTo>
                  <a:pt x="12192" y="35052"/>
                </a:lnTo>
                <a:lnTo>
                  <a:pt x="12192" y="33527"/>
                </a:lnTo>
                <a:lnTo>
                  <a:pt x="13716" y="32004"/>
                </a:lnTo>
                <a:lnTo>
                  <a:pt x="21336" y="22860"/>
                </a:lnTo>
                <a:lnTo>
                  <a:pt x="30480" y="13716"/>
                </a:lnTo>
                <a:lnTo>
                  <a:pt x="32004" y="13716"/>
                </a:lnTo>
                <a:lnTo>
                  <a:pt x="33528" y="12192"/>
                </a:lnTo>
                <a:lnTo>
                  <a:pt x="42672" y="6095"/>
                </a:lnTo>
                <a:lnTo>
                  <a:pt x="103632" y="6095"/>
                </a:lnTo>
                <a:lnTo>
                  <a:pt x="112775" y="12192"/>
                </a:lnTo>
                <a:lnTo>
                  <a:pt x="114300" y="12192"/>
                </a:lnTo>
                <a:lnTo>
                  <a:pt x="123444" y="21335"/>
                </a:lnTo>
                <a:lnTo>
                  <a:pt x="124968" y="21335"/>
                </a:lnTo>
                <a:lnTo>
                  <a:pt x="126491" y="22860"/>
                </a:lnTo>
                <a:lnTo>
                  <a:pt x="132588" y="32004"/>
                </a:lnTo>
                <a:lnTo>
                  <a:pt x="134112" y="32004"/>
                </a:lnTo>
                <a:lnTo>
                  <a:pt x="134112" y="33527"/>
                </a:lnTo>
                <a:lnTo>
                  <a:pt x="135636" y="35052"/>
                </a:lnTo>
                <a:lnTo>
                  <a:pt x="137160" y="38100"/>
                </a:lnTo>
                <a:lnTo>
                  <a:pt x="68580" y="38100"/>
                </a:lnTo>
                <a:lnTo>
                  <a:pt x="63245" y="39624"/>
                </a:lnTo>
                <a:lnTo>
                  <a:pt x="62484" y="39624"/>
                </a:lnTo>
                <a:lnTo>
                  <a:pt x="57912" y="41148"/>
                </a:lnTo>
                <a:lnTo>
                  <a:pt x="60198" y="41148"/>
                </a:lnTo>
                <a:lnTo>
                  <a:pt x="57912" y="42672"/>
                </a:lnTo>
                <a:lnTo>
                  <a:pt x="56387" y="42672"/>
                </a:lnTo>
                <a:lnTo>
                  <a:pt x="50901" y="47244"/>
                </a:lnTo>
                <a:lnTo>
                  <a:pt x="50292" y="47244"/>
                </a:lnTo>
                <a:lnTo>
                  <a:pt x="47244" y="50292"/>
                </a:lnTo>
                <a:lnTo>
                  <a:pt x="47853" y="50292"/>
                </a:lnTo>
                <a:lnTo>
                  <a:pt x="46634" y="51816"/>
                </a:lnTo>
                <a:lnTo>
                  <a:pt x="45719" y="51816"/>
                </a:lnTo>
                <a:lnTo>
                  <a:pt x="41148" y="60960"/>
                </a:lnTo>
                <a:lnTo>
                  <a:pt x="41801" y="60960"/>
                </a:lnTo>
                <a:lnTo>
                  <a:pt x="40494" y="65532"/>
                </a:lnTo>
                <a:lnTo>
                  <a:pt x="39624" y="65532"/>
                </a:lnTo>
                <a:lnTo>
                  <a:pt x="38753" y="71628"/>
                </a:lnTo>
                <a:lnTo>
                  <a:pt x="38100" y="71628"/>
                </a:lnTo>
                <a:lnTo>
                  <a:pt x="38100" y="76200"/>
                </a:lnTo>
                <a:lnTo>
                  <a:pt x="38753" y="76200"/>
                </a:lnTo>
                <a:lnTo>
                  <a:pt x="39624" y="82296"/>
                </a:lnTo>
                <a:lnTo>
                  <a:pt x="40494" y="82296"/>
                </a:lnTo>
                <a:lnTo>
                  <a:pt x="41801" y="86868"/>
                </a:lnTo>
                <a:lnTo>
                  <a:pt x="41148" y="86868"/>
                </a:lnTo>
                <a:lnTo>
                  <a:pt x="45719" y="96012"/>
                </a:lnTo>
                <a:lnTo>
                  <a:pt x="46634" y="96012"/>
                </a:lnTo>
                <a:lnTo>
                  <a:pt x="47853" y="97536"/>
                </a:lnTo>
                <a:lnTo>
                  <a:pt x="47244" y="97536"/>
                </a:lnTo>
                <a:lnTo>
                  <a:pt x="50292" y="100584"/>
                </a:lnTo>
                <a:lnTo>
                  <a:pt x="50901" y="100584"/>
                </a:lnTo>
                <a:lnTo>
                  <a:pt x="56387" y="105156"/>
                </a:lnTo>
                <a:lnTo>
                  <a:pt x="57912" y="105156"/>
                </a:lnTo>
                <a:lnTo>
                  <a:pt x="60198" y="106680"/>
                </a:lnTo>
                <a:lnTo>
                  <a:pt x="57912" y="106680"/>
                </a:lnTo>
                <a:lnTo>
                  <a:pt x="62484" y="108204"/>
                </a:lnTo>
                <a:lnTo>
                  <a:pt x="65532" y="108204"/>
                </a:lnTo>
                <a:lnTo>
                  <a:pt x="68580" y="109728"/>
                </a:lnTo>
                <a:lnTo>
                  <a:pt x="137595" y="109728"/>
                </a:lnTo>
                <a:lnTo>
                  <a:pt x="135636" y="114300"/>
                </a:lnTo>
                <a:lnTo>
                  <a:pt x="134112" y="114300"/>
                </a:lnTo>
                <a:lnTo>
                  <a:pt x="134112" y="115824"/>
                </a:lnTo>
                <a:lnTo>
                  <a:pt x="132588" y="117348"/>
                </a:lnTo>
                <a:lnTo>
                  <a:pt x="126491" y="124968"/>
                </a:lnTo>
                <a:lnTo>
                  <a:pt x="123444" y="128016"/>
                </a:lnTo>
                <a:lnTo>
                  <a:pt x="115824" y="134112"/>
                </a:lnTo>
                <a:lnTo>
                  <a:pt x="114300" y="135636"/>
                </a:lnTo>
                <a:lnTo>
                  <a:pt x="112775" y="135636"/>
                </a:lnTo>
                <a:lnTo>
                  <a:pt x="103632" y="141732"/>
                </a:lnTo>
                <a:close/>
              </a:path>
              <a:path w="146685" h="147954">
                <a:moveTo>
                  <a:pt x="87303" y="40930"/>
                </a:moveTo>
                <a:lnTo>
                  <a:pt x="80772" y="39624"/>
                </a:lnTo>
                <a:lnTo>
                  <a:pt x="77724" y="38100"/>
                </a:lnTo>
                <a:lnTo>
                  <a:pt x="137160" y="38100"/>
                </a:lnTo>
                <a:lnTo>
                  <a:pt x="137922" y="39624"/>
                </a:lnTo>
                <a:lnTo>
                  <a:pt x="85344" y="39624"/>
                </a:lnTo>
                <a:lnTo>
                  <a:pt x="87303" y="40930"/>
                </a:lnTo>
                <a:close/>
              </a:path>
              <a:path w="146685" h="147954">
                <a:moveTo>
                  <a:pt x="57912" y="41148"/>
                </a:moveTo>
                <a:lnTo>
                  <a:pt x="62484" y="39624"/>
                </a:lnTo>
                <a:lnTo>
                  <a:pt x="61912" y="40005"/>
                </a:lnTo>
                <a:lnTo>
                  <a:pt x="57912" y="41148"/>
                </a:lnTo>
                <a:close/>
              </a:path>
              <a:path w="146685" h="147954">
                <a:moveTo>
                  <a:pt x="61912" y="40005"/>
                </a:moveTo>
                <a:lnTo>
                  <a:pt x="62484" y="39624"/>
                </a:lnTo>
                <a:lnTo>
                  <a:pt x="63245" y="39624"/>
                </a:lnTo>
                <a:lnTo>
                  <a:pt x="61912" y="40005"/>
                </a:lnTo>
                <a:close/>
              </a:path>
              <a:path w="146685" h="147954">
                <a:moveTo>
                  <a:pt x="88391" y="41148"/>
                </a:moveTo>
                <a:lnTo>
                  <a:pt x="87303" y="40930"/>
                </a:lnTo>
                <a:lnTo>
                  <a:pt x="85344" y="39624"/>
                </a:lnTo>
                <a:lnTo>
                  <a:pt x="88391" y="41148"/>
                </a:lnTo>
                <a:close/>
              </a:path>
              <a:path w="146685" h="147954">
                <a:moveTo>
                  <a:pt x="138683" y="41148"/>
                </a:moveTo>
                <a:lnTo>
                  <a:pt x="88391" y="41148"/>
                </a:lnTo>
                <a:lnTo>
                  <a:pt x="85344" y="39624"/>
                </a:lnTo>
                <a:lnTo>
                  <a:pt x="137922" y="39624"/>
                </a:lnTo>
                <a:lnTo>
                  <a:pt x="138683" y="41148"/>
                </a:lnTo>
                <a:close/>
              </a:path>
              <a:path w="146685" h="147954">
                <a:moveTo>
                  <a:pt x="60198" y="41148"/>
                </a:moveTo>
                <a:lnTo>
                  <a:pt x="57912" y="41148"/>
                </a:lnTo>
                <a:lnTo>
                  <a:pt x="61912" y="40005"/>
                </a:lnTo>
                <a:lnTo>
                  <a:pt x="60198" y="41148"/>
                </a:lnTo>
                <a:close/>
              </a:path>
              <a:path w="146685" h="147954">
                <a:moveTo>
                  <a:pt x="94488" y="45719"/>
                </a:moveTo>
                <a:lnTo>
                  <a:pt x="87303" y="40930"/>
                </a:lnTo>
                <a:lnTo>
                  <a:pt x="88391" y="41148"/>
                </a:lnTo>
                <a:lnTo>
                  <a:pt x="138683" y="41148"/>
                </a:lnTo>
                <a:lnTo>
                  <a:pt x="139446" y="42672"/>
                </a:lnTo>
                <a:lnTo>
                  <a:pt x="91439" y="42672"/>
                </a:lnTo>
                <a:lnTo>
                  <a:pt x="94488" y="45719"/>
                </a:lnTo>
                <a:close/>
              </a:path>
              <a:path w="146685" h="147954">
                <a:moveTo>
                  <a:pt x="53339" y="45719"/>
                </a:moveTo>
                <a:lnTo>
                  <a:pt x="56387" y="42672"/>
                </a:lnTo>
                <a:lnTo>
                  <a:pt x="57912" y="42672"/>
                </a:lnTo>
                <a:lnTo>
                  <a:pt x="53339" y="45719"/>
                </a:lnTo>
                <a:close/>
              </a:path>
              <a:path w="146685" h="147954">
                <a:moveTo>
                  <a:pt x="99060" y="50292"/>
                </a:moveTo>
                <a:lnTo>
                  <a:pt x="91439" y="42672"/>
                </a:lnTo>
                <a:lnTo>
                  <a:pt x="139446" y="42672"/>
                </a:lnTo>
                <a:lnTo>
                  <a:pt x="140208" y="44196"/>
                </a:lnTo>
                <a:lnTo>
                  <a:pt x="141732" y="45719"/>
                </a:lnTo>
                <a:lnTo>
                  <a:pt x="141732" y="47244"/>
                </a:lnTo>
                <a:lnTo>
                  <a:pt x="97536" y="47244"/>
                </a:lnTo>
                <a:lnTo>
                  <a:pt x="99060" y="50292"/>
                </a:lnTo>
                <a:close/>
              </a:path>
              <a:path w="146685" h="147954">
                <a:moveTo>
                  <a:pt x="47244" y="50292"/>
                </a:moveTo>
                <a:lnTo>
                  <a:pt x="50292" y="47244"/>
                </a:lnTo>
                <a:lnTo>
                  <a:pt x="49072" y="48768"/>
                </a:lnTo>
                <a:lnTo>
                  <a:pt x="47244" y="50292"/>
                </a:lnTo>
                <a:close/>
              </a:path>
              <a:path w="146685" h="147954">
                <a:moveTo>
                  <a:pt x="49072" y="48768"/>
                </a:moveTo>
                <a:lnTo>
                  <a:pt x="50292" y="47244"/>
                </a:lnTo>
                <a:lnTo>
                  <a:pt x="50901" y="47244"/>
                </a:lnTo>
                <a:lnTo>
                  <a:pt x="49072" y="48768"/>
                </a:lnTo>
                <a:close/>
              </a:path>
              <a:path w="146685" h="147954">
                <a:moveTo>
                  <a:pt x="103632" y="54863"/>
                </a:moveTo>
                <a:lnTo>
                  <a:pt x="97536" y="47244"/>
                </a:lnTo>
                <a:lnTo>
                  <a:pt x="141732" y="47244"/>
                </a:lnTo>
                <a:lnTo>
                  <a:pt x="143038" y="51816"/>
                </a:lnTo>
                <a:lnTo>
                  <a:pt x="102108" y="51816"/>
                </a:lnTo>
                <a:lnTo>
                  <a:pt x="103632" y="54863"/>
                </a:lnTo>
                <a:close/>
              </a:path>
              <a:path w="146685" h="147954">
                <a:moveTo>
                  <a:pt x="47853" y="50292"/>
                </a:moveTo>
                <a:lnTo>
                  <a:pt x="47244" y="50292"/>
                </a:lnTo>
                <a:lnTo>
                  <a:pt x="49072" y="48768"/>
                </a:lnTo>
                <a:lnTo>
                  <a:pt x="47853" y="50292"/>
                </a:lnTo>
                <a:close/>
              </a:path>
              <a:path w="146685" h="147954">
                <a:moveTo>
                  <a:pt x="44195" y="54864"/>
                </a:moveTo>
                <a:lnTo>
                  <a:pt x="45719" y="51816"/>
                </a:lnTo>
                <a:lnTo>
                  <a:pt x="46634" y="51816"/>
                </a:lnTo>
                <a:lnTo>
                  <a:pt x="44195" y="54864"/>
                </a:lnTo>
                <a:close/>
              </a:path>
              <a:path w="146685" h="147954">
                <a:moveTo>
                  <a:pt x="144779" y="60960"/>
                </a:moveTo>
                <a:lnTo>
                  <a:pt x="106679" y="60960"/>
                </a:lnTo>
                <a:lnTo>
                  <a:pt x="102108" y="51816"/>
                </a:lnTo>
                <a:lnTo>
                  <a:pt x="143038" y="51816"/>
                </a:lnTo>
                <a:lnTo>
                  <a:pt x="144779" y="57912"/>
                </a:lnTo>
                <a:lnTo>
                  <a:pt x="144779" y="60960"/>
                </a:lnTo>
                <a:close/>
              </a:path>
              <a:path w="146685" h="147954">
                <a:moveTo>
                  <a:pt x="41801" y="60960"/>
                </a:moveTo>
                <a:lnTo>
                  <a:pt x="41148" y="60960"/>
                </a:lnTo>
                <a:lnTo>
                  <a:pt x="42672" y="57911"/>
                </a:lnTo>
                <a:lnTo>
                  <a:pt x="41801" y="60960"/>
                </a:lnTo>
                <a:close/>
              </a:path>
              <a:path w="146685" h="147954">
                <a:moveTo>
                  <a:pt x="108204" y="68580"/>
                </a:moveTo>
                <a:lnTo>
                  <a:pt x="105155" y="57912"/>
                </a:lnTo>
                <a:lnTo>
                  <a:pt x="106679" y="60960"/>
                </a:lnTo>
                <a:lnTo>
                  <a:pt x="144779" y="60960"/>
                </a:lnTo>
                <a:lnTo>
                  <a:pt x="145433" y="65532"/>
                </a:lnTo>
                <a:lnTo>
                  <a:pt x="108204" y="65532"/>
                </a:lnTo>
                <a:lnTo>
                  <a:pt x="108204" y="68580"/>
                </a:lnTo>
                <a:close/>
              </a:path>
              <a:path w="146685" h="147954">
                <a:moveTo>
                  <a:pt x="39624" y="68580"/>
                </a:moveTo>
                <a:lnTo>
                  <a:pt x="39624" y="65532"/>
                </a:lnTo>
                <a:lnTo>
                  <a:pt x="40494" y="65532"/>
                </a:lnTo>
                <a:lnTo>
                  <a:pt x="39624" y="68580"/>
                </a:lnTo>
                <a:close/>
              </a:path>
              <a:path w="146685" h="147954">
                <a:moveTo>
                  <a:pt x="145433" y="82296"/>
                </a:moveTo>
                <a:lnTo>
                  <a:pt x="108204" y="82296"/>
                </a:lnTo>
                <a:lnTo>
                  <a:pt x="108204" y="65532"/>
                </a:lnTo>
                <a:lnTo>
                  <a:pt x="145433" y="65532"/>
                </a:lnTo>
                <a:lnTo>
                  <a:pt x="146304" y="71628"/>
                </a:lnTo>
                <a:lnTo>
                  <a:pt x="146304" y="76200"/>
                </a:lnTo>
                <a:lnTo>
                  <a:pt x="145433" y="82296"/>
                </a:lnTo>
                <a:close/>
              </a:path>
              <a:path w="146685" h="147954">
                <a:moveTo>
                  <a:pt x="38100" y="76200"/>
                </a:moveTo>
                <a:lnTo>
                  <a:pt x="38100" y="71628"/>
                </a:lnTo>
                <a:lnTo>
                  <a:pt x="38426" y="73914"/>
                </a:lnTo>
                <a:lnTo>
                  <a:pt x="38100" y="76200"/>
                </a:lnTo>
                <a:close/>
              </a:path>
              <a:path w="146685" h="147954">
                <a:moveTo>
                  <a:pt x="38426" y="73914"/>
                </a:moveTo>
                <a:lnTo>
                  <a:pt x="38100" y="71628"/>
                </a:lnTo>
                <a:lnTo>
                  <a:pt x="38753" y="71628"/>
                </a:lnTo>
                <a:lnTo>
                  <a:pt x="38426" y="73914"/>
                </a:lnTo>
                <a:close/>
              </a:path>
              <a:path w="146685" h="147954">
                <a:moveTo>
                  <a:pt x="38753" y="76200"/>
                </a:moveTo>
                <a:lnTo>
                  <a:pt x="38100" y="76200"/>
                </a:lnTo>
                <a:lnTo>
                  <a:pt x="38426" y="73914"/>
                </a:lnTo>
                <a:lnTo>
                  <a:pt x="38753" y="76200"/>
                </a:lnTo>
                <a:close/>
              </a:path>
              <a:path w="146685" h="147954">
                <a:moveTo>
                  <a:pt x="40494" y="82296"/>
                </a:moveTo>
                <a:lnTo>
                  <a:pt x="39624" y="82296"/>
                </a:lnTo>
                <a:lnTo>
                  <a:pt x="39624" y="79248"/>
                </a:lnTo>
                <a:lnTo>
                  <a:pt x="40494" y="82296"/>
                </a:lnTo>
                <a:close/>
              </a:path>
              <a:path w="146685" h="147954">
                <a:moveTo>
                  <a:pt x="105155" y="89916"/>
                </a:moveTo>
                <a:lnTo>
                  <a:pt x="108204" y="79248"/>
                </a:lnTo>
                <a:lnTo>
                  <a:pt x="108204" y="82296"/>
                </a:lnTo>
                <a:lnTo>
                  <a:pt x="145433" y="82296"/>
                </a:lnTo>
                <a:lnTo>
                  <a:pt x="144779" y="86868"/>
                </a:lnTo>
                <a:lnTo>
                  <a:pt x="106679" y="86868"/>
                </a:lnTo>
                <a:lnTo>
                  <a:pt x="105155" y="89916"/>
                </a:lnTo>
                <a:close/>
              </a:path>
              <a:path w="146685" h="147954">
                <a:moveTo>
                  <a:pt x="42672" y="89916"/>
                </a:moveTo>
                <a:lnTo>
                  <a:pt x="41148" y="86868"/>
                </a:lnTo>
                <a:lnTo>
                  <a:pt x="41801" y="86868"/>
                </a:lnTo>
                <a:lnTo>
                  <a:pt x="42672" y="89916"/>
                </a:lnTo>
                <a:close/>
              </a:path>
              <a:path w="146685" h="147954">
                <a:moveTo>
                  <a:pt x="143038" y="96012"/>
                </a:moveTo>
                <a:lnTo>
                  <a:pt x="102108" y="96012"/>
                </a:lnTo>
                <a:lnTo>
                  <a:pt x="106679" y="86868"/>
                </a:lnTo>
                <a:lnTo>
                  <a:pt x="144779" y="86868"/>
                </a:lnTo>
                <a:lnTo>
                  <a:pt x="144779" y="89916"/>
                </a:lnTo>
                <a:lnTo>
                  <a:pt x="143038" y="96012"/>
                </a:lnTo>
                <a:close/>
              </a:path>
              <a:path w="146685" h="147954">
                <a:moveTo>
                  <a:pt x="46634" y="96012"/>
                </a:moveTo>
                <a:lnTo>
                  <a:pt x="45719" y="96012"/>
                </a:lnTo>
                <a:lnTo>
                  <a:pt x="44196" y="92964"/>
                </a:lnTo>
                <a:lnTo>
                  <a:pt x="46634" y="96012"/>
                </a:lnTo>
                <a:close/>
              </a:path>
              <a:path w="146685" h="147954">
                <a:moveTo>
                  <a:pt x="141732" y="100584"/>
                </a:moveTo>
                <a:lnTo>
                  <a:pt x="97536" y="100584"/>
                </a:lnTo>
                <a:lnTo>
                  <a:pt x="103632" y="92964"/>
                </a:lnTo>
                <a:lnTo>
                  <a:pt x="102108" y="96012"/>
                </a:lnTo>
                <a:lnTo>
                  <a:pt x="143038" y="96012"/>
                </a:lnTo>
                <a:lnTo>
                  <a:pt x="141732" y="100584"/>
                </a:lnTo>
                <a:close/>
              </a:path>
              <a:path w="146685" h="147954">
                <a:moveTo>
                  <a:pt x="50292" y="100584"/>
                </a:moveTo>
                <a:lnTo>
                  <a:pt x="47244" y="97536"/>
                </a:lnTo>
                <a:lnTo>
                  <a:pt x="49072" y="99060"/>
                </a:lnTo>
                <a:lnTo>
                  <a:pt x="50292" y="100584"/>
                </a:lnTo>
                <a:close/>
              </a:path>
              <a:path w="146685" h="147954">
                <a:moveTo>
                  <a:pt x="49072" y="99060"/>
                </a:moveTo>
                <a:lnTo>
                  <a:pt x="47244" y="97536"/>
                </a:lnTo>
                <a:lnTo>
                  <a:pt x="47853" y="97536"/>
                </a:lnTo>
                <a:lnTo>
                  <a:pt x="49072" y="99060"/>
                </a:lnTo>
                <a:close/>
              </a:path>
              <a:path w="146685" h="147954">
                <a:moveTo>
                  <a:pt x="139554" y="105156"/>
                </a:moveTo>
                <a:lnTo>
                  <a:pt x="91439" y="105156"/>
                </a:lnTo>
                <a:lnTo>
                  <a:pt x="99060" y="97536"/>
                </a:lnTo>
                <a:lnTo>
                  <a:pt x="97536" y="100584"/>
                </a:lnTo>
                <a:lnTo>
                  <a:pt x="141732" y="100584"/>
                </a:lnTo>
                <a:lnTo>
                  <a:pt x="141732" y="102107"/>
                </a:lnTo>
                <a:lnTo>
                  <a:pt x="140208" y="103632"/>
                </a:lnTo>
                <a:lnTo>
                  <a:pt x="139554" y="105156"/>
                </a:lnTo>
                <a:close/>
              </a:path>
              <a:path w="146685" h="147954">
                <a:moveTo>
                  <a:pt x="50901" y="100584"/>
                </a:moveTo>
                <a:lnTo>
                  <a:pt x="50292" y="100584"/>
                </a:lnTo>
                <a:lnTo>
                  <a:pt x="49072" y="99060"/>
                </a:lnTo>
                <a:lnTo>
                  <a:pt x="50901" y="100584"/>
                </a:lnTo>
                <a:close/>
              </a:path>
              <a:path w="146685" h="147954">
                <a:moveTo>
                  <a:pt x="57912" y="105156"/>
                </a:moveTo>
                <a:lnTo>
                  <a:pt x="56387" y="105156"/>
                </a:lnTo>
                <a:lnTo>
                  <a:pt x="53339" y="102107"/>
                </a:lnTo>
                <a:lnTo>
                  <a:pt x="57912" y="105156"/>
                </a:lnTo>
                <a:close/>
              </a:path>
              <a:path w="146685" h="147954">
                <a:moveTo>
                  <a:pt x="86868" y="107188"/>
                </a:moveTo>
                <a:lnTo>
                  <a:pt x="94488" y="102107"/>
                </a:lnTo>
                <a:lnTo>
                  <a:pt x="91439" y="105156"/>
                </a:lnTo>
                <a:lnTo>
                  <a:pt x="139554" y="105156"/>
                </a:lnTo>
                <a:lnTo>
                  <a:pt x="138901" y="106680"/>
                </a:lnTo>
                <a:lnTo>
                  <a:pt x="88391" y="106680"/>
                </a:lnTo>
                <a:lnTo>
                  <a:pt x="86868" y="107188"/>
                </a:lnTo>
                <a:close/>
              </a:path>
              <a:path w="146685" h="147954">
                <a:moveTo>
                  <a:pt x="62484" y="108204"/>
                </a:moveTo>
                <a:lnTo>
                  <a:pt x="57912" y="106680"/>
                </a:lnTo>
                <a:lnTo>
                  <a:pt x="61177" y="107333"/>
                </a:lnTo>
                <a:lnTo>
                  <a:pt x="62484" y="108204"/>
                </a:lnTo>
                <a:close/>
              </a:path>
              <a:path w="146685" h="147954">
                <a:moveTo>
                  <a:pt x="61177" y="107333"/>
                </a:moveTo>
                <a:lnTo>
                  <a:pt x="57912" y="106680"/>
                </a:lnTo>
                <a:lnTo>
                  <a:pt x="60198" y="106680"/>
                </a:lnTo>
                <a:lnTo>
                  <a:pt x="61177" y="107333"/>
                </a:lnTo>
                <a:close/>
              </a:path>
              <a:path w="146685" h="147954">
                <a:moveTo>
                  <a:pt x="85344" y="108204"/>
                </a:moveTo>
                <a:lnTo>
                  <a:pt x="86868" y="107188"/>
                </a:lnTo>
                <a:lnTo>
                  <a:pt x="88391" y="106680"/>
                </a:lnTo>
                <a:lnTo>
                  <a:pt x="85344" y="108204"/>
                </a:lnTo>
                <a:close/>
              </a:path>
              <a:path w="146685" h="147954">
                <a:moveTo>
                  <a:pt x="138248" y="108204"/>
                </a:moveTo>
                <a:lnTo>
                  <a:pt x="85344" y="108204"/>
                </a:lnTo>
                <a:lnTo>
                  <a:pt x="88391" y="106680"/>
                </a:lnTo>
                <a:lnTo>
                  <a:pt x="138901" y="106680"/>
                </a:lnTo>
                <a:lnTo>
                  <a:pt x="138248" y="108204"/>
                </a:lnTo>
                <a:close/>
              </a:path>
              <a:path w="146685" h="147954">
                <a:moveTo>
                  <a:pt x="137595" y="109728"/>
                </a:moveTo>
                <a:lnTo>
                  <a:pt x="79248" y="109728"/>
                </a:lnTo>
                <a:lnTo>
                  <a:pt x="86868" y="107188"/>
                </a:lnTo>
                <a:lnTo>
                  <a:pt x="85344" y="108204"/>
                </a:lnTo>
                <a:lnTo>
                  <a:pt x="138248" y="108204"/>
                </a:lnTo>
                <a:lnTo>
                  <a:pt x="137595" y="109728"/>
                </a:lnTo>
                <a:close/>
              </a:path>
              <a:path w="146685" h="147954">
                <a:moveTo>
                  <a:pt x="65532" y="108204"/>
                </a:moveTo>
                <a:lnTo>
                  <a:pt x="62484" y="108204"/>
                </a:lnTo>
                <a:lnTo>
                  <a:pt x="61177" y="107333"/>
                </a:lnTo>
                <a:lnTo>
                  <a:pt x="65532" y="108204"/>
                </a:lnTo>
                <a:close/>
              </a:path>
              <a:path w="146685" h="147954">
                <a:moveTo>
                  <a:pt x="82296" y="147828"/>
                </a:moveTo>
                <a:lnTo>
                  <a:pt x="67056" y="147828"/>
                </a:lnTo>
                <a:lnTo>
                  <a:pt x="59436" y="146304"/>
                </a:lnTo>
                <a:lnTo>
                  <a:pt x="47244" y="143256"/>
                </a:lnTo>
                <a:lnTo>
                  <a:pt x="45719" y="141732"/>
                </a:lnTo>
                <a:lnTo>
                  <a:pt x="102108" y="141732"/>
                </a:lnTo>
                <a:lnTo>
                  <a:pt x="100584" y="143256"/>
                </a:lnTo>
                <a:lnTo>
                  <a:pt x="89916" y="146304"/>
                </a:lnTo>
                <a:lnTo>
                  <a:pt x="82296" y="147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52955" y="1607058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 h="0">
                <a:moveTo>
                  <a:pt x="0" y="0"/>
                </a:moveTo>
                <a:lnTo>
                  <a:pt x="1799844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837202" y="1872937"/>
            <a:ext cx="34798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19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42715" y="2470404"/>
            <a:ext cx="86995" cy="360045"/>
          </a:xfrm>
          <a:custGeom>
            <a:avLst/>
            <a:gdLst/>
            <a:ahLst/>
            <a:cxnLst/>
            <a:rect l="l" t="t" r="r" b="b"/>
            <a:pathLst>
              <a:path w="86995" h="360044">
                <a:moveTo>
                  <a:pt x="28956" y="85343"/>
                </a:moveTo>
                <a:lnTo>
                  <a:pt x="0" y="85343"/>
                </a:lnTo>
                <a:lnTo>
                  <a:pt x="42672" y="0"/>
                </a:lnTo>
                <a:lnTo>
                  <a:pt x="79765" y="71627"/>
                </a:lnTo>
                <a:lnTo>
                  <a:pt x="28956" y="71627"/>
                </a:lnTo>
                <a:lnTo>
                  <a:pt x="28956" y="85343"/>
                </a:lnTo>
                <a:close/>
              </a:path>
              <a:path w="86995" h="360044">
                <a:moveTo>
                  <a:pt x="57912" y="359663"/>
                </a:moveTo>
                <a:lnTo>
                  <a:pt x="28956" y="359663"/>
                </a:lnTo>
                <a:lnTo>
                  <a:pt x="28956" y="71627"/>
                </a:lnTo>
                <a:lnTo>
                  <a:pt x="57912" y="71627"/>
                </a:lnTo>
                <a:lnTo>
                  <a:pt x="57912" y="359663"/>
                </a:lnTo>
                <a:close/>
              </a:path>
              <a:path w="86995" h="360044">
                <a:moveTo>
                  <a:pt x="86868" y="85343"/>
                </a:moveTo>
                <a:lnTo>
                  <a:pt x="57912" y="85343"/>
                </a:lnTo>
                <a:lnTo>
                  <a:pt x="57912" y="71627"/>
                </a:lnTo>
                <a:lnTo>
                  <a:pt x="79765" y="71627"/>
                </a:lnTo>
                <a:lnTo>
                  <a:pt x="86868" y="85343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509772" y="1709927"/>
            <a:ext cx="96520" cy="353695"/>
          </a:xfrm>
          <a:custGeom>
            <a:avLst/>
            <a:gdLst/>
            <a:ahLst/>
            <a:cxnLst/>
            <a:rect l="l" t="t" r="r" b="b"/>
            <a:pathLst>
              <a:path w="96520" h="353694">
                <a:moveTo>
                  <a:pt x="64008" y="274319"/>
                </a:moveTo>
                <a:lnTo>
                  <a:pt x="32004" y="274319"/>
                </a:lnTo>
                <a:lnTo>
                  <a:pt x="32004" y="0"/>
                </a:lnTo>
                <a:lnTo>
                  <a:pt x="64008" y="0"/>
                </a:lnTo>
                <a:lnTo>
                  <a:pt x="64008" y="274319"/>
                </a:lnTo>
                <a:close/>
              </a:path>
              <a:path w="96520" h="353694">
                <a:moveTo>
                  <a:pt x="47244" y="353567"/>
                </a:moveTo>
                <a:lnTo>
                  <a:pt x="0" y="259080"/>
                </a:lnTo>
                <a:lnTo>
                  <a:pt x="32004" y="259080"/>
                </a:lnTo>
                <a:lnTo>
                  <a:pt x="32004" y="274319"/>
                </a:lnTo>
                <a:lnTo>
                  <a:pt x="88146" y="274319"/>
                </a:lnTo>
                <a:lnTo>
                  <a:pt x="47244" y="353567"/>
                </a:lnTo>
                <a:close/>
              </a:path>
              <a:path w="96520" h="353694">
                <a:moveTo>
                  <a:pt x="88146" y="274319"/>
                </a:moveTo>
                <a:lnTo>
                  <a:pt x="64008" y="274319"/>
                </a:lnTo>
                <a:lnTo>
                  <a:pt x="64008" y="259080"/>
                </a:lnTo>
                <a:lnTo>
                  <a:pt x="96012" y="259080"/>
                </a:lnTo>
                <a:lnTo>
                  <a:pt x="88146" y="274319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46604" y="1565148"/>
            <a:ext cx="85725" cy="2173605"/>
          </a:xfrm>
          <a:custGeom>
            <a:avLst/>
            <a:gdLst/>
            <a:ahLst/>
            <a:cxnLst/>
            <a:rect l="l" t="t" r="r" b="b"/>
            <a:pathLst>
              <a:path w="85725" h="2173604">
                <a:moveTo>
                  <a:pt x="27431" y="82432"/>
                </a:moveTo>
                <a:lnTo>
                  <a:pt x="25717" y="82105"/>
                </a:lnTo>
                <a:lnTo>
                  <a:pt x="12191" y="73151"/>
                </a:lnTo>
                <a:lnTo>
                  <a:pt x="3238" y="59626"/>
                </a:lnTo>
                <a:lnTo>
                  <a:pt x="0" y="42671"/>
                </a:lnTo>
                <a:lnTo>
                  <a:pt x="3238" y="26360"/>
                </a:lnTo>
                <a:lnTo>
                  <a:pt x="12191" y="12763"/>
                </a:lnTo>
                <a:lnTo>
                  <a:pt x="25717" y="3452"/>
                </a:lnTo>
                <a:lnTo>
                  <a:pt x="42671" y="0"/>
                </a:lnTo>
                <a:lnTo>
                  <a:pt x="58983" y="3452"/>
                </a:lnTo>
                <a:lnTo>
                  <a:pt x="72580" y="12763"/>
                </a:lnTo>
                <a:lnTo>
                  <a:pt x="81891" y="26360"/>
                </a:lnTo>
                <a:lnTo>
                  <a:pt x="85343" y="42671"/>
                </a:lnTo>
                <a:lnTo>
                  <a:pt x="27431" y="42671"/>
                </a:lnTo>
                <a:lnTo>
                  <a:pt x="27431" y="82432"/>
                </a:lnTo>
                <a:close/>
              </a:path>
              <a:path w="85725" h="2173604">
                <a:moveTo>
                  <a:pt x="42671" y="85343"/>
                </a:moveTo>
                <a:lnTo>
                  <a:pt x="27431" y="82432"/>
                </a:lnTo>
                <a:lnTo>
                  <a:pt x="27431" y="42671"/>
                </a:lnTo>
                <a:lnTo>
                  <a:pt x="56387" y="42671"/>
                </a:lnTo>
                <a:lnTo>
                  <a:pt x="56387" y="82620"/>
                </a:lnTo>
                <a:lnTo>
                  <a:pt x="42671" y="85343"/>
                </a:lnTo>
                <a:close/>
              </a:path>
              <a:path w="85725" h="2173604">
                <a:moveTo>
                  <a:pt x="56387" y="82620"/>
                </a:moveTo>
                <a:lnTo>
                  <a:pt x="56387" y="42671"/>
                </a:lnTo>
                <a:lnTo>
                  <a:pt x="85343" y="42671"/>
                </a:lnTo>
                <a:lnTo>
                  <a:pt x="81891" y="59626"/>
                </a:lnTo>
                <a:lnTo>
                  <a:pt x="72580" y="73151"/>
                </a:lnTo>
                <a:lnTo>
                  <a:pt x="58983" y="82105"/>
                </a:lnTo>
                <a:lnTo>
                  <a:pt x="56387" y="82620"/>
                </a:lnTo>
                <a:close/>
              </a:path>
              <a:path w="85725" h="2173604">
                <a:moveTo>
                  <a:pt x="27431" y="2090983"/>
                </a:moveTo>
                <a:lnTo>
                  <a:pt x="27431" y="82432"/>
                </a:lnTo>
                <a:lnTo>
                  <a:pt x="42671" y="85343"/>
                </a:lnTo>
                <a:lnTo>
                  <a:pt x="56387" y="85343"/>
                </a:lnTo>
                <a:lnTo>
                  <a:pt x="56387" y="2087879"/>
                </a:lnTo>
                <a:lnTo>
                  <a:pt x="42671" y="2087879"/>
                </a:lnTo>
                <a:lnTo>
                  <a:pt x="27431" y="2090983"/>
                </a:lnTo>
                <a:close/>
              </a:path>
              <a:path w="85725" h="2173604">
                <a:moveTo>
                  <a:pt x="56387" y="85343"/>
                </a:moveTo>
                <a:lnTo>
                  <a:pt x="42671" y="85343"/>
                </a:lnTo>
                <a:lnTo>
                  <a:pt x="56387" y="82620"/>
                </a:lnTo>
                <a:lnTo>
                  <a:pt x="56387" y="85343"/>
                </a:lnTo>
                <a:close/>
              </a:path>
              <a:path w="85725" h="2173604">
                <a:moveTo>
                  <a:pt x="56387" y="2130551"/>
                </a:moveTo>
                <a:lnTo>
                  <a:pt x="27431" y="2130551"/>
                </a:lnTo>
                <a:lnTo>
                  <a:pt x="27431" y="2090983"/>
                </a:lnTo>
                <a:lnTo>
                  <a:pt x="42671" y="2087879"/>
                </a:lnTo>
                <a:lnTo>
                  <a:pt x="56387" y="2090783"/>
                </a:lnTo>
                <a:lnTo>
                  <a:pt x="56387" y="2130551"/>
                </a:lnTo>
                <a:close/>
              </a:path>
              <a:path w="85725" h="2173604">
                <a:moveTo>
                  <a:pt x="56387" y="2090783"/>
                </a:moveTo>
                <a:lnTo>
                  <a:pt x="42671" y="2087879"/>
                </a:lnTo>
                <a:lnTo>
                  <a:pt x="56387" y="2087879"/>
                </a:lnTo>
                <a:lnTo>
                  <a:pt x="56387" y="2090783"/>
                </a:lnTo>
                <a:close/>
              </a:path>
              <a:path w="85725" h="2173604">
                <a:moveTo>
                  <a:pt x="85343" y="2130551"/>
                </a:moveTo>
                <a:lnTo>
                  <a:pt x="56387" y="2130551"/>
                </a:lnTo>
                <a:lnTo>
                  <a:pt x="56387" y="2090783"/>
                </a:lnTo>
                <a:lnTo>
                  <a:pt x="58983" y="2091332"/>
                </a:lnTo>
                <a:lnTo>
                  <a:pt x="72580" y="2100643"/>
                </a:lnTo>
                <a:lnTo>
                  <a:pt x="81891" y="2114240"/>
                </a:lnTo>
                <a:lnTo>
                  <a:pt x="85343" y="2130551"/>
                </a:lnTo>
                <a:close/>
              </a:path>
              <a:path w="85725" h="2173604">
                <a:moveTo>
                  <a:pt x="42671" y="2173223"/>
                </a:moveTo>
                <a:lnTo>
                  <a:pt x="25717" y="2169985"/>
                </a:lnTo>
                <a:lnTo>
                  <a:pt x="12191" y="2161031"/>
                </a:lnTo>
                <a:lnTo>
                  <a:pt x="3238" y="2147506"/>
                </a:lnTo>
                <a:lnTo>
                  <a:pt x="0" y="2130551"/>
                </a:lnTo>
                <a:lnTo>
                  <a:pt x="3238" y="2114240"/>
                </a:lnTo>
                <a:lnTo>
                  <a:pt x="12191" y="2100643"/>
                </a:lnTo>
                <a:lnTo>
                  <a:pt x="25717" y="2091332"/>
                </a:lnTo>
                <a:lnTo>
                  <a:pt x="27431" y="2090983"/>
                </a:lnTo>
                <a:lnTo>
                  <a:pt x="27431" y="2130551"/>
                </a:lnTo>
                <a:lnTo>
                  <a:pt x="85343" y="2130551"/>
                </a:lnTo>
                <a:lnTo>
                  <a:pt x="81891" y="2147506"/>
                </a:lnTo>
                <a:lnTo>
                  <a:pt x="72580" y="2161031"/>
                </a:lnTo>
                <a:lnTo>
                  <a:pt x="58983" y="2169985"/>
                </a:lnTo>
                <a:lnTo>
                  <a:pt x="42671" y="2173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511551" y="2602992"/>
            <a:ext cx="149860" cy="396240"/>
          </a:xfrm>
          <a:custGeom>
            <a:avLst/>
            <a:gdLst/>
            <a:ahLst/>
            <a:cxnLst/>
            <a:rect l="l" t="t" r="r" b="b"/>
            <a:pathLst>
              <a:path w="149860" h="396239">
                <a:moveTo>
                  <a:pt x="0" y="0"/>
                </a:moveTo>
                <a:lnTo>
                  <a:pt x="149351" y="0"/>
                </a:lnTo>
                <a:lnTo>
                  <a:pt x="149351" y="396240"/>
                </a:lnTo>
                <a:lnTo>
                  <a:pt x="0" y="3962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491739" y="2584703"/>
            <a:ext cx="187960" cy="433070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452" y="432815"/>
                </a:moveTo>
                <a:lnTo>
                  <a:pt x="0" y="432815"/>
                </a:lnTo>
                <a:lnTo>
                  <a:pt x="0" y="0"/>
                </a:lnTo>
                <a:lnTo>
                  <a:pt x="187452" y="0"/>
                </a:lnTo>
                <a:lnTo>
                  <a:pt x="187452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394715"/>
                </a:lnTo>
                <a:lnTo>
                  <a:pt x="19812" y="394715"/>
                </a:lnTo>
                <a:lnTo>
                  <a:pt x="38100" y="414528"/>
                </a:lnTo>
                <a:lnTo>
                  <a:pt x="187452" y="414528"/>
                </a:lnTo>
                <a:lnTo>
                  <a:pt x="187452" y="432815"/>
                </a:lnTo>
                <a:close/>
              </a:path>
              <a:path w="187960" h="433069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87960" h="433069">
                <a:moveTo>
                  <a:pt x="149352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49352" y="18288"/>
                </a:lnTo>
                <a:lnTo>
                  <a:pt x="149352" y="38100"/>
                </a:lnTo>
                <a:close/>
              </a:path>
              <a:path w="187960" h="433069">
                <a:moveTo>
                  <a:pt x="149352" y="414528"/>
                </a:moveTo>
                <a:lnTo>
                  <a:pt x="149352" y="18288"/>
                </a:lnTo>
                <a:lnTo>
                  <a:pt x="169164" y="38100"/>
                </a:lnTo>
                <a:lnTo>
                  <a:pt x="187452" y="38100"/>
                </a:lnTo>
                <a:lnTo>
                  <a:pt x="187452" y="394715"/>
                </a:lnTo>
                <a:lnTo>
                  <a:pt x="169164" y="394715"/>
                </a:lnTo>
                <a:lnTo>
                  <a:pt x="149352" y="414528"/>
                </a:lnTo>
                <a:close/>
              </a:path>
              <a:path w="187960" h="433069">
                <a:moveTo>
                  <a:pt x="187452" y="38100"/>
                </a:moveTo>
                <a:lnTo>
                  <a:pt x="169164" y="38100"/>
                </a:lnTo>
                <a:lnTo>
                  <a:pt x="149352" y="18288"/>
                </a:lnTo>
                <a:lnTo>
                  <a:pt x="187452" y="18288"/>
                </a:lnTo>
                <a:lnTo>
                  <a:pt x="187452" y="38100"/>
                </a:lnTo>
                <a:close/>
              </a:path>
              <a:path w="187960" h="433069">
                <a:moveTo>
                  <a:pt x="38100" y="414528"/>
                </a:moveTo>
                <a:lnTo>
                  <a:pt x="19812" y="394715"/>
                </a:lnTo>
                <a:lnTo>
                  <a:pt x="38100" y="394715"/>
                </a:lnTo>
                <a:lnTo>
                  <a:pt x="38100" y="414528"/>
                </a:lnTo>
                <a:close/>
              </a:path>
              <a:path w="187960" h="433069">
                <a:moveTo>
                  <a:pt x="149352" y="414528"/>
                </a:moveTo>
                <a:lnTo>
                  <a:pt x="38100" y="414528"/>
                </a:lnTo>
                <a:lnTo>
                  <a:pt x="38100" y="394715"/>
                </a:lnTo>
                <a:lnTo>
                  <a:pt x="149352" y="394715"/>
                </a:lnTo>
                <a:lnTo>
                  <a:pt x="149352" y="414528"/>
                </a:lnTo>
                <a:close/>
              </a:path>
              <a:path w="187960" h="433069">
                <a:moveTo>
                  <a:pt x="187452" y="414528"/>
                </a:moveTo>
                <a:lnTo>
                  <a:pt x="149352" y="414528"/>
                </a:lnTo>
                <a:lnTo>
                  <a:pt x="169164" y="394715"/>
                </a:lnTo>
                <a:lnTo>
                  <a:pt x="187452" y="394715"/>
                </a:lnTo>
                <a:lnTo>
                  <a:pt x="187452" y="414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093975" y="1668780"/>
            <a:ext cx="299085" cy="85725"/>
          </a:xfrm>
          <a:custGeom>
            <a:avLst/>
            <a:gdLst/>
            <a:ahLst/>
            <a:cxnLst/>
            <a:rect l="l" t="t" r="r" b="b"/>
            <a:pathLst>
              <a:path w="299085" h="85725">
                <a:moveTo>
                  <a:pt x="211836" y="85343"/>
                </a:moveTo>
                <a:lnTo>
                  <a:pt x="211836" y="0"/>
                </a:lnTo>
                <a:lnTo>
                  <a:pt x="270782" y="28955"/>
                </a:lnTo>
                <a:lnTo>
                  <a:pt x="227076" y="28955"/>
                </a:lnTo>
                <a:lnTo>
                  <a:pt x="227076" y="56387"/>
                </a:lnTo>
                <a:lnTo>
                  <a:pt x="270782" y="56387"/>
                </a:lnTo>
                <a:lnTo>
                  <a:pt x="211836" y="85343"/>
                </a:lnTo>
                <a:close/>
              </a:path>
              <a:path w="299085" h="85725">
                <a:moveTo>
                  <a:pt x="211836" y="56387"/>
                </a:moveTo>
                <a:lnTo>
                  <a:pt x="0" y="56387"/>
                </a:lnTo>
                <a:lnTo>
                  <a:pt x="0" y="28955"/>
                </a:lnTo>
                <a:lnTo>
                  <a:pt x="211836" y="28955"/>
                </a:lnTo>
                <a:lnTo>
                  <a:pt x="211836" y="56387"/>
                </a:lnTo>
                <a:close/>
              </a:path>
              <a:path w="299085" h="85725">
                <a:moveTo>
                  <a:pt x="270782" y="56387"/>
                </a:moveTo>
                <a:lnTo>
                  <a:pt x="227076" y="56387"/>
                </a:lnTo>
                <a:lnTo>
                  <a:pt x="227076" y="28955"/>
                </a:lnTo>
                <a:lnTo>
                  <a:pt x="270782" y="28955"/>
                </a:lnTo>
                <a:lnTo>
                  <a:pt x="298704" y="42671"/>
                </a:lnTo>
                <a:lnTo>
                  <a:pt x="270782" y="56387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296411" y="2319527"/>
            <a:ext cx="1677924" cy="1424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464782" y="3052605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67496" y="3228785"/>
            <a:ext cx="16065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latin typeface="Times New Roman"/>
                <a:cs typeface="Times New Roman"/>
              </a:rPr>
              <a:t>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75869" y="2433779"/>
            <a:ext cx="262890" cy="1108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445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400" spc="-13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  <a:p>
            <a:pPr algn="ctr" marL="127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297935" y="1588008"/>
            <a:ext cx="86995" cy="2167255"/>
          </a:xfrm>
          <a:custGeom>
            <a:avLst/>
            <a:gdLst/>
            <a:ahLst/>
            <a:cxnLst/>
            <a:rect l="l" t="t" r="r" b="b"/>
            <a:pathLst>
              <a:path w="86995" h="2167254">
                <a:moveTo>
                  <a:pt x="28956" y="2083341"/>
                </a:moveTo>
                <a:lnTo>
                  <a:pt x="28956" y="0"/>
                </a:lnTo>
                <a:lnTo>
                  <a:pt x="57912" y="0"/>
                </a:lnTo>
                <a:lnTo>
                  <a:pt x="57912" y="2080259"/>
                </a:lnTo>
                <a:lnTo>
                  <a:pt x="44196" y="2080259"/>
                </a:lnTo>
                <a:lnTo>
                  <a:pt x="28956" y="2083341"/>
                </a:lnTo>
                <a:close/>
              </a:path>
              <a:path w="86995" h="2167254">
                <a:moveTo>
                  <a:pt x="57912" y="2124455"/>
                </a:moveTo>
                <a:lnTo>
                  <a:pt x="28956" y="2124455"/>
                </a:lnTo>
                <a:lnTo>
                  <a:pt x="28956" y="2083341"/>
                </a:lnTo>
                <a:lnTo>
                  <a:pt x="44196" y="2080259"/>
                </a:lnTo>
                <a:lnTo>
                  <a:pt x="57912" y="2083183"/>
                </a:lnTo>
                <a:lnTo>
                  <a:pt x="57912" y="2124455"/>
                </a:lnTo>
                <a:close/>
              </a:path>
              <a:path w="86995" h="2167254">
                <a:moveTo>
                  <a:pt x="57912" y="2083183"/>
                </a:moveTo>
                <a:lnTo>
                  <a:pt x="44196" y="2080259"/>
                </a:lnTo>
                <a:lnTo>
                  <a:pt x="57912" y="2080259"/>
                </a:lnTo>
                <a:lnTo>
                  <a:pt x="57912" y="2083183"/>
                </a:lnTo>
                <a:close/>
              </a:path>
              <a:path w="86995" h="2167254">
                <a:moveTo>
                  <a:pt x="86868" y="2124455"/>
                </a:moveTo>
                <a:lnTo>
                  <a:pt x="57912" y="2124455"/>
                </a:lnTo>
                <a:lnTo>
                  <a:pt x="57912" y="2083183"/>
                </a:lnTo>
                <a:lnTo>
                  <a:pt x="60507" y="2083736"/>
                </a:lnTo>
                <a:lnTo>
                  <a:pt x="74104" y="2093213"/>
                </a:lnTo>
                <a:lnTo>
                  <a:pt x="83415" y="2107263"/>
                </a:lnTo>
                <a:lnTo>
                  <a:pt x="86868" y="2124455"/>
                </a:lnTo>
                <a:close/>
              </a:path>
              <a:path w="86995" h="2167254">
                <a:moveTo>
                  <a:pt x="44196" y="2167128"/>
                </a:moveTo>
                <a:lnTo>
                  <a:pt x="27003" y="2163675"/>
                </a:lnTo>
                <a:lnTo>
                  <a:pt x="12954" y="2154364"/>
                </a:lnTo>
                <a:lnTo>
                  <a:pt x="3476" y="2140767"/>
                </a:lnTo>
                <a:lnTo>
                  <a:pt x="0" y="2124455"/>
                </a:lnTo>
                <a:lnTo>
                  <a:pt x="3476" y="2107263"/>
                </a:lnTo>
                <a:lnTo>
                  <a:pt x="12954" y="2093213"/>
                </a:lnTo>
                <a:lnTo>
                  <a:pt x="27003" y="2083736"/>
                </a:lnTo>
                <a:lnTo>
                  <a:pt x="28956" y="2083341"/>
                </a:lnTo>
                <a:lnTo>
                  <a:pt x="28956" y="2124455"/>
                </a:lnTo>
                <a:lnTo>
                  <a:pt x="86868" y="2124455"/>
                </a:lnTo>
                <a:lnTo>
                  <a:pt x="83415" y="2140767"/>
                </a:lnTo>
                <a:lnTo>
                  <a:pt x="74104" y="2154364"/>
                </a:lnTo>
                <a:lnTo>
                  <a:pt x="60507" y="2163675"/>
                </a:lnTo>
                <a:lnTo>
                  <a:pt x="44196" y="2167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189732" y="2761488"/>
            <a:ext cx="297180" cy="504825"/>
          </a:xfrm>
          <a:custGeom>
            <a:avLst/>
            <a:gdLst/>
            <a:ahLst/>
            <a:cxnLst/>
            <a:rect l="l" t="t" r="r" b="b"/>
            <a:pathLst>
              <a:path w="297179" h="504825">
                <a:moveTo>
                  <a:pt x="149351" y="504443"/>
                </a:moveTo>
                <a:lnTo>
                  <a:pt x="0" y="251459"/>
                </a:lnTo>
                <a:lnTo>
                  <a:pt x="149351" y="0"/>
                </a:lnTo>
                <a:lnTo>
                  <a:pt x="297179" y="251459"/>
                </a:lnTo>
                <a:lnTo>
                  <a:pt x="149351" y="5044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166872" y="2723388"/>
            <a:ext cx="342900" cy="579120"/>
          </a:xfrm>
          <a:custGeom>
            <a:avLst/>
            <a:gdLst/>
            <a:ahLst/>
            <a:cxnLst/>
            <a:rect l="l" t="t" r="r" b="b"/>
            <a:pathLst>
              <a:path w="342900" h="579120">
                <a:moveTo>
                  <a:pt x="172211" y="579120"/>
                </a:moveTo>
                <a:lnTo>
                  <a:pt x="0" y="289560"/>
                </a:lnTo>
                <a:lnTo>
                  <a:pt x="172211" y="0"/>
                </a:lnTo>
                <a:lnTo>
                  <a:pt x="200061" y="47243"/>
                </a:lnTo>
                <a:lnTo>
                  <a:pt x="155448" y="47243"/>
                </a:lnTo>
                <a:lnTo>
                  <a:pt x="171450" y="74349"/>
                </a:lnTo>
                <a:lnTo>
                  <a:pt x="49796" y="280416"/>
                </a:lnTo>
                <a:lnTo>
                  <a:pt x="38100" y="280416"/>
                </a:lnTo>
                <a:lnTo>
                  <a:pt x="38100" y="300228"/>
                </a:lnTo>
                <a:lnTo>
                  <a:pt x="49867" y="300228"/>
                </a:lnTo>
                <a:lnTo>
                  <a:pt x="171450" y="504933"/>
                </a:lnTo>
                <a:lnTo>
                  <a:pt x="155448" y="531876"/>
                </a:lnTo>
                <a:lnTo>
                  <a:pt x="200061" y="531876"/>
                </a:lnTo>
                <a:lnTo>
                  <a:pt x="172211" y="579120"/>
                </a:lnTo>
                <a:close/>
              </a:path>
              <a:path w="342900" h="579120">
                <a:moveTo>
                  <a:pt x="171450" y="74349"/>
                </a:moveTo>
                <a:lnTo>
                  <a:pt x="155448" y="47243"/>
                </a:lnTo>
                <a:lnTo>
                  <a:pt x="187452" y="47243"/>
                </a:lnTo>
                <a:lnTo>
                  <a:pt x="171450" y="74349"/>
                </a:lnTo>
                <a:close/>
              </a:path>
              <a:path w="342900" h="579120">
                <a:moveTo>
                  <a:pt x="298934" y="290292"/>
                </a:moveTo>
                <a:lnTo>
                  <a:pt x="171450" y="74349"/>
                </a:lnTo>
                <a:lnTo>
                  <a:pt x="187452" y="47243"/>
                </a:lnTo>
                <a:lnTo>
                  <a:pt x="200061" y="47243"/>
                </a:lnTo>
                <a:lnTo>
                  <a:pt x="337509" y="280416"/>
                </a:lnTo>
                <a:lnTo>
                  <a:pt x="304800" y="280416"/>
                </a:lnTo>
                <a:lnTo>
                  <a:pt x="298934" y="290292"/>
                </a:lnTo>
                <a:close/>
              </a:path>
              <a:path w="342900" h="579120">
                <a:moveTo>
                  <a:pt x="38100" y="300228"/>
                </a:moveTo>
                <a:lnTo>
                  <a:pt x="38100" y="280416"/>
                </a:lnTo>
                <a:lnTo>
                  <a:pt x="43965" y="290292"/>
                </a:lnTo>
                <a:lnTo>
                  <a:pt x="38100" y="300228"/>
                </a:lnTo>
                <a:close/>
              </a:path>
              <a:path w="342900" h="579120">
                <a:moveTo>
                  <a:pt x="43965" y="290292"/>
                </a:moveTo>
                <a:lnTo>
                  <a:pt x="38100" y="280416"/>
                </a:lnTo>
                <a:lnTo>
                  <a:pt x="49796" y="280416"/>
                </a:lnTo>
                <a:lnTo>
                  <a:pt x="43965" y="290292"/>
                </a:lnTo>
                <a:close/>
              </a:path>
              <a:path w="342900" h="579120">
                <a:moveTo>
                  <a:pt x="304800" y="300228"/>
                </a:moveTo>
                <a:lnTo>
                  <a:pt x="298934" y="290292"/>
                </a:lnTo>
                <a:lnTo>
                  <a:pt x="304800" y="280416"/>
                </a:lnTo>
                <a:lnTo>
                  <a:pt x="304800" y="300228"/>
                </a:lnTo>
                <a:close/>
              </a:path>
              <a:path w="342900" h="579120">
                <a:moveTo>
                  <a:pt x="336611" y="300228"/>
                </a:moveTo>
                <a:lnTo>
                  <a:pt x="304800" y="300228"/>
                </a:lnTo>
                <a:lnTo>
                  <a:pt x="304800" y="280416"/>
                </a:lnTo>
                <a:lnTo>
                  <a:pt x="337509" y="280416"/>
                </a:lnTo>
                <a:lnTo>
                  <a:pt x="342900" y="289560"/>
                </a:lnTo>
                <a:lnTo>
                  <a:pt x="336611" y="300228"/>
                </a:lnTo>
                <a:close/>
              </a:path>
              <a:path w="342900" h="579120">
                <a:moveTo>
                  <a:pt x="49867" y="300228"/>
                </a:moveTo>
                <a:lnTo>
                  <a:pt x="38100" y="300228"/>
                </a:lnTo>
                <a:lnTo>
                  <a:pt x="43965" y="290292"/>
                </a:lnTo>
                <a:lnTo>
                  <a:pt x="49867" y="300228"/>
                </a:lnTo>
                <a:close/>
              </a:path>
              <a:path w="342900" h="579120">
                <a:moveTo>
                  <a:pt x="200061" y="531876"/>
                </a:moveTo>
                <a:lnTo>
                  <a:pt x="187452" y="531876"/>
                </a:lnTo>
                <a:lnTo>
                  <a:pt x="171450" y="504933"/>
                </a:lnTo>
                <a:lnTo>
                  <a:pt x="298934" y="290292"/>
                </a:lnTo>
                <a:lnTo>
                  <a:pt x="304800" y="300228"/>
                </a:lnTo>
                <a:lnTo>
                  <a:pt x="336611" y="300228"/>
                </a:lnTo>
                <a:lnTo>
                  <a:pt x="200061" y="531876"/>
                </a:lnTo>
                <a:close/>
              </a:path>
              <a:path w="342900" h="579120">
                <a:moveTo>
                  <a:pt x="187452" y="531876"/>
                </a:moveTo>
                <a:lnTo>
                  <a:pt x="155448" y="531876"/>
                </a:lnTo>
                <a:lnTo>
                  <a:pt x="171450" y="504933"/>
                </a:lnTo>
                <a:lnTo>
                  <a:pt x="187452" y="5318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201924" y="3022853"/>
            <a:ext cx="285115" cy="0"/>
          </a:xfrm>
          <a:custGeom>
            <a:avLst/>
            <a:gdLst/>
            <a:ahLst/>
            <a:cxnLst/>
            <a:rect l="l" t="t" r="r" b="b"/>
            <a:pathLst>
              <a:path w="285114" h="0">
                <a:moveTo>
                  <a:pt x="0" y="0"/>
                </a:moveTo>
                <a:lnTo>
                  <a:pt x="28498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268979" y="1787651"/>
            <a:ext cx="149860" cy="325120"/>
          </a:xfrm>
          <a:custGeom>
            <a:avLst/>
            <a:gdLst/>
            <a:ahLst/>
            <a:cxnLst/>
            <a:rect l="l" t="t" r="r" b="b"/>
            <a:pathLst>
              <a:path w="149860" h="325119">
                <a:moveTo>
                  <a:pt x="0" y="0"/>
                </a:moveTo>
                <a:lnTo>
                  <a:pt x="149351" y="0"/>
                </a:lnTo>
                <a:lnTo>
                  <a:pt x="149351" y="324612"/>
                </a:lnTo>
                <a:lnTo>
                  <a:pt x="0" y="3246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249167" y="1769363"/>
            <a:ext cx="187960" cy="361315"/>
          </a:xfrm>
          <a:custGeom>
            <a:avLst/>
            <a:gdLst/>
            <a:ahLst/>
            <a:cxnLst/>
            <a:rect l="l" t="t" r="r" b="b"/>
            <a:pathLst>
              <a:path w="187960" h="361314">
                <a:moveTo>
                  <a:pt x="187452" y="361187"/>
                </a:moveTo>
                <a:lnTo>
                  <a:pt x="0" y="361187"/>
                </a:lnTo>
                <a:lnTo>
                  <a:pt x="0" y="0"/>
                </a:lnTo>
                <a:lnTo>
                  <a:pt x="187452" y="0"/>
                </a:lnTo>
                <a:lnTo>
                  <a:pt x="187452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323087"/>
                </a:lnTo>
                <a:lnTo>
                  <a:pt x="19812" y="323087"/>
                </a:lnTo>
                <a:lnTo>
                  <a:pt x="38100" y="342900"/>
                </a:lnTo>
                <a:lnTo>
                  <a:pt x="187452" y="342900"/>
                </a:lnTo>
                <a:lnTo>
                  <a:pt x="187452" y="361187"/>
                </a:lnTo>
                <a:close/>
              </a:path>
              <a:path w="187960" h="361314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87960" h="361314">
                <a:moveTo>
                  <a:pt x="149352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49352" y="18288"/>
                </a:lnTo>
                <a:lnTo>
                  <a:pt x="149352" y="38100"/>
                </a:lnTo>
                <a:close/>
              </a:path>
              <a:path w="187960" h="361314">
                <a:moveTo>
                  <a:pt x="149352" y="342900"/>
                </a:moveTo>
                <a:lnTo>
                  <a:pt x="149352" y="18288"/>
                </a:lnTo>
                <a:lnTo>
                  <a:pt x="169164" y="38100"/>
                </a:lnTo>
                <a:lnTo>
                  <a:pt x="187452" y="38100"/>
                </a:lnTo>
                <a:lnTo>
                  <a:pt x="187452" y="323087"/>
                </a:lnTo>
                <a:lnTo>
                  <a:pt x="169164" y="323087"/>
                </a:lnTo>
                <a:lnTo>
                  <a:pt x="149352" y="342900"/>
                </a:lnTo>
                <a:close/>
              </a:path>
              <a:path w="187960" h="361314">
                <a:moveTo>
                  <a:pt x="187452" y="38100"/>
                </a:moveTo>
                <a:lnTo>
                  <a:pt x="169164" y="38100"/>
                </a:lnTo>
                <a:lnTo>
                  <a:pt x="149352" y="18288"/>
                </a:lnTo>
                <a:lnTo>
                  <a:pt x="187452" y="18288"/>
                </a:lnTo>
                <a:lnTo>
                  <a:pt x="187452" y="38100"/>
                </a:lnTo>
                <a:close/>
              </a:path>
              <a:path w="187960" h="361314">
                <a:moveTo>
                  <a:pt x="38100" y="342900"/>
                </a:moveTo>
                <a:lnTo>
                  <a:pt x="19812" y="323087"/>
                </a:lnTo>
                <a:lnTo>
                  <a:pt x="38100" y="323087"/>
                </a:lnTo>
                <a:lnTo>
                  <a:pt x="38100" y="342900"/>
                </a:lnTo>
                <a:close/>
              </a:path>
              <a:path w="187960" h="361314">
                <a:moveTo>
                  <a:pt x="149352" y="342900"/>
                </a:moveTo>
                <a:lnTo>
                  <a:pt x="38100" y="342900"/>
                </a:lnTo>
                <a:lnTo>
                  <a:pt x="38100" y="323087"/>
                </a:lnTo>
                <a:lnTo>
                  <a:pt x="149352" y="323087"/>
                </a:lnTo>
                <a:lnTo>
                  <a:pt x="149352" y="342900"/>
                </a:lnTo>
                <a:close/>
              </a:path>
              <a:path w="187960" h="361314">
                <a:moveTo>
                  <a:pt x="187452" y="342900"/>
                </a:moveTo>
                <a:lnTo>
                  <a:pt x="149352" y="342900"/>
                </a:lnTo>
                <a:lnTo>
                  <a:pt x="169164" y="323087"/>
                </a:lnTo>
                <a:lnTo>
                  <a:pt x="187452" y="323087"/>
                </a:lnTo>
                <a:lnTo>
                  <a:pt x="187452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641914" y="1641271"/>
            <a:ext cx="2235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127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65714" y="2465777"/>
            <a:ext cx="522605" cy="8743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30">
                <a:solidFill>
                  <a:srgbClr val="FF0000"/>
                </a:solidFill>
                <a:latin typeface="Times New Roman"/>
                <a:cs typeface="Times New Roman"/>
              </a:rPr>
              <a:t>βi</a:t>
            </a:r>
            <a:r>
              <a:rPr dirty="0" baseline="-20833" sz="2400" spc="44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  <a:p>
            <a:pPr marL="216535">
              <a:lnSpc>
                <a:spcPct val="100000"/>
              </a:lnSpc>
              <a:spcBef>
                <a:spcPts val="600"/>
              </a:spcBef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05379" y="1348699"/>
            <a:ext cx="636905" cy="2350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6240"/>
              </a:lnSpc>
            </a:pPr>
            <a:r>
              <a:rPr dirty="0" baseline="1984" sz="4200" spc="15">
                <a:latin typeface="Times New Roman"/>
                <a:cs typeface="Times New Roman"/>
              </a:rPr>
              <a:t>+</a:t>
            </a:r>
            <a:r>
              <a:rPr dirty="0" baseline="1984" sz="4200" spc="345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>
                <a:solidFill>
                  <a:srgbClr val="FF0000"/>
                </a:solidFill>
                <a:latin typeface="Times New Roman"/>
                <a:cs typeface="Times New Roman"/>
              </a:rPr>
              <a:t>i </a:t>
            </a:r>
            <a:r>
              <a:rPr dirty="0" baseline="-20833" sz="2400" spc="-532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70">
                <a:latin typeface="Times New Roman"/>
                <a:cs typeface="Times New Roman"/>
              </a:rPr>
              <a:t>v</a:t>
            </a:r>
            <a:r>
              <a:rPr dirty="0" baseline="-20833" sz="2400" spc="-104">
                <a:latin typeface="Times New Roman"/>
                <a:cs typeface="Times New Roman"/>
              </a:rPr>
              <a:t>i </a:t>
            </a:r>
            <a:r>
              <a:rPr dirty="0" baseline="-20833" sz="2400" spc="-15">
                <a:latin typeface="Times New Roman"/>
                <a:cs typeface="Times New Roman"/>
              </a:rPr>
              <a:t> </a:t>
            </a:r>
            <a:r>
              <a:rPr dirty="0" baseline="-19675" sz="3600" spc="60">
                <a:latin typeface="Times New Roman"/>
                <a:cs typeface="Times New Roman"/>
              </a:rPr>
              <a:t>R</a:t>
            </a:r>
            <a:r>
              <a:rPr dirty="0" baseline="-50347" sz="2400" spc="60">
                <a:latin typeface="Times New Roman"/>
                <a:cs typeface="Times New Roman"/>
              </a:rPr>
              <a:t>b</a:t>
            </a:r>
            <a:endParaRPr baseline="-50347"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75"/>
              </a:spcBef>
            </a:pPr>
            <a:r>
              <a:rPr dirty="0" sz="2800" spc="-5"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20905" y="1327393"/>
            <a:ext cx="1949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85595" y="3299510"/>
            <a:ext cx="1606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61188" y="2191487"/>
            <a:ext cx="1606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843271" y="3656076"/>
            <a:ext cx="85725" cy="222885"/>
          </a:xfrm>
          <a:custGeom>
            <a:avLst/>
            <a:gdLst/>
            <a:ahLst/>
            <a:cxnLst/>
            <a:rect l="l" t="t" r="r" b="b"/>
            <a:pathLst>
              <a:path w="85725" h="222885">
                <a:moveTo>
                  <a:pt x="28955" y="82620"/>
                </a:moveTo>
                <a:lnTo>
                  <a:pt x="26360" y="82105"/>
                </a:lnTo>
                <a:lnTo>
                  <a:pt x="12763" y="73152"/>
                </a:lnTo>
                <a:lnTo>
                  <a:pt x="3452" y="59626"/>
                </a:lnTo>
                <a:lnTo>
                  <a:pt x="0" y="42672"/>
                </a:lnTo>
                <a:lnTo>
                  <a:pt x="3452" y="26360"/>
                </a:lnTo>
                <a:lnTo>
                  <a:pt x="12763" y="12763"/>
                </a:lnTo>
                <a:lnTo>
                  <a:pt x="26360" y="3452"/>
                </a:lnTo>
                <a:lnTo>
                  <a:pt x="42671" y="0"/>
                </a:lnTo>
                <a:lnTo>
                  <a:pt x="59626" y="3452"/>
                </a:lnTo>
                <a:lnTo>
                  <a:pt x="73151" y="12763"/>
                </a:lnTo>
                <a:lnTo>
                  <a:pt x="82105" y="26360"/>
                </a:lnTo>
                <a:lnTo>
                  <a:pt x="85343" y="42672"/>
                </a:lnTo>
                <a:lnTo>
                  <a:pt x="28955" y="42672"/>
                </a:lnTo>
                <a:lnTo>
                  <a:pt x="28955" y="82620"/>
                </a:lnTo>
                <a:close/>
              </a:path>
              <a:path w="85725" h="222885">
                <a:moveTo>
                  <a:pt x="42671" y="85344"/>
                </a:moveTo>
                <a:lnTo>
                  <a:pt x="28955" y="82620"/>
                </a:lnTo>
                <a:lnTo>
                  <a:pt x="28955" y="42672"/>
                </a:lnTo>
                <a:lnTo>
                  <a:pt x="57911" y="42672"/>
                </a:lnTo>
                <a:lnTo>
                  <a:pt x="57911" y="82432"/>
                </a:lnTo>
                <a:lnTo>
                  <a:pt x="42671" y="85344"/>
                </a:lnTo>
                <a:close/>
              </a:path>
              <a:path w="85725" h="222885">
                <a:moveTo>
                  <a:pt x="57911" y="82432"/>
                </a:moveTo>
                <a:lnTo>
                  <a:pt x="57911" y="42672"/>
                </a:lnTo>
                <a:lnTo>
                  <a:pt x="85343" y="42672"/>
                </a:lnTo>
                <a:lnTo>
                  <a:pt x="82105" y="59626"/>
                </a:lnTo>
                <a:lnTo>
                  <a:pt x="73151" y="73152"/>
                </a:lnTo>
                <a:lnTo>
                  <a:pt x="59626" y="82105"/>
                </a:lnTo>
                <a:lnTo>
                  <a:pt x="57911" y="82432"/>
                </a:lnTo>
                <a:close/>
              </a:path>
              <a:path w="85725" h="222885">
                <a:moveTo>
                  <a:pt x="57911" y="85344"/>
                </a:moveTo>
                <a:lnTo>
                  <a:pt x="42671" y="85344"/>
                </a:lnTo>
                <a:lnTo>
                  <a:pt x="57911" y="82432"/>
                </a:lnTo>
                <a:lnTo>
                  <a:pt x="57911" y="85344"/>
                </a:lnTo>
                <a:close/>
              </a:path>
              <a:path w="85725" h="222885">
                <a:moveTo>
                  <a:pt x="57911" y="222503"/>
                </a:moveTo>
                <a:lnTo>
                  <a:pt x="28955" y="222503"/>
                </a:lnTo>
                <a:lnTo>
                  <a:pt x="28955" y="82620"/>
                </a:lnTo>
                <a:lnTo>
                  <a:pt x="42671" y="85344"/>
                </a:lnTo>
                <a:lnTo>
                  <a:pt x="57911" y="85344"/>
                </a:lnTo>
                <a:lnTo>
                  <a:pt x="57911" y="222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753355" y="3891534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 h="0">
                <a:moveTo>
                  <a:pt x="0" y="0"/>
                </a:moveTo>
                <a:lnTo>
                  <a:pt x="26669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865375" y="1552955"/>
            <a:ext cx="108585" cy="109855"/>
          </a:xfrm>
          <a:custGeom>
            <a:avLst/>
            <a:gdLst/>
            <a:ahLst/>
            <a:cxnLst/>
            <a:rect l="l" t="t" r="r" b="b"/>
            <a:pathLst>
              <a:path w="108585" h="109855">
                <a:moveTo>
                  <a:pt x="53339" y="109727"/>
                </a:moveTo>
                <a:lnTo>
                  <a:pt x="32789" y="105441"/>
                </a:lnTo>
                <a:lnTo>
                  <a:pt x="15811" y="93725"/>
                </a:lnTo>
                <a:lnTo>
                  <a:pt x="4262" y="76295"/>
                </a:lnTo>
                <a:lnTo>
                  <a:pt x="0" y="54863"/>
                </a:lnTo>
                <a:lnTo>
                  <a:pt x="4262" y="33432"/>
                </a:lnTo>
                <a:lnTo>
                  <a:pt x="15811" y="16001"/>
                </a:lnTo>
                <a:lnTo>
                  <a:pt x="32789" y="4286"/>
                </a:lnTo>
                <a:lnTo>
                  <a:pt x="53339" y="0"/>
                </a:lnTo>
                <a:lnTo>
                  <a:pt x="74771" y="4286"/>
                </a:lnTo>
                <a:lnTo>
                  <a:pt x="92202" y="16001"/>
                </a:lnTo>
                <a:lnTo>
                  <a:pt x="103917" y="33432"/>
                </a:lnTo>
                <a:lnTo>
                  <a:pt x="108204" y="54863"/>
                </a:lnTo>
                <a:lnTo>
                  <a:pt x="103917" y="76295"/>
                </a:lnTo>
                <a:lnTo>
                  <a:pt x="92202" y="93725"/>
                </a:lnTo>
                <a:lnTo>
                  <a:pt x="74771" y="105441"/>
                </a:lnTo>
                <a:lnTo>
                  <a:pt x="53339" y="1097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845563" y="1533144"/>
            <a:ext cx="146685" cy="147955"/>
          </a:xfrm>
          <a:custGeom>
            <a:avLst/>
            <a:gdLst/>
            <a:ahLst/>
            <a:cxnLst/>
            <a:rect l="l" t="t" r="r" b="b"/>
            <a:pathLst>
              <a:path w="146685" h="147955">
                <a:moveTo>
                  <a:pt x="100584" y="6095"/>
                </a:moveTo>
                <a:lnTo>
                  <a:pt x="47244" y="6095"/>
                </a:lnTo>
                <a:lnTo>
                  <a:pt x="56387" y="3048"/>
                </a:lnTo>
                <a:lnTo>
                  <a:pt x="65532" y="1524"/>
                </a:lnTo>
                <a:lnTo>
                  <a:pt x="73152" y="0"/>
                </a:lnTo>
                <a:lnTo>
                  <a:pt x="80772" y="1524"/>
                </a:lnTo>
                <a:lnTo>
                  <a:pt x="86868" y="1524"/>
                </a:lnTo>
                <a:lnTo>
                  <a:pt x="100584" y="6095"/>
                </a:lnTo>
                <a:close/>
              </a:path>
              <a:path w="146685" h="147955">
                <a:moveTo>
                  <a:pt x="126491" y="126492"/>
                </a:moveTo>
                <a:lnTo>
                  <a:pt x="21336" y="126492"/>
                </a:lnTo>
                <a:lnTo>
                  <a:pt x="21336" y="124968"/>
                </a:lnTo>
                <a:lnTo>
                  <a:pt x="13716" y="117348"/>
                </a:lnTo>
                <a:lnTo>
                  <a:pt x="13716" y="115824"/>
                </a:lnTo>
                <a:lnTo>
                  <a:pt x="12192" y="114300"/>
                </a:lnTo>
                <a:lnTo>
                  <a:pt x="7620" y="105156"/>
                </a:lnTo>
                <a:lnTo>
                  <a:pt x="6096" y="103632"/>
                </a:lnTo>
                <a:lnTo>
                  <a:pt x="6096" y="100584"/>
                </a:lnTo>
                <a:lnTo>
                  <a:pt x="3048" y="91440"/>
                </a:lnTo>
                <a:lnTo>
                  <a:pt x="1524" y="89916"/>
                </a:lnTo>
                <a:lnTo>
                  <a:pt x="1524" y="86868"/>
                </a:lnTo>
                <a:lnTo>
                  <a:pt x="0" y="76200"/>
                </a:lnTo>
                <a:lnTo>
                  <a:pt x="0" y="71628"/>
                </a:lnTo>
                <a:lnTo>
                  <a:pt x="1451" y="61467"/>
                </a:lnTo>
                <a:lnTo>
                  <a:pt x="1524" y="59436"/>
                </a:lnTo>
                <a:lnTo>
                  <a:pt x="3048" y="57912"/>
                </a:lnTo>
                <a:lnTo>
                  <a:pt x="6096" y="47244"/>
                </a:lnTo>
                <a:lnTo>
                  <a:pt x="6096" y="45719"/>
                </a:lnTo>
                <a:lnTo>
                  <a:pt x="7620" y="44196"/>
                </a:lnTo>
                <a:lnTo>
                  <a:pt x="12192" y="35052"/>
                </a:lnTo>
                <a:lnTo>
                  <a:pt x="12192" y="33527"/>
                </a:lnTo>
                <a:lnTo>
                  <a:pt x="21336" y="24384"/>
                </a:lnTo>
                <a:lnTo>
                  <a:pt x="21336" y="22860"/>
                </a:lnTo>
                <a:lnTo>
                  <a:pt x="30480" y="13716"/>
                </a:lnTo>
                <a:lnTo>
                  <a:pt x="32004" y="13716"/>
                </a:lnTo>
                <a:lnTo>
                  <a:pt x="33528" y="12192"/>
                </a:lnTo>
                <a:lnTo>
                  <a:pt x="42672" y="7619"/>
                </a:lnTo>
                <a:lnTo>
                  <a:pt x="44195" y="6095"/>
                </a:lnTo>
                <a:lnTo>
                  <a:pt x="102108" y="6095"/>
                </a:lnTo>
                <a:lnTo>
                  <a:pt x="103632" y="7619"/>
                </a:lnTo>
                <a:lnTo>
                  <a:pt x="112775" y="12192"/>
                </a:lnTo>
                <a:lnTo>
                  <a:pt x="114300" y="12192"/>
                </a:lnTo>
                <a:lnTo>
                  <a:pt x="123444" y="21335"/>
                </a:lnTo>
                <a:lnTo>
                  <a:pt x="124968" y="21335"/>
                </a:lnTo>
                <a:lnTo>
                  <a:pt x="126491" y="22860"/>
                </a:lnTo>
                <a:lnTo>
                  <a:pt x="126491" y="24384"/>
                </a:lnTo>
                <a:lnTo>
                  <a:pt x="132588" y="32004"/>
                </a:lnTo>
                <a:lnTo>
                  <a:pt x="134112" y="32004"/>
                </a:lnTo>
                <a:lnTo>
                  <a:pt x="134112" y="33527"/>
                </a:lnTo>
                <a:lnTo>
                  <a:pt x="135636" y="35052"/>
                </a:lnTo>
                <a:lnTo>
                  <a:pt x="137160" y="38100"/>
                </a:lnTo>
                <a:lnTo>
                  <a:pt x="71628" y="38100"/>
                </a:lnTo>
                <a:lnTo>
                  <a:pt x="68580" y="39624"/>
                </a:lnTo>
                <a:lnTo>
                  <a:pt x="63246" y="41148"/>
                </a:lnTo>
                <a:lnTo>
                  <a:pt x="62484" y="41148"/>
                </a:lnTo>
                <a:lnTo>
                  <a:pt x="57912" y="42672"/>
                </a:lnTo>
                <a:lnTo>
                  <a:pt x="59436" y="42671"/>
                </a:lnTo>
                <a:lnTo>
                  <a:pt x="53339" y="45719"/>
                </a:lnTo>
                <a:lnTo>
                  <a:pt x="54102" y="45719"/>
                </a:lnTo>
                <a:lnTo>
                  <a:pt x="51816" y="47244"/>
                </a:lnTo>
                <a:lnTo>
                  <a:pt x="50292" y="47244"/>
                </a:lnTo>
                <a:lnTo>
                  <a:pt x="47244" y="50292"/>
                </a:lnTo>
                <a:lnTo>
                  <a:pt x="48260" y="50292"/>
                </a:lnTo>
                <a:lnTo>
                  <a:pt x="46228" y="53340"/>
                </a:lnTo>
                <a:lnTo>
                  <a:pt x="45719" y="53340"/>
                </a:lnTo>
                <a:lnTo>
                  <a:pt x="43434" y="57912"/>
                </a:lnTo>
                <a:lnTo>
                  <a:pt x="42672" y="57912"/>
                </a:lnTo>
                <a:lnTo>
                  <a:pt x="41148" y="62484"/>
                </a:lnTo>
                <a:lnTo>
                  <a:pt x="41365" y="62484"/>
                </a:lnTo>
                <a:lnTo>
                  <a:pt x="40494" y="65532"/>
                </a:lnTo>
                <a:lnTo>
                  <a:pt x="39624" y="65532"/>
                </a:lnTo>
                <a:lnTo>
                  <a:pt x="38753" y="71628"/>
                </a:lnTo>
                <a:lnTo>
                  <a:pt x="38100" y="71628"/>
                </a:lnTo>
                <a:lnTo>
                  <a:pt x="38100" y="76200"/>
                </a:lnTo>
                <a:lnTo>
                  <a:pt x="38671" y="76200"/>
                </a:lnTo>
                <a:lnTo>
                  <a:pt x="39624" y="83820"/>
                </a:lnTo>
                <a:lnTo>
                  <a:pt x="40930" y="83820"/>
                </a:lnTo>
                <a:lnTo>
                  <a:pt x="41801" y="86868"/>
                </a:lnTo>
                <a:lnTo>
                  <a:pt x="41148" y="86868"/>
                </a:lnTo>
                <a:lnTo>
                  <a:pt x="45719" y="96012"/>
                </a:lnTo>
                <a:lnTo>
                  <a:pt x="46634" y="96012"/>
                </a:lnTo>
                <a:lnTo>
                  <a:pt x="49072" y="99060"/>
                </a:lnTo>
                <a:lnTo>
                  <a:pt x="47244" y="99060"/>
                </a:lnTo>
                <a:lnTo>
                  <a:pt x="54864" y="105156"/>
                </a:lnTo>
                <a:lnTo>
                  <a:pt x="56387" y="105156"/>
                </a:lnTo>
                <a:lnTo>
                  <a:pt x="59436" y="106680"/>
                </a:lnTo>
                <a:lnTo>
                  <a:pt x="57912" y="106680"/>
                </a:lnTo>
                <a:lnTo>
                  <a:pt x="65532" y="109728"/>
                </a:lnTo>
                <a:lnTo>
                  <a:pt x="137922" y="109728"/>
                </a:lnTo>
                <a:lnTo>
                  <a:pt x="135636" y="114300"/>
                </a:lnTo>
                <a:lnTo>
                  <a:pt x="134112" y="114300"/>
                </a:lnTo>
                <a:lnTo>
                  <a:pt x="134112" y="115824"/>
                </a:lnTo>
                <a:lnTo>
                  <a:pt x="132588" y="117348"/>
                </a:lnTo>
                <a:lnTo>
                  <a:pt x="126491" y="124968"/>
                </a:lnTo>
                <a:lnTo>
                  <a:pt x="126491" y="126492"/>
                </a:lnTo>
                <a:close/>
              </a:path>
              <a:path w="146685" h="147955">
                <a:moveTo>
                  <a:pt x="88391" y="42671"/>
                </a:moveTo>
                <a:lnTo>
                  <a:pt x="80772" y="39624"/>
                </a:lnTo>
                <a:lnTo>
                  <a:pt x="77724" y="39624"/>
                </a:lnTo>
                <a:lnTo>
                  <a:pt x="74676" y="38100"/>
                </a:lnTo>
                <a:lnTo>
                  <a:pt x="137160" y="38100"/>
                </a:lnTo>
                <a:lnTo>
                  <a:pt x="138684" y="41148"/>
                </a:lnTo>
                <a:lnTo>
                  <a:pt x="85344" y="41148"/>
                </a:lnTo>
                <a:lnTo>
                  <a:pt x="88391" y="42671"/>
                </a:lnTo>
                <a:close/>
              </a:path>
              <a:path w="146685" h="147955">
                <a:moveTo>
                  <a:pt x="57912" y="42672"/>
                </a:moveTo>
                <a:lnTo>
                  <a:pt x="62484" y="41148"/>
                </a:lnTo>
                <a:lnTo>
                  <a:pt x="61468" y="41656"/>
                </a:lnTo>
                <a:lnTo>
                  <a:pt x="57912" y="42672"/>
                </a:lnTo>
                <a:close/>
              </a:path>
              <a:path w="146685" h="147955">
                <a:moveTo>
                  <a:pt x="61468" y="41656"/>
                </a:moveTo>
                <a:lnTo>
                  <a:pt x="62484" y="41148"/>
                </a:lnTo>
                <a:lnTo>
                  <a:pt x="63246" y="41148"/>
                </a:lnTo>
                <a:lnTo>
                  <a:pt x="61468" y="41656"/>
                </a:lnTo>
                <a:close/>
              </a:path>
              <a:path w="146685" h="147955">
                <a:moveTo>
                  <a:pt x="140208" y="45719"/>
                </a:moveTo>
                <a:lnTo>
                  <a:pt x="94488" y="45719"/>
                </a:lnTo>
                <a:lnTo>
                  <a:pt x="85344" y="41148"/>
                </a:lnTo>
                <a:lnTo>
                  <a:pt x="138684" y="41148"/>
                </a:lnTo>
                <a:lnTo>
                  <a:pt x="140208" y="44196"/>
                </a:lnTo>
                <a:lnTo>
                  <a:pt x="140208" y="45719"/>
                </a:lnTo>
                <a:close/>
              </a:path>
              <a:path w="146685" h="147955">
                <a:moveTo>
                  <a:pt x="59436" y="42671"/>
                </a:moveTo>
                <a:lnTo>
                  <a:pt x="57912" y="42672"/>
                </a:lnTo>
                <a:lnTo>
                  <a:pt x="61468" y="41656"/>
                </a:lnTo>
                <a:lnTo>
                  <a:pt x="59436" y="42671"/>
                </a:lnTo>
                <a:close/>
              </a:path>
              <a:path w="146685" h="147955">
                <a:moveTo>
                  <a:pt x="54102" y="45719"/>
                </a:moveTo>
                <a:lnTo>
                  <a:pt x="53339" y="45719"/>
                </a:lnTo>
                <a:lnTo>
                  <a:pt x="56388" y="44195"/>
                </a:lnTo>
                <a:lnTo>
                  <a:pt x="54102" y="45719"/>
                </a:lnTo>
                <a:close/>
              </a:path>
              <a:path w="146685" h="147955">
                <a:moveTo>
                  <a:pt x="99060" y="50292"/>
                </a:moveTo>
                <a:lnTo>
                  <a:pt x="91439" y="44196"/>
                </a:lnTo>
                <a:lnTo>
                  <a:pt x="94488" y="45719"/>
                </a:lnTo>
                <a:lnTo>
                  <a:pt x="141732" y="45719"/>
                </a:lnTo>
                <a:lnTo>
                  <a:pt x="141732" y="47244"/>
                </a:lnTo>
                <a:lnTo>
                  <a:pt x="97536" y="47244"/>
                </a:lnTo>
                <a:lnTo>
                  <a:pt x="99060" y="50292"/>
                </a:lnTo>
                <a:close/>
              </a:path>
              <a:path w="146685" h="147955">
                <a:moveTo>
                  <a:pt x="47244" y="50292"/>
                </a:moveTo>
                <a:lnTo>
                  <a:pt x="50292" y="47244"/>
                </a:lnTo>
                <a:lnTo>
                  <a:pt x="49072" y="49072"/>
                </a:lnTo>
                <a:lnTo>
                  <a:pt x="47244" y="50292"/>
                </a:lnTo>
                <a:close/>
              </a:path>
              <a:path w="146685" h="147955">
                <a:moveTo>
                  <a:pt x="49072" y="49072"/>
                </a:moveTo>
                <a:lnTo>
                  <a:pt x="50292" y="47244"/>
                </a:lnTo>
                <a:lnTo>
                  <a:pt x="51816" y="47244"/>
                </a:lnTo>
                <a:lnTo>
                  <a:pt x="49072" y="49072"/>
                </a:lnTo>
                <a:close/>
              </a:path>
              <a:path w="146685" h="147955">
                <a:moveTo>
                  <a:pt x="103631" y="56387"/>
                </a:moveTo>
                <a:lnTo>
                  <a:pt x="97536" y="47244"/>
                </a:lnTo>
                <a:lnTo>
                  <a:pt x="141732" y="47244"/>
                </a:lnTo>
                <a:lnTo>
                  <a:pt x="143473" y="53340"/>
                </a:lnTo>
                <a:lnTo>
                  <a:pt x="102108" y="53340"/>
                </a:lnTo>
                <a:lnTo>
                  <a:pt x="103631" y="56387"/>
                </a:lnTo>
                <a:close/>
              </a:path>
              <a:path w="146685" h="147955">
                <a:moveTo>
                  <a:pt x="48260" y="50292"/>
                </a:moveTo>
                <a:lnTo>
                  <a:pt x="47244" y="50292"/>
                </a:lnTo>
                <a:lnTo>
                  <a:pt x="49072" y="49072"/>
                </a:lnTo>
                <a:lnTo>
                  <a:pt x="48260" y="50292"/>
                </a:lnTo>
                <a:close/>
              </a:path>
              <a:path w="146685" h="147955">
                <a:moveTo>
                  <a:pt x="44195" y="56387"/>
                </a:moveTo>
                <a:lnTo>
                  <a:pt x="45719" y="53340"/>
                </a:lnTo>
                <a:lnTo>
                  <a:pt x="46228" y="53340"/>
                </a:lnTo>
                <a:lnTo>
                  <a:pt x="44195" y="56387"/>
                </a:lnTo>
                <a:close/>
              </a:path>
              <a:path w="146685" h="147955">
                <a:moveTo>
                  <a:pt x="106172" y="61467"/>
                </a:moveTo>
                <a:lnTo>
                  <a:pt x="102108" y="53340"/>
                </a:lnTo>
                <a:lnTo>
                  <a:pt x="143473" y="53340"/>
                </a:lnTo>
                <a:lnTo>
                  <a:pt x="144779" y="57912"/>
                </a:lnTo>
                <a:lnTo>
                  <a:pt x="105155" y="57912"/>
                </a:lnTo>
                <a:lnTo>
                  <a:pt x="106172" y="61467"/>
                </a:lnTo>
                <a:close/>
              </a:path>
              <a:path w="146685" h="147955">
                <a:moveTo>
                  <a:pt x="41148" y="62484"/>
                </a:moveTo>
                <a:lnTo>
                  <a:pt x="42672" y="57912"/>
                </a:lnTo>
                <a:lnTo>
                  <a:pt x="41656" y="61468"/>
                </a:lnTo>
                <a:lnTo>
                  <a:pt x="41148" y="62484"/>
                </a:lnTo>
                <a:close/>
              </a:path>
              <a:path w="146685" h="147955">
                <a:moveTo>
                  <a:pt x="41656" y="61468"/>
                </a:moveTo>
                <a:lnTo>
                  <a:pt x="42672" y="57912"/>
                </a:lnTo>
                <a:lnTo>
                  <a:pt x="43434" y="57912"/>
                </a:lnTo>
                <a:lnTo>
                  <a:pt x="41656" y="61468"/>
                </a:lnTo>
                <a:close/>
              </a:path>
              <a:path w="146685" h="147955">
                <a:moveTo>
                  <a:pt x="106679" y="62484"/>
                </a:moveTo>
                <a:lnTo>
                  <a:pt x="106172" y="61467"/>
                </a:lnTo>
                <a:lnTo>
                  <a:pt x="105155" y="57912"/>
                </a:lnTo>
                <a:lnTo>
                  <a:pt x="106679" y="62484"/>
                </a:lnTo>
                <a:close/>
              </a:path>
              <a:path w="146685" h="147955">
                <a:moveTo>
                  <a:pt x="144997" y="62484"/>
                </a:moveTo>
                <a:lnTo>
                  <a:pt x="106679" y="62484"/>
                </a:lnTo>
                <a:lnTo>
                  <a:pt x="105155" y="57912"/>
                </a:lnTo>
                <a:lnTo>
                  <a:pt x="144779" y="57912"/>
                </a:lnTo>
                <a:lnTo>
                  <a:pt x="144852" y="61467"/>
                </a:lnTo>
                <a:lnTo>
                  <a:pt x="144997" y="62484"/>
                </a:lnTo>
                <a:close/>
              </a:path>
              <a:path w="146685" h="147955">
                <a:moveTo>
                  <a:pt x="41365" y="62484"/>
                </a:moveTo>
                <a:lnTo>
                  <a:pt x="41148" y="62484"/>
                </a:lnTo>
                <a:lnTo>
                  <a:pt x="41656" y="61468"/>
                </a:lnTo>
                <a:lnTo>
                  <a:pt x="41365" y="62484"/>
                </a:lnTo>
                <a:close/>
              </a:path>
              <a:path w="146685" h="147955">
                <a:moveTo>
                  <a:pt x="108204" y="68580"/>
                </a:moveTo>
                <a:lnTo>
                  <a:pt x="106172" y="61467"/>
                </a:lnTo>
                <a:lnTo>
                  <a:pt x="106679" y="62484"/>
                </a:lnTo>
                <a:lnTo>
                  <a:pt x="144997" y="62484"/>
                </a:lnTo>
                <a:lnTo>
                  <a:pt x="145433" y="65532"/>
                </a:lnTo>
                <a:lnTo>
                  <a:pt x="108204" y="65532"/>
                </a:lnTo>
                <a:lnTo>
                  <a:pt x="108204" y="68580"/>
                </a:lnTo>
                <a:close/>
              </a:path>
              <a:path w="146685" h="147955">
                <a:moveTo>
                  <a:pt x="39624" y="68580"/>
                </a:moveTo>
                <a:lnTo>
                  <a:pt x="39624" y="65532"/>
                </a:lnTo>
                <a:lnTo>
                  <a:pt x="40494" y="65532"/>
                </a:lnTo>
                <a:lnTo>
                  <a:pt x="39624" y="68580"/>
                </a:lnTo>
                <a:close/>
              </a:path>
              <a:path w="146685" h="147955">
                <a:moveTo>
                  <a:pt x="145215" y="83820"/>
                </a:moveTo>
                <a:lnTo>
                  <a:pt x="108204" y="83820"/>
                </a:lnTo>
                <a:lnTo>
                  <a:pt x="108204" y="65532"/>
                </a:lnTo>
                <a:lnTo>
                  <a:pt x="145433" y="65532"/>
                </a:lnTo>
                <a:lnTo>
                  <a:pt x="146304" y="71628"/>
                </a:lnTo>
                <a:lnTo>
                  <a:pt x="146304" y="76200"/>
                </a:lnTo>
                <a:lnTo>
                  <a:pt x="145215" y="83820"/>
                </a:lnTo>
                <a:close/>
              </a:path>
              <a:path w="146685" h="147955">
                <a:moveTo>
                  <a:pt x="38100" y="76200"/>
                </a:moveTo>
                <a:lnTo>
                  <a:pt x="38100" y="71628"/>
                </a:lnTo>
                <a:lnTo>
                  <a:pt x="38404" y="74066"/>
                </a:lnTo>
                <a:lnTo>
                  <a:pt x="38100" y="76200"/>
                </a:lnTo>
                <a:close/>
              </a:path>
              <a:path w="146685" h="147955">
                <a:moveTo>
                  <a:pt x="38404" y="74066"/>
                </a:moveTo>
                <a:lnTo>
                  <a:pt x="38100" y="71628"/>
                </a:lnTo>
                <a:lnTo>
                  <a:pt x="38753" y="71628"/>
                </a:lnTo>
                <a:lnTo>
                  <a:pt x="38404" y="74066"/>
                </a:lnTo>
                <a:close/>
              </a:path>
              <a:path w="146685" h="147955">
                <a:moveTo>
                  <a:pt x="38671" y="76200"/>
                </a:moveTo>
                <a:lnTo>
                  <a:pt x="38100" y="76200"/>
                </a:lnTo>
                <a:lnTo>
                  <a:pt x="38404" y="74066"/>
                </a:lnTo>
                <a:lnTo>
                  <a:pt x="38671" y="76200"/>
                </a:lnTo>
                <a:close/>
              </a:path>
              <a:path w="146685" h="147955">
                <a:moveTo>
                  <a:pt x="40930" y="83820"/>
                </a:moveTo>
                <a:lnTo>
                  <a:pt x="39624" y="83820"/>
                </a:lnTo>
                <a:lnTo>
                  <a:pt x="39624" y="79248"/>
                </a:lnTo>
                <a:lnTo>
                  <a:pt x="40930" y="83820"/>
                </a:lnTo>
                <a:close/>
              </a:path>
              <a:path w="146685" h="147955">
                <a:moveTo>
                  <a:pt x="105155" y="89916"/>
                </a:moveTo>
                <a:lnTo>
                  <a:pt x="108204" y="79248"/>
                </a:lnTo>
                <a:lnTo>
                  <a:pt x="108204" y="83820"/>
                </a:lnTo>
                <a:lnTo>
                  <a:pt x="145215" y="83820"/>
                </a:lnTo>
                <a:lnTo>
                  <a:pt x="144779" y="86868"/>
                </a:lnTo>
                <a:lnTo>
                  <a:pt x="106679" y="86868"/>
                </a:lnTo>
                <a:lnTo>
                  <a:pt x="105155" y="89916"/>
                </a:lnTo>
                <a:close/>
              </a:path>
              <a:path w="146685" h="147955">
                <a:moveTo>
                  <a:pt x="42672" y="89916"/>
                </a:moveTo>
                <a:lnTo>
                  <a:pt x="41148" y="86868"/>
                </a:lnTo>
                <a:lnTo>
                  <a:pt x="41801" y="86868"/>
                </a:lnTo>
                <a:lnTo>
                  <a:pt x="42672" y="89916"/>
                </a:lnTo>
                <a:close/>
              </a:path>
              <a:path w="146685" h="147955">
                <a:moveTo>
                  <a:pt x="143256" y="96012"/>
                </a:moveTo>
                <a:lnTo>
                  <a:pt x="102108" y="96012"/>
                </a:lnTo>
                <a:lnTo>
                  <a:pt x="106679" y="86868"/>
                </a:lnTo>
                <a:lnTo>
                  <a:pt x="144779" y="86868"/>
                </a:lnTo>
                <a:lnTo>
                  <a:pt x="144779" y="91440"/>
                </a:lnTo>
                <a:lnTo>
                  <a:pt x="143256" y="96012"/>
                </a:lnTo>
                <a:close/>
              </a:path>
              <a:path w="146685" h="147955">
                <a:moveTo>
                  <a:pt x="46634" y="96012"/>
                </a:moveTo>
                <a:lnTo>
                  <a:pt x="45719" y="96012"/>
                </a:lnTo>
                <a:lnTo>
                  <a:pt x="44196" y="92964"/>
                </a:lnTo>
                <a:lnTo>
                  <a:pt x="46634" y="96012"/>
                </a:lnTo>
                <a:close/>
              </a:path>
              <a:path w="146685" h="147955">
                <a:moveTo>
                  <a:pt x="98213" y="99737"/>
                </a:moveTo>
                <a:lnTo>
                  <a:pt x="103632" y="92964"/>
                </a:lnTo>
                <a:lnTo>
                  <a:pt x="102108" y="96012"/>
                </a:lnTo>
                <a:lnTo>
                  <a:pt x="143256" y="96012"/>
                </a:lnTo>
                <a:lnTo>
                  <a:pt x="142240" y="99060"/>
                </a:lnTo>
                <a:lnTo>
                  <a:pt x="99060" y="99060"/>
                </a:lnTo>
                <a:lnTo>
                  <a:pt x="98213" y="99737"/>
                </a:lnTo>
                <a:close/>
              </a:path>
              <a:path w="146685" h="147955">
                <a:moveTo>
                  <a:pt x="50292" y="100584"/>
                </a:moveTo>
                <a:lnTo>
                  <a:pt x="47244" y="99060"/>
                </a:lnTo>
                <a:lnTo>
                  <a:pt x="49072" y="99060"/>
                </a:lnTo>
                <a:lnTo>
                  <a:pt x="50292" y="100584"/>
                </a:lnTo>
                <a:close/>
              </a:path>
              <a:path w="146685" h="147955">
                <a:moveTo>
                  <a:pt x="97536" y="100584"/>
                </a:moveTo>
                <a:lnTo>
                  <a:pt x="98213" y="99737"/>
                </a:lnTo>
                <a:lnTo>
                  <a:pt x="99060" y="99060"/>
                </a:lnTo>
                <a:lnTo>
                  <a:pt x="97536" y="100584"/>
                </a:lnTo>
                <a:close/>
              </a:path>
              <a:path w="146685" h="147955">
                <a:moveTo>
                  <a:pt x="141732" y="100584"/>
                </a:moveTo>
                <a:lnTo>
                  <a:pt x="97536" y="100584"/>
                </a:lnTo>
                <a:lnTo>
                  <a:pt x="99060" y="99060"/>
                </a:lnTo>
                <a:lnTo>
                  <a:pt x="142240" y="99060"/>
                </a:lnTo>
                <a:lnTo>
                  <a:pt x="141732" y="100584"/>
                </a:lnTo>
                <a:close/>
              </a:path>
              <a:path w="146685" h="147955">
                <a:moveTo>
                  <a:pt x="91439" y="105156"/>
                </a:moveTo>
                <a:lnTo>
                  <a:pt x="98213" y="99737"/>
                </a:lnTo>
                <a:lnTo>
                  <a:pt x="97536" y="100584"/>
                </a:lnTo>
                <a:lnTo>
                  <a:pt x="141732" y="100584"/>
                </a:lnTo>
                <a:lnTo>
                  <a:pt x="141732" y="102107"/>
                </a:lnTo>
                <a:lnTo>
                  <a:pt x="140208" y="103632"/>
                </a:lnTo>
                <a:lnTo>
                  <a:pt x="94488" y="103632"/>
                </a:lnTo>
                <a:lnTo>
                  <a:pt x="91439" y="105156"/>
                </a:lnTo>
                <a:close/>
              </a:path>
              <a:path w="146685" h="147955">
                <a:moveTo>
                  <a:pt x="56387" y="105156"/>
                </a:moveTo>
                <a:lnTo>
                  <a:pt x="54864" y="105156"/>
                </a:lnTo>
                <a:lnTo>
                  <a:pt x="53339" y="103632"/>
                </a:lnTo>
                <a:lnTo>
                  <a:pt x="56387" y="105156"/>
                </a:lnTo>
                <a:close/>
              </a:path>
              <a:path w="146685" h="147955">
                <a:moveTo>
                  <a:pt x="138684" y="108204"/>
                </a:moveTo>
                <a:lnTo>
                  <a:pt x="85344" y="108204"/>
                </a:lnTo>
                <a:lnTo>
                  <a:pt x="94488" y="103632"/>
                </a:lnTo>
                <a:lnTo>
                  <a:pt x="140208" y="103632"/>
                </a:lnTo>
                <a:lnTo>
                  <a:pt x="140208" y="105156"/>
                </a:lnTo>
                <a:lnTo>
                  <a:pt x="138684" y="108204"/>
                </a:lnTo>
                <a:close/>
              </a:path>
              <a:path w="146685" h="147955">
                <a:moveTo>
                  <a:pt x="62484" y="108204"/>
                </a:moveTo>
                <a:lnTo>
                  <a:pt x="57912" y="106680"/>
                </a:lnTo>
                <a:lnTo>
                  <a:pt x="59436" y="106680"/>
                </a:lnTo>
                <a:lnTo>
                  <a:pt x="62484" y="108204"/>
                </a:lnTo>
                <a:close/>
              </a:path>
              <a:path w="146685" h="147955">
                <a:moveTo>
                  <a:pt x="137922" y="109728"/>
                </a:moveTo>
                <a:lnTo>
                  <a:pt x="79248" y="109728"/>
                </a:lnTo>
                <a:lnTo>
                  <a:pt x="88391" y="106680"/>
                </a:lnTo>
                <a:lnTo>
                  <a:pt x="85344" y="108204"/>
                </a:lnTo>
                <a:lnTo>
                  <a:pt x="138684" y="108204"/>
                </a:lnTo>
                <a:lnTo>
                  <a:pt x="137922" y="109728"/>
                </a:lnTo>
                <a:close/>
              </a:path>
              <a:path w="146685" h="147955">
                <a:moveTo>
                  <a:pt x="103632" y="141732"/>
                </a:moveTo>
                <a:lnTo>
                  <a:pt x="42672" y="141732"/>
                </a:lnTo>
                <a:lnTo>
                  <a:pt x="33528" y="137160"/>
                </a:lnTo>
                <a:lnTo>
                  <a:pt x="33528" y="135636"/>
                </a:lnTo>
                <a:lnTo>
                  <a:pt x="32004" y="135636"/>
                </a:lnTo>
                <a:lnTo>
                  <a:pt x="30480" y="134112"/>
                </a:lnTo>
                <a:lnTo>
                  <a:pt x="22859" y="128016"/>
                </a:lnTo>
                <a:lnTo>
                  <a:pt x="22859" y="126492"/>
                </a:lnTo>
                <a:lnTo>
                  <a:pt x="124968" y="126492"/>
                </a:lnTo>
                <a:lnTo>
                  <a:pt x="123444" y="128016"/>
                </a:lnTo>
                <a:lnTo>
                  <a:pt x="115824" y="134112"/>
                </a:lnTo>
                <a:lnTo>
                  <a:pt x="112775" y="137160"/>
                </a:lnTo>
                <a:lnTo>
                  <a:pt x="103632" y="141732"/>
                </a:lnTo>
                <a:close/>
              </a:path>
              <a:path w="146685" h="147955">
                <a:moveTo>
                  <a:pt x="102108" y="143256"/>
                </a:moveTo>
                <a:lnTo>
                  <a:pt x="45719" y="143256"/>
                </a:lnTo>
                <a:lnTo>
                  <a:pt x="44195" y="141732"/>
                </a:lnTo>
                <a:lnTo>
                  <a:pt x="102108" y="141732"/>
                </a:lnTo>
                <a:lnTo>
                  <a:pt x="102108" y="143256"/>
                </a:lnTo>
                <a:close/>
              </a:path>
              <a:path w="146685" h="147955">
                <a:moveTo>
                  <a:pt x="82296" y="147828"/>
                </a:moveTo>
                <a:lnTo>
                  <a:pt x="67056" y="147828"/>
                </a:lnTo>
                <a:lnTo>
                  <a:pt x="59436" y="146304"/>
                </a:lnTo>
                <a:lnTo>
                  <a:pt x="47244" y="143256"/>
                </a:lnTo>
                <a:lnTo>
                  <a:pt x="100584" y="143256"/>
                </a:lnTo>
                <a:lnTo>
                  <a:pt x="89916" y="146304"/>
                </a:lnTo>
                <a:lnTo>
                  <a:pt x="82296" y="147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800855" y="2241803"/>
            <a:ext cx="268605" cy="85725"/>
          </a:xfrm>
          <a:custGeom>
            <a:avLst/>
            <a:gdLst/>
            <a:ahLst/>
            <a:cxnLst/>
            <a:rect l="l" t="t" r="r" b="b"/>
            <a:pathLst>
              <a:path w="268604" h="85725">
                <a:moveTo>
                  <a:pt x="182880" y="85343"/>
                </a:moveTo>
                <a:lnTo>
                  <a:pt x="182880" y="0"/>
                </a:lnTo>
                <a:lnTo>
                  <a:pt x="240792" y="28955"/>
                </a:lnTo>
                <a:lnTo>
                  <a:pt x="196595" y="28955"/>
                </a:lnTo>
                <a:lnTo>
                  <a:pt x="196595" y="56387"/>
                </a:lnTo>
                <a:lnTo>
                  <a:pt x="240792" y="56387"/>
                </a:lnTo>
                <a:lnTo>
                  <a:pt x="182880" y="85343"/>
                </a:lnTo>
                <a:close/>
              </a:path>
              <a:path w="268604" h="85725">
                <a:moveTo>
                  <a:pt x="182880" y="56387"/>
                </a:moveTo>
                <a:lnTo>
                  <a:pt x="0" y="56387"/>
                </a:lnTo>
                <a:lnTo>
                  <a:pt x="0" y="28955"/>
                </a:lnTo>
                <a:lnTo>
                  <a:pt x="182880" y="28955"/>
                </a:lnTo>
                <a:lnTo>
                  <a:pt x="182880" y="56387"/>
                </a:lnTo>
                <a:close/>
              </a:path>
              <a:path w="268604" h="85725">
                <a:moveTo>
                  <a:pt x="240792" y="56387"/>
                </a:moveTo>
                <a:lnTo>
                  <a:pt x="196595" y="56387"/>
                </a:lnTo>
                <a:lnTo>
                  <a:pt x="196595" y="28955"/>
                </a:lnTo>
                <a:lnTo>
                  <a:pt x="240792" y="28955"/>
                </a:lnTo>
                <a:lnTo>
                  <a:pt x="268224" y="42671"/>
                </a:lnTo>
                <a:lnTo>
                  <a:pt x="240792" y="56387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3954303" y="1900380"/>
            <a:ext cx="1098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039630" y="2076674"/>
            <a:ext cx="11557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559813" y="1604772"/>
            <a:ext cx="0" cy="387350"/>
          </a:xfrm>
          <a:custGeom>
            <a:avLst/>
            <a:gdLst/>
            <a:ahLst/>
            <a:cxnLst/>
            <a:rect l="l" t="t" r="r" b="b"/>
            <a:pathLst>
              <a:path w="0" h="387350">
                <a:moveTo>
                  <a:pt x="0" y="0"/>
                </a:moveTo>
                <a:lnTo>
                  <a:pt x="0" y="387095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559813" y="2499360"/>
            <a:ext cx="0" cy="1193800"/>
          </a:xfrm>
          <a:custGeom>
            <a:avLst/>
            <a:gdLst/>
            <a:ahLst/>
            <a:cxnLst/>
            <a:rect l="l" t="t" r="r" b="b"/>
            <a:pathLst>
              <a:path w="0" h="1193800">
                <a:moveTo>
                  <a:pt x="0" y="0"/>
                </a:moveTo>
                <a:lnTo>
                  <a:pt x="0" y="1193291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498091" y="1991867"/>
            <a:ext cx="134620" cy="508000"/>
          </a:xfrm>
          <a:custGeom>
            <a:avLst/>
            <a:gdLst/>
            <a:ahLst/>
            <a:cxnLst/>
            <a:rect l="l" t="t" r="r" b="b"/>
            <a:pathLst>
              <a:path w="134619" h="508000">
                <a:moveTo>
                  <a:pt x="0" y="0"/>
                </a:moveTo>
                <a:lnTo>
                  <a:pt x="134112" y="0"/>
                </a:lnTo>
                <a:lnTo>
                  <a:pt x="134112" y="507491"/>
                </a:lnTo>
                <a:lnTo>
                  <a:pt x="0" y="5074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478280" y="1972055"/>
            <a:ext cx="173990" cy="547370"/>
          </a:xfrm>
          <a:custGeom>
            <a:avLst/>
            <a:gdLst/>
            <a:ahLst/>
            <a:cxnLst/>
            <a:rect l="l" t="t" r="r" b="b"/>
            <a:pathLst>
              <a:path w="173989" h="547369">
                <a:moveTo>
                  <a:pt x="173736" y="547115"/>
                </a:moveTo>
                <a:lnTo>
                  <a:pt x="0" y="547115"/>
                </a:lnTo>
                <a:lnTo>
                  <a:pt x="0" y="0"/>
                </a:lnTo>
                <a:lnTo>
                  <a:pt x="173736" y="0"/>
                </a:lnTo>
                <a:lnTo>
                  <a:pt x="173736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509015"/>
                </a:lnTo>
                <a:lnTo>
                  <a:pt x="19812" y="509015"/>
                </a:lnTo>
                <a:lnTo>
                  <a:pt x="38100" y="527304"/>
                </a:lnTo>
                <a:lnTo>
                  <a:pt x="173736" y="527304"/>
                </a:lnTo>
                <a:lnTo>
                  <a:pt x="173736" y="547115"/>
                </a:lnTo>
                <a:close/>
              </a:path>
              <a:path w="173989" h="547369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73989" h="547369">
                <a:moveTo>
                  <a:pt x="135636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35636" y="19812"/>
                </a:lnTo>
                <a:lnTo>
                  <a:pt x="135636" y="38100"/>
                </a:lnTo>
                <a:close/>
              </a:path>
              <a:path w="173989" h="547369">
                <a:moveTo>
                  <a:pt x="135636" y="527304"/>
                </a:moveTo>
                <a:lnTo>
                  <a:pt x="135636" y="19812"/>
                </a:lnTo>
                <a:lnTo>
                  <a:pt x="153924" y="38100"/>
                </a:lnTo>
                <a:lnTo>
                  <a:pt x="173736" y="38100"/>
                </a:lnTo>
                <a:lnTo>
                  <a:pt x="173736" y="509015"/>
                </a:lnTo>
                <a:lnTo>
                  <a:pt x="153924" y="509015"/>
                </a:lnTo>
                <a:lnTo>
                  <a:pt x="135636" y="527304"/>
                </a:lnTo>
                <a:close/>
              </a:path>
              <a:path w="173989" h="547369">
                <a:moveTo>
                  <a:pt x="173736" y="38100"/>
                </a:moveTo>
                <a:lnTo>
                  <a:pt x="153924" y="38100"/>
                </a:lnTo>
                <a:lnTo>
                  <a:pt x="135636" y="19812"/>
                </a:lnTo>
                <a:lnTo>
                  <a:pt x="173736" y="19812"/>
                </a:lnTo>
                <a:lnTo>
                  <a:pt x="173736" y="38100"/>
                </a:lnTo>
                <a:close/>
              </a:path>
              <a:path w="173989" h="547369">
                <a:moveTo>
                  <a:pt x="38100" y="527304"/>
                </a:moveTo>
                <a:lnTo>
                  <a:pt x="19812" y="509015"/>
                </a:lnTo>
                <a:lnTo>
                  <a:pt x="38100" y="509015"/>
                </a:lnTo>
                <a:lnTo>
                  <a:pt x="38100" y="527304"/>
                </a:lnTo>
                <a:close/>
              </a:path>
              <a:path w="173989" h="547369">
                <a:moveTo>
                  <a:pt x="135636" y="527304"/>
                </a:moveTo>
                <a:lnTo>
                  <a:pt x="38100" y="527304"/>
                </a:lnTo>
                <a:lnTo>
                  <a:pt x="38100" y="509015"/>
                </a:lnTo>
                <a:lnTo>
                  <a:pt x="135636" y="509015"/>
                </a:lnTo>
                <a:lnTo>
                  <a:pt x="135636" y="527304"/>
                </a:lnTo>
                <a:close/>
              </a:path>
              <a:path w="173989" h="547369">
                <a:moveTo>
                  <a:pt x="173736" y="527304"/>
                </a:moveTo>
                <a:lnTo>
                  <a:pt x="135636" y="527304"/>
                </a:lnTo>
                <a:lnTo>
                  <a:pt x="153924" y="509015"/>
                </a:lnTo>
                <a:lnTo>
                  <a:pt x="173736" y="509015"/>
                </a:lnTo>
                <a:lnTo>
                  <a:pt x="173736" y="527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319783" y="2947415"/>
            <a:ext cx="471170" cy="471170"/>
          </a:xfrm>
          <a:custGeom>
            <a:avLst/>
            <a:gdLst/>
            <a:ahLst/>
            <a:cxnLst/>
            <a:rect l="l" t="t" r="r" b="b"/>
            <a:pathLst>
              <a:path w="471169" h="471170">
                <a:moveTo>
                  <a:pt x="236219" y="470915"/>
                </a:moveTo>
                <a:lnTo>
                  <a:pt x="188976" y="466343"/>
                </a:lnTo>
                <a:lnTo>
                  <a:pt x="144779" y="452627"/>
                </a:lnTo>
                <a:lnTo>
                  <a:pt x="105155" y="431291"/>
                </a:lnTo>
                <a:lnTo>
                  <a:pt x="70104" y="402335"/>
                </a:lnTo>
                <a:lnTo>
                  <a:pt x="41148" y="367283"/>
                </a:lnTo>
                <a:lnTo>
                  <a:pt x="18288" y="327659"/>
                </a:lnTo>
                <a:lnTo>
                  <a:pt x="4572" y="283463"/>
                </a:lnTo>
                <a:lnTo>
                  <a:pt x="0" y="236219"/>
                </a:lnTo>
                <a:lnTo>
                  <a:pt x="1524" y="211835"/>
                </a:lnTo>
                <a:lnTo>
                  <a:pt x="10668" y="166115"/>
                </a:lnTo>
                <a:lnTo>
                  <a:pt x="27432" y="123443"/>
                </a:lnTo>
                <a:lnTo>
                  <a:pt x="53339" y="86867"/>
                </a:lnTo>
                <a:lnTo>
                  <a:pt x="85344" y="53339"/>
                </a:lnTo>
                <a:lnTo>
                  <a:pt x="121920" y="28955"/>
                </a:lnTo>
                <a:lnTo>
                  <a:pt x="164592" y="10667"/>
                </a:lnTo>
                <a:lnTo>
                  <a:pt x="210311" y="1523"/>
                </a:lnTo>
                <a:lnTo>
                  <a:pt x="234695" y="0"/>
                </a:lnTo>
                <a:lnTo>
                  <a:pt x="259080" y="1523"/>
                </a:lnTo>
                <a:lnTo>
                  <a:pt x="304800" y="10667"/>
                </a:lnTo>
                <a:lnTo>
                  <a:pt x="347472" y="27431"/>
                </a:lnTo>
                <a:lnTo>
                  <a:pt x="364807" y="38099"/>
                </a:lnTo>
                <a:lnTo>
                  <a:pt x="216407" y="38099"/>
                </a:lnTo>
                <a:lnTo>
                  <a:pt x="196595" y="41147"/>
                </a:lnTo>
                <a:lnTo>
                  <a:pt x="141732" y="60959"/>
                </a:lnTo>
                <a:lnTo>
                  <a:pt x="96012" y="94487"/>
                </a:lnTo>
                <a:lnTo>
                  <a:pt x="62484" y="140207"/>
                </a:lnTo>
                <a:lnTo>
                  <a:pt x="47244" y="175259"/>
                </a:lnTo>
                <a:lnTo>
                  <a:pt x="39624" y="214883"/>
                </a:lnTo>
                <a:lnTo>
                  <a:pt x="38100" y="234695"/>
                </a:lnTo>
                <a:lnTo>
                  <a:pt x="39624" y="254507"/>
                </a:lnTo>
                <a:lnTo>
                  <a:pt x="47244" y="292607"/>
                </a:lnTo>
                <a:lnTo>
                  <a:pt x="60960" y="329183"/>
                </a:lnTo>
                <a:lnTo>
                  <a:pt x="71628" y="344423"/>
                </a:lnTo>
                <a:lnTo>
                  <a:pt x="82296" y="361187"/>
                </a:lnTo>
                <a:lnTo>
                  <a:pt x="124968" y="399287"/>
                </a:lnTo>
                <a:lnTo>
                  <a:pt x="158495" y="417575"/>
                </a:lnTo>
                <a:lnTo>
                  <a:pt x="195072" y="428243"/>
                </a:lnTo>
                <a:lnTo>
                  <a:pt x="234695" y="432815"/>
                </a:lnTo>
                <a:lnTo>
                  <a:pt x="363855" y="432815"/>
                </a:lnTo>
                <a:lnTo>
                  <a:pt x="348995" y="441959"/>
                </a:lnTo>
                <a:lnTo>
                  <a:pt x="327660" y="452627"/>
                </a:lnTo>
                <a:lnTo>
                  <a:pt x="306323" y="460247"/>
                </a:lnTo>
                <a:lnTo>
                  <a:pt x="284988" y="466343"/>
                </a:lnTo>
                <a:lnTo>
                  <a:pt x="260604" y="469391"/>
                </a:lnTo>
                <a:lnTo>
                  <a:pt x="236219" y="470915"/>
                </a:lnTo>
                <a:close/>
              </a:path>
              <a:path w="471169" h="471170">
                <a:moveTo>
                  <a:pt x="363855" y="432815"/>
                </a:moveTo>
                <a:lnTo>
                  <a:pt x="254507" y="432815"/>
                </a:lnTo>
                <a:lnTo>
                  <a:pt x="274319" y="429767"/>
                </a:lnTo>
                <a:lnTo>
                  <a:pt x="294131" y="425195"/>
                </a:lnTo>
                <a:lnTo>
                  <a:pt x="329184" y="409955"/>
                </a:lnTo>
                <a:lnTo>
                  <a:pt x="361187" y="388619"/>
                </a:lnTo>
                <a:lnTo>
                  <a:pt x="399287" y="345947"/>
                </a:lnTo>
                <a:lnTo>
                  <a:pt x="423672" y="295655"/>
                </a:lnTo>
                <a:lnTo>
                  <a:pt x="432815" y="256031"/>
                </a:lnTo>
                <a:lnTo>
                  <a:pt x="432815" y="216407"/>
                </a:lnTo>
                <a:lnTo>
                  <a:pt x="425195" y="178307"/>
                </a:lnTo>
                <a:lnTo>
                  <a:pt x="409956" y="141731"/>
                </a:lnTo>
                <a:lnTo>
                  <a:pt x="388619" y="109727"/>
                </a:lnTo>
                <a:lnTo>
                  <a:pt x="347472" y="71627"/>
                </a:lnTo>
                <a:lnTo>
                  <a:pt x="313943" y="53339"/>
                </a:lnTo>
                <a:lnTo>
                  <a:pt x="257556" y="39623"/>
                </a:lnTo>
                <a:lnTo>
                  <a:pt x="236219" y="38099"/>
                </a:lnTo>
                <a:lnTo>
                  <a:pt x="364807" y="38099"/>
                </a:lnTo>
                <a:lnTo>
                  <a:pt x="402336" y="68579"/>
                </a:lnTo>
                <a:lnTo>
                  <a:pt x="431291" y="102107"/>
                </a:lnTo>
                <a:lnTo>
                  <a:pt x="452628" y="143255"/>
                </a:lnTo>
                <a:lnTo>
                  <a:pt x="466343" y="187451"/>
                </a:lnTo>
                <a:lnTo>
                  <a:pt x="470915" y="210311"/>
                </a:lnTo>
                <a:lnTo>
                  <a:pt x="470915" y="259079"/>
                </a:lnTo>
                <a:lnTo>
                  <a:pt x="461772" y="304799"/>
                </a:lnTo>
                <a:lnTo>
                  <a:pt x="443484" y="347471"/>
                </a:lnTo>
                <a:lnTo>
                  <a:pt x="417576" y="384047"/>
                </a:lnTo>
                <a:lnTo>
                  <a:pt x="387095" y="416051"/>
                </a:lnTo>
                <a:lnTo>
                  <a:pt x="368808" y="429767"/>
                </a:lnTo>
                <a:lnTo>
                  <a:pt x="363855" y="432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1031177" y="1991909"/>
            <a:ext cx="398780" cy="1674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4139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marL="73660">
              <a:lnSpc>
                <a:spcPts val="2580"/>
              </a:lnSpc>
              <a:spcBef>
                <a:spcPts val="2220"/>
              </a:spcBef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algn="ctr" marR="150495">
              <a:lnSpc>
                <a:spcPts val="2555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marL="109855">
              <a:lnSpc>
                <a:spcPts val="2855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701510" y="4047839"/>
            <a:ext cx="114300" cy="371475"/>
          </a:xfrm>
          <a:custGeom>
            <a:avLst/>
            <a:gdLst/>
            <a:ahLst/>
            <a:cxnLst/>
            <a:rect l="l" t="t" r="r" b="b"/>
            <a:pathLst>
              <a:path w="114300" h="371475">
                <a:moveTo>
                  <a:pt x="114204" y="0"/>
                </a:moveTo>
                <a:lnTo>
                  <a:pt x="0" y="371189"/>
                </a:lnTo>
              </a:path>
            </a:pathLst>
          </a:custGeom>
          <a:ln w="176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1091009" y="3973909"/>
            <a:ext cx="3140710" cy="471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292350" algn="l"/>
                <a:tab pos="2922905" algn="l"/>
              </a:tabLst>
            </a:pPr>
            <a:r>
              <a:rPr dirty="0" sz="2400">
                <a:latin typeface="宋体"/>
                <a:cs typeface="宋体"/>
              </a:rPr>
              <a:t>根</a:t>
            </a:r>
            <a:r>
              <a:rPr dirty="0" sz="2400" spc="20">
                <a:latin typeface="宋体"/>
                <a:cs typeface="宋体"/>
              </a:rPr>
              <a:t>据定</a:t>
            </a:r>
            <a:r>
              <a:rPr dirty="0" sz="2400">
                <a:latin typeface="宋体"/>
                <a:cs typeface="宋体"/>
              </a:rPr>
              <a:t>义</a:t>
            </a:r>
            <a:r>
              <a:rPr dirty="0" sz="2400" spc="-295">
                <a:latin typeface="宋体"/>
                <a:cs typeface="宋体"/>
              </a:rPr>
              <a:t>：</a:t>
            </a:r>
            <a:r>
              <a:rPr dirty="0" sz="2900" spc="-40">
                <a:latin typeface="Trebuchet MS"/>
                <a:cs typeface="Trebuchet MS"/>
              </a:rPr>
              <a:t>R</a:t>
            </a:r>
            <a:r>
              <a:rPr dirty="0" baseline="-13468" sz="2475" spc="22">
                <a:latin typeface="Times New Roman"/>
                <a:cs typeface="Times New Roman"/>
              </a:rPr>
              <a:t>o</a:t>
            </a:r>
            <a:r>
              <a:rPr dirty="0" baseline="-13468" sz="2475" spc="-89">
                <a:latin typeface="Times New Roman"/>
                <a:cs typeface="Times New Roman"/>
              </a:rPr>
              <a:t> </a:t>
            </a:r>
            <a:r>
              <a:rPr dirty="0" sz="2900" spc="5">
                <a:latin typeface="Times New Roman"/>
                <a:cs typeface="Times New Roman"/>
              </a:rPr>
              <a:t>=</a:t>
            </a:r>
            <a:r>
              <a:rPr dirty="0" sz="2900">
                <a:latin typeface="Times New Roman"/>
                <a:cs typeface="Times New Roman"/>
              </a:rPr>
              <a:t>	</a:t>
            </a:r>
            <a:r>
              <a:rPr dirty="0" sz="2900" spc="-170">
                <a:latin typeface="Trebuchet MS"/>
                <a:cs typeface="Trebuchet MS"/>
              </a:rPr>
              <a:t>v</a:t>
            </a:r>
            <a:r>
              <a:rPr dirty="0" baseline="-13468" sz="2475" spc="22">
                <a:latin typeface="Times New Roman"/>
                <a:cs typeface="Times New Roman"/>
              </a:rPr>
              <a:t>o</a:t>
            </a:r>
            <a:r>
              <a:rPr dirty="0" baseline="-13468" sz="2475">
                <a:latin typeface="Times New Roman"/>
                <a:cs typeface="Times New Roman"/>
              </a:rPr>
              <a:t>	</a:t>
            </a:r>
            <a:r>
              <a:rPr dirty="0" sz="2900" spc="-65">
                <a:latin typeface="Trebuchet MS"/>
                <a:cs typeface="Trebuchet MS"/>
              </a:rPr>
              <a:t>i</a:t>
            </a:r>
            <a:r>
              <a:rPr dirty="0" baseline="-13468" sz="2475" spc="22">
                <a:latin typeface="Times New Roman"/>
                <a:cs typeface="Times New Roman"/>
              </a:rPr>
              <a:t>o</a:t>
            </a:r>
            <a:endParaRPr baseline="-13468" sz="2475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569964" y="3807714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 h="0">
                <a:moveTo>
                  <a:pt x="0" y="0"/>
                </a:moveTo>
                <a:lnTo>
                  <a:pt x="2663951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562344" y="1715261"/>
            <a:ext cx="1475740" cy="0"/>
          </a:xfrm>
          <a:custGeom>
            <a:avLst/>
            <a:gdLst/>
            <a:ahLst/>
            <a:cxnLst/>
            <a:rect l="l" t="t" r="r" b="b"/>
            <a:pathLst>
              <a:path w="1475740" h="0">
                <a:moveTo>
                  <a:pt x="0" y="0"/>
                </a:moveTo>
                <a:lnTo>
                  <a:pt x="147523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7531080" y="1906482"/>
            <a:ext cx="1441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136635" y="2578608"/>
            <a:ext cx="86995" cy="361315"/>
          </a:xfrm>
          <a:custGeom>
            <a:avLst/>
            <a:gdLst/>
            <a:ahLst/>
            <a:cxnLst/>
            <a:rect l="l" t="t" r="r" b="b"/>
            <a:pathLst>
              <a:path w="86995" h="361314">
                <a:moveTo>
                  <a:pt x="28955" y="85343"/>
                </a:moveTo>
                <a:lnTo>
                  <a:pt x="0" y="85343"/>
                </a:lnTo>
                <a:lnTo>
                  <a:pt x="42671" y="0"/>
                </a:lnTo>
                <a:lnTo>
                  <a:pt x="79765" y="71627"/>
                </a:lnTo>
                <a:lnTo>
                  <a:pt x="28955" y="71627"/>
                </a:lnTo>
                <a:lnTo>
                  <a:pt x="28955" y="85343"/>
                </a:lnTo>
                <a:close/>
              </a:path>
              <a:path w="86995" h="361314">
                <a:moveTo>
                  <a:pt x="57911" y="361187"/>
                </a:moveTo>
                <a:lnTo>
                  <a:pt x="28955" y="361187"/>
                </a:lnTo>
                <a:lnTo>
                  <a:pt x="28955" y="71627"/>
                </a:lnTo>
                <a:lnTo>
                  <a:pt x="57911" y="71627"/>
                </a:lnTo>
                <a:lnTo>
                  <a:pt x="57911" y="361187"/>
                </a:lnTo>
                <a:close/>
              </a:path>
              <a:path w="86995" h="361314">
                <a:moveTo>
                  <a:pt x="86867" y="85343"/>
                </a:moveTo>
                <a:lnTo>
                  <a:pt x="57911" y="85343"/>
                </a:lnTo>
                <a:lnTo>
                  <a:pt x="57911" y="71627"/>
                </a:lnTo>
                <a:lnTo>
                  <a:pt x="79765" y="71627"/>
                </a:lnTo>
                <a:lnTo>
                  <a:pt x="86867" y="85343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203692" y="1818132"/>
            <a:ext cx="96520" cy="353695"/>
          </a:xfrm>
          <a:custGeom>
            <a:avLst/>
            <a:gdLst/>
            <a:ahLst/>
            <a:cxnLst/>
            <a:rect l="l" t="t" r="r" b="b"/>
            <a:pathLst>
              <a:path w="96520" h="353694">
                <a:moveTo>
                  <a:pt x="64007" y="274319"/>
                </a:moveTo>
                <a:lnTo>
                  <a:pt x="32003" y="274319"/>
                </a:lnTo>
                <a:lnTo>
                  <a:pt x="32003" y="0"/>
                </a:lnTo>
                <a:lnTo>
                  <a:pt x="64007" y="0"/>
                </a:lnTo>
                <a:lnTo>
                  <a:pt x="64007" y="274319"/>
                </a:lnTo>
                <a:close/>
              </a:path>
              <a:path w="96520" h="353694">
                <a:moveTo>
                  <a:pt x="47243" y="353567"/>
                </a:moveTo>
                <a:lnTo>
                  <a:pt x="0" y="259080"/>
                </a:lnTo>
                <a:lnTo>
                  <a:pt x="32003" y="259080"/>
                </a:lnTo>
                <a:lnTo>
                  <a:pt x="32003" y="274319"/>
                </a:lnTo>
                <a:lnTo>
                  <a:pt x="88146" y="274319"/>
                </a:lnTo>
                <a:lnTo>
                  <a:pt x="47243" y="353567"/>
                </a:lnTo>
                <a:close/>
              </a:path>
              <a:path w="96520" h="353694">
                <a:moveTo>
                  <a:pt x="88146" y="274319"/>
                </a:moveTo>
                <a:lnTo>
                  <a:pt x="64007" y="274319"/>
                </a:lnTo>
                <a:lnTo>
                  <a:pt x="64007" y="259080"/>
                </a:lnTo>
                <a:lnTo>
                  <a:pt x="96011" y="259080"/>
                </a:lnTo>
                <a:lnTo>
                  <a:pt x="88146" y="274319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240523" y="1673351"/>
            <a:ext cx="85725" cy="2173605"/>
          </a:xfrm>
          <a:custGeom>
            <a:avLst/>
            <a:gdLst/>
            <a:ahLst/>
            <a:cxnLst/>
            <a:rect l="l" t="t" r="r" b="b"/>
            <a:pathLst>
              <a:path w="85725" h="2173604">
                <a:moveTo>
                  <a:pt x="28956" y="84074"/>
                </a:moveTo>
                <a:lnTo>
                  <a:pt x="25717" y="83415"/>
                </a:lnTo>
                <a:lnTo>
                  <a:pt x="12192" y="74104"/>
                </a:lnTo>
                <a:lnTo>
                  <a:pt x="3238" y="60507"/>
                </a:lnTo>
                <a:lnTo>
                  <a:pt x="0" y="44195"/>
                </a:lnTo>
                <a:lnTo>
                  <a:pt x="3238" y="27003"/>
                </a:lnTo>
                <a:lnTo>
                  <a:pt x="12192" y="12953"/>
                </a:lnTo>
                <a:lnTo>
                  <a:pt x="25717" y="3476"/>
                </a:lnTo>
                <a:lnTo>
                  <a:pt x="42672" y="0"/>
                </a:lnTo>
                <a:lnTo>
                  <a:pt x="58983" y="3476"/>
                </a:lnTo>
                <a:lnTo>
                  <a:pt x="72580" y="12953"/>
                </a:lnTo>
                <a:lnTo>
                  <a:pt x="81891" y="27003"/>
                </a:lnTo>
                <a:lnTo>
                  <a:pt x="85344" y="44195"/>
                </a:lnTo>
                <a:lnTo>
                  <a:pt x="28956" y="44195"/>
                </a:lnTo>
                <a:lnTo>
                  <a:pt x="28956" y="84074"/>
                </a:lnTo>
                <a:close/>
              </a:path>
              <a:path w="85725" h="2173604">
                <a:moveTo>
                  <a:pt x="42672" y="86867"/>
                </a:moveTo>
                <a:lnTo>
                  <a:pt x="28956" y="84074"/>
                </a:lnTo>
                <a:lnTo>
                  <a:pt x="28956" y="44195"/>
                </a:lnTo>
                <a:lnTo>
                  <a:pt x="56388" y="44195"/>
                </a:lnTo>
                <a:lnTo>
                  <a:pt x="56388" y="83964"/>
                </a:lnTo>
                <a:lnTo>
                  <a:pt x="42672" y="86867"/>
                </a:lnTo>
                <a:close/>
              </a:path>
              <a:path w="85725" h="2173604">
                <a:moveTo>
                  <a:pt x="56388" y="83964"/>
                </a:moveTo>
                <a:lnTo>
                  <a:pt x="56388" y="44195"/>
                </a:lnTo>
                <a:lnTo>
                  <a:pt x="85344" y="44195"/>
                </a:lnTo>
                <a:lnTo>
                  <a:pt x="81891" y="60507"/>
                </a:lnTo>
                <a:lnTo>
                  <a:pt x="72580" y="74104"/>
                </a:lnTo>
                <a:lnTo>
                  <a:pt x="58983" y="83415"/>
                </a:lnTo>
                <a:lnTo>
                  <a:pt x="56388" y="83964"/>
                </a:lnTo>
                <a:close/>
              </a:path>
              <a:path w="85725" h="2173604">
                <a:moveTo>
                  <a:pt x="56388" y="86867"/>
                </a:moveTo>
                <a:lnTo>
                  <a:pt x="42672" y="86867"/>
                </a:lnTo>
                <a:lnTo>
                  <a:pt x="56388" y="83964"/>
                </a:lnTo>
                <a:lnTo>
                  <a:pt x="56388" y="86867"/>
                </a:lnTo>
                <a:close/>
              </a:path>
              <a:path w="85725" h="2173604">
                <a:moveTo>
                  <a:pt x="28956" y="2090673"/>
                </a:moveTo>
                <a:lnTo>
                  <a:pt x="28956" y="84074"/>
                </a:lnTo>
                <a:lnTo>
                  <a:pt x="42672" y="86867"/>
                </a:lnTo>
                <a:lnTo>
                  <a:pt x="56388" y="86867"/>
                </a:lnTo>
                <a:lnTo>
                  <a:pt x="56388" y="2087879"/>
                </a:lnTo>
                <a:lnTo>
                  <a:pt x="42672" y="2087879"/>
                </a:lnTo>
                <a:lnTo>
                  <a:pt x="28956" y="2090673"/>
                </a:lnTo>
                <a:close/>
              </a:path>
              <a:path w="85725" h="2173604">
                <a:moveTo>
                  <a:pt x="56388" y="2130551"/>
                </a:moveTo>
                <a:lnTo>
                  <a:pt x="28956" y="2130551"/>
                </a:lnTo>
                <a:lnTo>
                  <a:pt x="28956" y="2090673"/>
                </a:lnTo>
                <a:lnTo>
                  <a:pt x="42672" y="2087879"/>
                </a:lnTo>
                <a:lnTo>
                  <a:pt x="56388" y="2090783"/>
                </a:lnTo>
                <a:lnTo>
                  <a:pt x="56388" y="2130551"/>
                </a:lnTo>
                <a:close/>
              </a:path>
              <a:path w="85725" h="2173604">
                <a:moveTo>
                  <a:pt x="56388" y="2090783"/>
                </a:moveTo>
                <a:lnTo>
                  <a:pt x="42672" y="2087879"/>
                </a:lnTo>
                <a:lnTo>
                  <a:pt x="56388" y="2087879"/>
                </a:lnTo>
                <a:lnTo>
                  <a:pt x="56388" y="2090783"/>
                </a:lnTo>
                <a:close/>
              </a:path>
              <a:path w="85725" h="2173604">
                <a:moveTo>
                  <a:pt x="42672" y="2173223"/>
                </a:moveTo>
                <a:lnTo>
                  <a:pt x="25717" y="2169985"/>
                </a:lnTo>
                <a:lnTo>
                  <a:pt x="12192" y="2161031"/>
                </a:lnTo>
                <a:lnTo>
                  <a:pt x="3238" y="2147506"/>
                </a:lnTo>
                <a:lnTo>
                  <a:pt x="0" y="2130551"/>
                </a:lnTo>
                <a:lnTo>
                  <a:pt x="3238" y="2114240"/>
                </a:lnTo>
                <a:lnTo>
                  <a:pt x="12192" y="2100643"/>
                </a:lnTo>
                <a:lnTo>
                  <a:pt x="25717" y="2091332"/>
                </a:lnTo>
                <a:lnTo>
                  <a:pt x="28956" y="2090673"/>
                </a:lnTo>
                <a:lnTo>
                  <a:pt x="28956" y="2130551"/>
                </a:lnTo>
                <a:lnTo>
                  <a:pt x="85344" y="2130551"/>
                </a:lnTo>
                <a:lnTo>
                  <a:pt x="81891" y="2147506"/>
                </a:lnTo>
                <a:lnTo>
                  <a:pt x="72580" y="2161031"/>
                </a:lnTo>
                <a:lnTo>
                  <a:pt x="58983" y="2169985"/>
                </a:lnTo>
                <a:lnTo>
                  <a:pt x="42672" y="2173223"/>
                </a:lnTo>
                <a:close/>
              </a:path>
              <a:path w="85725" h="2173604">
                <a:moveTo>
                  <a:pt x="85344" y="2130551"/>
                </a:moveTo>
                <a:lnTo>
                  <a:pt x="56388" y="2130551"/>
                </a:lnTo>
                <a:lnTo>
                  <a:pt x="56388" y="2090783"/>
                </a:lnTo>
                <a:lnTo>
                  <a:pt x="58983" y="2091332"/>
                </a:lnTo>
                <a:lnTo>
                  <a:pt x="72580" y="2100643"/>
                </a:lnTo>
                <a:lnTo>
                  <a:pt x="81891" y="2114240"/>
                </a:lnTo>
                <a:lnTo>
                  <a:pt x="85344" y="21305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205471" y="2712719"/>
            <a:ext cx="149860" cy="394970"/>
          </a:xfrm>
          <a:custGeom>
            <a:avLst/>
            <a:gdLst/>
            <a:ahLst/>
            <a:cxnLst/>
            <a:rect l="l" t="t" r="r" b="b"/>
            <a:pathLst>
              <a:path w="149859" h="394969">
                <a:moveTo>
                  <a:pt x="0" y="0"/>
                </a:moveTo>
                <a:lnTo>
                  <a:pt x="149351" y="0"/>
                </a:lnTo>
                <a:lnTo>
                  <a:pt x="149351" y="394716"/>
                </a:lnTo>
                <a:lnTo>
                  <a:pt x="0" y="3947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185659" y="2692908"/>
            <a:ext cx="187960" cy="434340"/>
          </a:xfrm>
          <a:custGeom>
            <a:avLst/>
            <a:gdLst/>
            <a:ahLst/>
            <a:cxnLst/>
            <a:rect l="l" t="t" r="r" b="b"/>
            <a:pathLst>
              <a:path w="187959" h="434339">
                <a:moveTo>
                  <a:pt x="187452" y="434339"/>
                </a:moveTo>
                <a:lnTo>
                  <a:pt x="0" y="434339"/>
                </a:lnTo>
                <a:lnTo>
                  <a:pt x="0" y="0"/>
                </a:lnTo>
                <a:lnTo>
                  <a:pt x="187452" y="0"/>
                </a:lnTo>
                <a:lnTo>
                  <a:pt x="187452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396239"/>
                </a:lnTo>
                <a:lnTo>
                  <a:pt x="19812" y="396239"/>
                </a:lnTo>
                <a:lnTo>
                  <a:pt x="38100" y="414528"/>
                </a:lnTo>
                <a:lnTo>
                  <a:pt x="187452" y="414528"/>
                </a:lnTo>
                <a:lnTo>
                  <a:pt x="187452" y="434339"/>
                </a:lnTo>
                <a:close/>
              </a:path>
              <a:path w="187959" h="434339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87959" h="434339">
                <a:moveTo>
                  <a:pt x="149352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49352" y="19812"/>
                </a:lnTo>
                <a:lnTo>
                  <a:pt x="149352" y="38100"/>
                </a:lnTo>
                <a:close/>
              </a:path>
              <a:path w="187959" h="434339">
                <a:moveTo>
                  <a:pt x="149352" y="414528"/>
                </a:moveTo>
                <a:lnTo>
                  <a:pt x="149352" y="19812"/>
                </a:lnTo>
                <a:lnTo>
                  <a:pt x="169164" y="38100"/>
                </a:lnTo>
                <a:lnTo>
                  <a:pt x="187452" y="38100"/>
                </a:lnTo>
                <a:lnTo>
                  <a:pt x="187452" y="396239"/>
                </a:lnTo>
                <a:lnTo>
                  <a:pt x="169164" y="396239"/>
                </a:lnTo>
                <a:lnTo>
                  <a:pt x="149352" y="414528"/>
                </a:lnTo>
                <a:close/>
              </a:path>
              <a:path w="187959" h="434339">
                <a:moveTo>
                  <a:pt x="187452" y="38100"/>
                </a:moveTo>
                <a:lnTo>
                  <a:pt x="169164" y="38100"/>
                </a:lnTo>
                <a:lnTo>
                  <a:pt x="149352" y="19812"/>
                </a:lnTo>
                <a:lnTo>
                  <a:pt x="187452" y="19812"/>
                </a:lnTo>
                <a:lnTo>
                  <a:pt x="187452" y="38100"/>
                </a:lnTo>
                <a:close/>
              </a:path>
              <a:path w="187959" h="434339">
                <a:moveTo>
                  <a:pt x="38100" y="414528"/>
                </a:moveTo>
                <a:lnTo>
                  <a:pt x="19812" y="396239"/>
                </a:lnTo>
                <a:lnTo>
                  <a:pt x="38100" y="396239"/>
                </a:lnTo>
                <a:lnTo>
                  <a:pt x="38100" y="414528"/>
                </a:lnTo>
                <a:close/>
              </a:path>
              <a:path w="187959" h="434339">
                <a:moveTo>
                  <a:pt x="149352" y="414528"/>
                </a:moveTo>
                <a:lnTo>
                  <a:pt x="38100" y="414528"/>
                </a:lnTo>
                <a:lnTo>
                  <a:pt x="38100" y="396239"/>
                </a:lnTo>
                <a:lnTo>
                  <a:pt x="149352" y="396239"/>
                </a:lnTo>
                <a:lnTo>
                  <a:pt x="149352" y="414528"/>
                </a:lnTo>
                <a:close/>
              </a:path>
              <a:path w="187959" h="434339">
                <a:moveTo>
                  <a:pt x="187452" y="414528"/>
                </a:moveTo>
                <a:lnTo>
                  <a:pt x="149352" y="414528"/>
                </a:lnTo>
                <a:lnTo>
                  <a:pt x="169164" y="396239"/>
                </a:lnTo>
                <a:lnTo>
                  <a:pt x="187452" y="396239"/>
                </a:lnTo>
                <a:lnTo>
                  <a:pt x="187452" y="414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990332" y="2441448"/>
            <a:ext cx="1303020" cy="85725"/>
          </a:xfrm>
          <a:custGeom>
            <a:avLst/>
            <a:gdLst/>
            <a:ahLst/>
            <a:cxnLst/>
            <a:rect l="l" t="t" r="r" b="b"/>
            <a:pathLst>
              <a:path w="1303020" h="85725">
                <a:moveTo>
                  <a:pt x="44196" y="85344"/>
                </a:moveTo>
                <a:lnTo>
                  <a:pt x="27003" y="81891"/>
                </a:lnTo>
                <a:lnTo>
                  <a:pt x="12954" y="72580"/>
                </a:lnTo>
                <a:lnTo>
                  <a:pt x="3476" y="58983"/>
                </a:lnTo>
                <a:lnTo>
                  <a:pt x="0" y="42672"/>
                </a:lnTo>
                <a:lnTo>
                  <a:pt x="3476" y="25717"/>
                </a:lnTo>
                <a:lnTo>
                  <a:pt x="12954" y="12192"/>
                </a:lnTo>
                <a:lnTo>
                  <a:pt x="27003" y="3238"/>
                </a:lnTo>
                <a:lnTo>
                  <a:pt x="44196" y="0"/>
                </a:lnTo>
                <a:lnTo>
                  <a:pt x="60507" y="3238"/>
                </a:lnTo>
                <a:lnTo>
                  <a:pt x="74104" y="12192"/>
                </a:lnTo>
                <a:lnTo>
                  <a:pt x="83415" y="25717"/>
                </a:lnTo>
                <a:lnTo>
                  <a:pt x="83764" y="27432"/>
                </a:lnTo>
                <a:lnTo>
                  <a:pt x="44196" y="27432"/>
                </a:lnTo>
                <a:lnTo>
                  <a:pt x="44196" y="56388"/>
                </a:lnTo>
                <a:lnTo>
                  <a:pt x="83964" y="56388"/>
                </a:lnTo>
                <a:lnTo>
                  <a:pt x="83415" y="58983"/>
                </a:lnTo>
                <a:lnTo>
                  <a:pt x="74104" y="72580"/>
                </a:lnTo>
                <a:lnTo>
                  <a:pt x="60507" y="81891"/>
                </a:lnTo>
                <a:lnTo>
                  <a:pt x="44196" y="85344"/>
                </a:lnTo>
                <a:close/>
              </a:path>
              <a:path w="1303020" h="85725">
                <a:moveTo>
                  <a:pt x="83964" y="56388"/>
                </a:moveTo>
                <a:lnTo>
                  <a:pt x="44196" y="56388"/>
                </a:lnTo>
                <a:lnTo>
                  <a:pt x="44196" y="27432"/>
                </a:lnTo>
                <a:lnTo>
                  <a:pt x="83764" y="27432"/>
                </a:lnTo>
                <a:lnTo>
                  <a:pt x="86868" y="42672"/>
                </a:lnTo>
                <a:lnTo>
                  <a:pt x="83964" y="56388"/>
                </a:lnTo>
                <a:close/>
              </a:path>
              <a:path w="1303020" h="85725">
                <a:moveTo>
                  <a:pt x="1303020" y="56388"/>
                </a:moveTo>
                <a:lnTo>
                  <a:pt x="83964" y="56388"/>
                </a:lnTo>
                <a:lnTo>
                  <a:pt x="86868" y="42672"/>
                </a:lnTo>
                <a:lnTo>
                  <a:pt x="83764" y="27432"/>
                </a:lnTo>
                <a:lnTo>
                  <a:pt x="1303020" y="27432"/>
                </a:lnTo>
                <a:lnTo>
                  <a:pt x="1303020" y="56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862821" y="2484119"/>
            <a:ext cx="0" cy="314325"/>
          </a:xfrm>
          <a:custGeom>
            <a:avLst/>
            <a:gdLst/>
            <a:ahLst/>
            <a:cxnLst/>
            <a:rect l="l" t="t" r="r" b="b"/>
            <a:pathLst>
              <a:path w="0" h="314325">
                <a:moveTo>
                  <a:pt x="0" y="0"/>
                </a:moveTo>
                <a:lnTo>
                  <a:pt x="0" y="313944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862821" y="3229356"/>
            <a:ext cx="0" cy="571500"/>
          </a:xfrm>
          <a:custGeom>
            <a:avLst/>
            <a:gdLst/>
            <a:ahLst/>
            <a:cxnLst/>
            <a:rect l="l" t="t" r="r" b="b"/>
            <a:pathLst>
              <a:path w="0" h="571500">
                <a:moveTo>
                  <a:pt x="0" y="0"/>
                </a:moveTo>
                <a:lnTo>
                  <a:pt x="0" y="57150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779764" y="2798064"/>
            <a:ext cx="149860" cy="431800"/>
          </a:xfrm>
          <a:custGeom>
            <a:avLst/>
            <a:gdLst/>
            <a:ahLst/>
            <a:cxnLst/>
            <a:rect l="l" t="t" r="r" b="b"/>
            <a:pathLst>
              <a:path w="149859" h="431800">
                <a:moveTo>
                  <a:pt x="0" y="0"/>
                </a:moveTo>
                <a:lnTo>
                  <a:pt x="149351" y="0"/>
                </a:lnTo>
                <a:lnTo>
                  <a:pt x="149351" y="431291"/>
                </a:lnTo>
                <a:lnTo>
                  <a:pt x="0" y="4312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761476" y="2778251"/>
            <a:ext cx="187960" cy="471170"/>
          </a:xfrm>
          <a:custGeom>
            <a:avLst/>
            <a:gdLst/>
            <a:ahLst/>
            <a:cxnLst/>
            <a:rect l="l" t="t" r="r" b="b"/>
            <a:pathLst>
              <a:path w="187959" h="471169">
                <a:moveTo>
                  <a:pt x="187452" y="470915"/>
                </a:moveTo>
                <a:lnTo>
                  <a:pt x="0" y="470915"/>
                </a:lnTo>
                <a:lnTo>
                  <a:pt x="0" y="0"/>
                </a:lnTo>
                <a:lnTo>
                  <a:pt x="187452" y="0"/>
                </a:lnTo>
                <a:lnTo>
                  <a:pt x="187452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432815"/>
                </a:lnTo>
                <a:lnTo>
                  <a:pt x="18288" y="432815"/>
                </a:lnTo>
                <a:lnTo>
                  <a:pt x="38100" y="451104"/>
                </a:lnTo>
                <a:lnTo>
                  <a:pt x="187452" y="451104"/>
                </a:lnTo>
                <a:lnTo>
                  <a:pt x="187452" y="470915"/>
                </a:lnTo>
                <a:close/>
              </a:path>
              <a:path w="187959" h="471169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87959" h="471169">
                <a:moveTo>
                  <a:pt x="149352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49352" y="19812"/>
                </a:lnTo>
                <a:lnTo>
                  <a:pt x="149352" y="38100"/>
                </a:lnTo>
                <a:close/>
              </a:path>
              <a:path w="187959" h="471169">
                <a:moveTo>
                  <a:pt x="149352" y="451104"/>
                </a:moveTo>
                <a:lnTo>
                  <a:pt x="149352" y="19812"/>
                </a:lnTo>
                <a:lnTo>
                  <a:pt x="167640" y="38100"/>
                </a:lnTo>
                <a:lnTo>
                  <a:pt x="187452" y="38100"/>
                </a:lnTo>
                <a:lnTo>
                  <a:pt x="187452" y="432815"/>
                </a:lnTo>
                <a:lnTo>
                  <a:pt x="167640" y="432815"/>
                </a:lnTo>
                <a:lnTo>
                  <a:pt x="149352" y="451104"/>
                </a:lnTo>
                <a:close/>
              </a:path>
              <a:path w="187959" h="471169">
                <a:moveTo>
                  <a:pt x="187452" y="38100"/>
                </a:moveTo>
                <a:lnTo>
                  <a:pt x="167640" y="38100"/>
                </a:lnTo>
                <a:lnTo>
                  <a:pt x="149352" y="19812"/>
                </a:lnTo>
                <a:lnTo>
                  <a:pt x="187452" y="19812"/>
                </a:lnTo>
                <a:lnTo>
                  <a:pt x="187452" y="38100"/>
                </a:lnTo>
                <a:close/>
              </a:path>
              <a:path w="187959" h="471169">
                <a:moveTo>
                  <a:pt x="38100" y="451104"/>
                </a:moveTo>
                <a:lnTo>
                  <a:pt x="18288" y="432815"/>
                </a:lnTo>
                <a:lnTo>
                  <a:pt x="38100" y="432815"/>
                </a:lnTo>
                <a:lnTo>
                  <a:pt x="38100" y="451104"/>
                </a:lnTo>
                <a:close/>
              </a:path>
              <a:path w="187959" h="471169">
                <a:moveTo>
                  <a:pt x="149352" y="451104"/>
                </a:moveTo>
                <a:lnTo>
                  <a:pt x="38100" y="451104"/>
                </a:lnTo>
                <a:lnTo>
                  <a:pt x="38100" y="432815"/>
                </a:lnTo>
                <a:lnTo>
                  <a:pt x="149352" y="432815"/>
                </a:lnTo>
                <a:lnTo>
                  <a:pt x="149352" y="451104"/>
                </a:lnTo>
                <a:close/>
              </a:path>
              <a:path w="187959" h="471169">
                <a:moveTo>
                  <a:pt x="187452" y="451104"/>
                </a:moveTo>
                <a:lnTo>
                  <a:pt x="149352" y="451104"/>
                </a:lnTo>
                <a:lnTo>
                  <a:pt x="167640" y="432815"/>
                </a:lnTo>
                <a:lnTo>
                  <a:pt x="187452" y="432815"/>
                </a:lnTo>
                <a:lnTo>
                  <a:pt x="187452" y="451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8463784" y="3015993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666357" y="3192265"/>
            <a:ext cx="11557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8836152" y="2447544"/>
            <a:ext cx="60960" cy="71755"/>
          </a:xfrm>
          <a:custGeom>
            <a:avLst/>
            <a:gdLst/>
            <a:ahLst/>
            <a:cxnLst/>
            <a:rect l="l" t="t" r="r" b="b"/>
            <a:pathLst>
              <a:path w="60959" h="71755">
                <a:moveTo>
                  <a:pt x="30480" y="71627"/>
                </a:moveTo>
                <a:lnTo>
                  <a:pt x="18645" y="68699"/>
                </a:lnTo>
                <a:lnTo>
                  <a:pt x="8953" y="60769"/>
                </a:lnTo>
                <a:lnTo>
                  <a:pt x="2405" y="49125"/>
                </a:lnTo>
                <a:lnTo>
                  <a:pt x="0" y="35051"/>
                </a:lnTo>
                <a:lnTo>
                  <a:pt x="2405" y="21216"/>
                </a:lnTo>
                <a:lnTo>
                  <a:pt x="8953" y="10096"/>
                </a:lnTo>
                <a:lnTo>
                  <a:pt x="18645" y="2690"/>
                </a:lnTo>
                <a:lnTo>
                  <a:pt x="30480" y="0"/>
                </a:lnTo>
                <a:lnTo>
                  <a:pt x="42314" y="2690"/>
                </a:lnTo>
                <a:lnTo>
                  <a:pt x="52006" y="10096"/>
                </a:lnTo>
                <a:lnTo>
                  <a:pt x="58554" y="21216"/>
                </a:lnTo>
                <a:lnTo>
                  <a:pt x="60960" y="35051"/>
                </a:lnTo>
                <a:lnTo>
                  <a:pt x="58554" y="49125"/>
                </a:lnTo>
                <a:lnTo>
                  <a:pt x="52006" y="60769"/>
                </a:lnTo>
                <a:lnTo>
                  <a:pt x="42314" y="68699"/>
                </a:lnTo>
                <a:lnTo>
                  <a:pt x="30480" y="71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816340" y="2427731"/>
            <a:ext cx="100965" cy="109855"/>
          </a:xfrm>
          <a:custGeom>
            <a:avLst/>
            <a:gdLst/>
            <a:ahLst/>
            <a:cxnLst/>
            <a:rect l="l" t="t" r="r" b="b"/>
            <a:pathLst>
              <a:path w="100965" h="109855">
                <a:moveTo>
                  <a:pt x="59436" y="1523"/>
                </a:moveTo>
                <a:lnTo>
                  <a:pt x="41148" y="1523"/>
                </a:lnTo>
                <a:lnTo>
                  <a:pt x="47244" y="0"/>
                </a:lnTo>
                <a:lnTo>
                  <a:pt x="51816" y="0"/>
                </a:lnTo>
                <a:lnTo>
                  <a:pt x="59436" y="1523"/>
                </a:lnTo>
                <a:close/>
              </a:path>
              <a:path w="100965" h="109855">
                <a:moveTo>
                  <a:pt x="68580" y="4571"/>
                </a:moveTo>
                <a:lnTo>
                  <a:pt x="32004" y="4571"/>
                </a:lnTo>
                <a:lnTo>
                  <a:pt x="38100" y="1523"/>
                </a:lnTo>
                <a:lnTo>
                  <a:pt x="62484" y="1523"/>
                </a:lnTo>
                <a:lnTo>
                  <a:pt x="68580" y="4571"/>
                </a:lnTo>
                <a:close/>
              </a:path>
              <a:path w="100965" h="109855">
                <a:moveTo>
                  <a:pt x="80772" y="99059"/>
                </a:moveTo>
                <a:lnTo>
                  <a:pt x="19812" y="99059"/>
                </a:lnTo>
                <a:lnTo>
                  <a:pt x="12192" y="91439"/>
                </a:lnTo>
                <a:lnTo>
                  <a:pt x="9144" y="85343"/>
                </a:lnTo>
                <a:lnTo>
                  <a:pt x="7620" y="85343"/>
                </a:lnTo>
                <a:lnTo>
                  <a:pt x="7620" y="83819"/>
                </a:lnTo>
                <a:lnTo>
                  <a:pt x="4572" y="77723"/>
                </a:lnTo>
                <a:lnTo>
                  <a:pt x="4572" y="76199"/>
                </a:lnTo>
                <a:lnTo>
                  <a:pt x="3048" y="74675"/>
                </a:lnTo>
                <a:lnTo>
                  <a:pt x="1524" y="67055"/>
                </a:lnTo>
                <a:lnTo>
                  <a:pt x="1524" y="64007"/>
                </a:lnTo>
                <a:lnTo>
                  <a:pt x="0" y="56387"/>
                </a:lnTo>
                <a:lnTo>
                  <a:pt x="0" y="53339"/>
                </a:lnTo>
                <a:lnTo>
                  <a:pt x="1524" y="45719"/>
                </a:lnTo>
                <a:lnTo>
                  <a:pt x="1524" y="42671"/>
                </a:lnTo>
                <a:lnTo>
                  <a:pt x="3048" y="36575"/>
                </a:lnTo>
                <a:lnTo>
                  <a:pt x="3048" y="35051"/>
                </a:lnTo>
                <a:lnTo>
                  <a:pt x="4572" y="33527"/>
                </a:lnTo>
                <a:lnTo>
                  <a:pt x="7620" y="27431"/>
                </a:lnTo>
                <a:lnTo>
                  <a:pt x="7620" y="25907"/>
                </a:lnTo>
                <a:lnTo>
                  <a:pt x="9144" y="24383"/>
                </a:lnTo>
                <a:lnTo>
                  <a:pt x="12192" y="18287"/>
                </a:lnTo>
                <a:lnTo>
                  <a:pt x="13716" y="18287"/>
                </a:lnTo>
                <a:lnTo>
                  <a:pt x="13716" y="16763"/>
                </a:lnTo>
                <a:lnTo>
                  <a:pt x="15240" y="15239"/>
                </a:lnTo>
                <a:lnTo>
                  <a:pt x="19812" y="12191"/>
                </a:lnTo>
                <a:lnTo>
                  <a:pt x="22859" y="9143"/>
                </a:lnTo>
                <a:lnTo>
                  <a:pt x="27432" y="6095"/>
                </a:lnTo>
                <a:lnTo>
                  <a:pt x="28956" y="4571"/>
                </a:lnTo>
                <a:lnTo>
                  <a:pt x="71628" y="4571"/>
                </a:lnTo>
                <a:lnTo>
                  <a:pt x="73152" y="6095"/>
                </a:lnTo>
                <a:lnTo>
                  <a:pt x="77724" y="9143"/>
                </a:lnTo>
                <a:lnTo>
                  <a:pt x="85344" y="16763"/>
                </a:lnTo>
                <a:lnTo>
                  <a:pt x="86868" y="16763"/>
                </a:lnTo>
                <a:lnTo>
                  <a:pt x="86868" y="18287"/>
                </a:lnTo>
                <a:lnTo>
                  <a:pt x="91439" y="24383"/>
                </a:lnTo>
                <a:lnTo>
                  <a:pt x="92964" y="25907"/>
                </a:lnTo>
                <a:lnTo>
                  <a:pt x="92964" y="27431"/>
                </a:lnTo>
                <a:lnTo>
                  <a:pt x="96012" y="33527"/>
                </a:lnTo>
                <a:lnTo>
                  <a:pt x="97536" y="35051"/>
                </a:lnTo>
                <a:lnTo>
                  <a:pt x="97536" y="36575"/>
                </a:lnTo>
                <a:lnTo>
                  <a:pt x="97917" y="38099"/>
                </a:lnTo>
                <a:lnTo>
                  <a:pt x="47244" y="38099"/>
                </a:lnTo>
                <a:lnTo>
                  <a:pt x="48196" y="38290"/>
                </a:lnTo>
                <a:lnTo>
                  <a:pt x="44195" y="39623"/>
                </a:lnTo>
                <a:lnTo>
                  <a:pt x="45719" y="39623"/>
                </a:lnTo>
                <a:lnTo>
                  <a:pt x="42672" y="41147"/>
                </a:lnTo>
                <a:lnTo>
                  <a:pt x="44195" y="41147"/>
                </a:lnTo>
                <a:lnTo>
                  <a:pt x="42671" y="42671"/>
                </a:lnTo>
                <a:lnTo>
                  <a:pt x="41148" y="42671"/>
                </a:lnTo>
                <a:lnTo>
                  <a:pt x="39624" y="45719"/>
                </a:lnTo>
                <a:lnTo>
                  <a:pt x="38100" y="53339"/>
                </a:lnTo>
                <a:lnTo>
                  <a:pt x="38100" y="56387"/>
                </a:lnTo>
                <a:lnTo>
                  <a:pt x="38709" y="56387"/>
                </a:lnTo>
                <a:lnTo>
                  <a:pt x="39014" y="57911"/>
                </a:lnTo>
                <a:lnTo>
                  <a:pt x="38100" y="57911"/>
                </a:lnTo>
                <a:lnTo>
                  <a:pt x="39624" y="64007"/>
                </a:lnTo>
                <a:lnTo>
                  <a:pt x="41148" y="67055"/>
                </a:lnTo>
                <a:lnTo>
                  <a:pt x="44195" y="70103"/>
                </a:lnTo>
                <a:lnTo>
                  <a:pt x="48768" y="71627"/>
                </a:lnTo>
                <a:lnTo>
                  <a:pt x="97917" y="71627"/>
                </a:lnTo>
                <a:lnTo>
                  <a:pt x="97536" y="73151"/>
                </a:lnTo>
                <a:lnTo>
                  <a:pt x="97536" y="74675"/>
                </a:lnTo>
                <a:lnTo>
                  <a:pt x="96012" y="76199"/>
                </a:lnTo>
                <a:lnTo>
                  <a:pt x="96012" y="77723"/>
                </a:lnTo>
                <a:lnTo>
                  <a:pt x="92964" y="83819"/>
                </a:lnTo>
                <a:lnTo>
                  <a:pt x="91439" y="85343"/>
                </a:lnTo>
                <a:lnTo>
                  <a:pt x="88391" y="91439"/>
                </a:lnTo>
                <a:lnTo>
                  <a:pt x="86868" y="92963"/>
                </a:lnTo>
                <a:lnTo>
                  <a:pt x="85344" y="92963"/>
                </a:lnTo>
                <a:lnTo>
                  <a:pt x="85344" y="94487"/>
                </a:lnTo>
                <a:lnTo>
                  <a:pt x="80772" y="99059"/>
                </a:lnTo>
                <a:close/>
              </a:path>
              <a:path w="100965" h="109855">
                <a:moveTo>
                  <a:pt x="48196" y="38290"/>
                </a:moveTo>
                <a:lnTo>
                  <a:pt x="47244" y="38099"/>
                </a:lnTo>
                <a:lnTo>
                  <a:pt x="48768" y="38099"/>
                </a:lnTo>
                <a:lnTo>
                  <a:pt x="48196" y="38290"/>
                </a:lnTo>
                <a:close/>
              </a:path>
              <a:path w="100965" h="109855">
                <a:moveTo>
                  <a:pt x="48332" y="38317"/>
                </a:moveTo>
                <a:lnTo>
                  <a:pt x="48196" y="38290"/>
                </a:lnTo>
                <a:lnTo>
                  <a:pt x="48768" y="38099"/>
                </a:lnTo>
                <a:lnTo>
                  <a:pt x="48332" y="38317"/>
                </a:lnTo>
                <a:close/>
              </a:path>
              <a:path w="100965" h="109855">
                <a:moveTo>
                  <a:pt x="48937" y="38438"/>
                </a:moveTo>
                <a:lnTo>
                  <a:pt x="48332" y="38317"/>
                </a:lnTo>
                <a:lnTo>
                  <a:pt x="48768" y="38099"/>
                </a:lnTo>
                <a:lnTo>
                  <a:pt x="50292" y="38099"/>
                </a:lnTo>
                <a:lnTo>
                  <a:pt x="48937" y="38438"/>
                </a:lnTo>
                <a:close/>
              </a:path>
              <a:path w="100965" h="109855">
                <a:moveTo>
                  <a:pt x="49149" y="38480"/>
                </a:moveTo>
                <a:lnTo>
                  <a:pt x="48937" y="38438"/>
                </a:lnTo>
                <a:lnTo>
                  <a:pt x="50292" y="38099"/>
                </a:lnTo>
                <a:lnTo>
                  <a:pt x="49149" y="38480"/>
                </a:lnTo>
                <a:close/>
              </a:path>
              <a:path w="100965" h="109855">
                <a:moveTo>
                  <a:pt x="49784" y="38607"/>
                </a:moveTo>
                <a:lnTo>
                  <a:pt x="49149" y="38480"/>
                </a:lnTo>
                <a:lnTo>
                  <a:pt x="50292" y="38099"/>
                </a:lnTo>
                <a:lnTo>
                  <a:pt x="50945" y="38317"/>
                </a:lnTo>
                <a:lnTo>
                  <a:pt x="49784" y="38607"/>
                </a:lnTo>
                <a:close/>
              </a:path>
              <a:path w="100965" h="109855">
                <a:moveTo>
                  <a:pt x="50945" y="38317"/>
                </a:moveTo>
                <a:lnTo>
                  <a:pt x="50292" y="38099"/>
                </a:lnTo>
                <a:lnTo>
                  <a:pt x="51054" y="38290"/>
                </a:lnTo>
                <a:close/>
              </a:path>
              <a:path w="100965" h="109855">
                <a:moveTo>
                  <a:pt x="51054" y="38290"/>
                </a:moveTo>
                <a:lnTo>
                  <a:pt x="50292" y="38099"/>
                </a:lnTo>
                <a:lnTo>
                  <a:pt x="51816" y="38099"/>
                </a:lnTo>
                <a:lnTo>
                  <a:pt x="51054" y="38290"/>
                </a:lnTo>
                <a:close/>
              </a:path>
              <a:path w="100965" h="109855">
                <a:moveTo>
                  <a:pt x="53339" y="38861"/>
                </a:moveTo>
                <a:lnTo>
                  <a:pt x="51054" y="38290"/>
                </a:lnTo>
                <a:lnTo>
                  <a:pt x="51816" y="38099"/>
                </a:lnTo>
                <a:lnTo>
                  <a:pt x="53339" y="38861"/>
                </a:lnTo>
                <a:close/>
              </a:path>
              <a:path w="100965" h="109855">
                <a:moveTo>
                  <a:pt x="56387" y="39623"/>
                </a:moveTo>
                <a:lnTo>
                  <a:pt x="53339" y="38861"/>
                </a:lnTo>
                <a:lnTo>
                  <a:pt x="51816" y="38099"/>
                </a:lnTo>
                <a:lnTo>
                  <a:pt x="56387" y="39623"/>
                </a:lnTo>
                <a:close/>
              </a:path>
              <a:path w="100965" h="109855">
                <a:moveTo>
                  <a:pt x="98298" y="39623"/>
                </a:moveTo>
                <a:lnTo>
                  <a:pt x="56387" y="39623"/>
                </a:lnTo>
                <a:lnTo>
                  <a:pt x="51816" y="38099"/>
                </a:lnTo>
                <a:lnTo>
                  <a:pt x="97917" y="38099"/>
                </a:lnTo>
                <a:lnTo>
                  <a:pt x="98298" y="39623"/>
                </a:lnTo>
                <a:close/>
              </a:path>
              <a:path w="100965" h="109855">
                <a:moveTo>
                  <a:pt x="44195" y="39623"/>
                </a:moveTo>
                <a:lnTo>
                  <a:pt x="48196" y="38290"/>
                </a:lnTo>
                <a:lnTo>
                  <a:pt x="48332" y="38317"/>
                </a:lnTo>
                <a:lnTo>
                  <a:pt x="47244" y="38861"/>
                </a:lnTo>
                <a:lnTo>
                  <a:pt x="44195" y="39623"/>
                </a:lnTo>
                <a:close/>
              </a:path>
              <a:path w="100965" h="109855">
                <a:moveTo>
                  <a:pt x="47244" y="38861"/>
                </a:moveTo>
                <a:lnTo>
                  <a:pt x="48332" y="38317"/>
                </a:lnTo>
                <a:lnTo>
                  <a:pt x="48937" y="38438"/>
                </a:lnTo>
                <a:lnTo>
                  <a:pt x="47244" y="38861"/>
                </a:lnTo>
                <a:close/>
              </a:path>
              <a:path w="100965" h="109855">
                <a:moveTo>
                  <a:pt x="54864" y="39623"/>
                </a:moveTo>
                <a:lnTo>
                  <a:pt x="49784" y="38607"/>
                </a:lnTo>
                <a:lnTo>
                  <a:pt x="50945" y="38317"/>
                </a:lnTo>
                <a:lnTo>
                  <a:pt x="54864" y="39623"/>
                </a:lnTo>
                <a:close/>
              </a:path>
              <a:path w="100965" h="109855">
                <a:moveTo>
                  <a:pt x="45719" y="39623"/>
                </a:moveTo>
                <a:lnTo>
                  <a:pt x="49149" y="38480"/>
                </a:lnTo>
                <a:lnTo>
                  <a:pt x="49784" y="38607"/>
                </a:lnTo>
                <a:lnTo>
                  <a:pt x="45719" y="39623"/>
                </a:lnTo>
                <a:close/>
              </a:path>
              <a:path w="100965" h="109855">
                <a:moveTo>
                  <a:pt x="45719" y="39623"/>
                </a:moveTo>
                <a:lnTo>
                  <a:pt x="44195" y="39623"/>
                </a:lnTo>
                <a:lnTo>
                  <a:pt x="47244" y="38861"/>
                </a:lnTo>
                <a:lnTo>
                  <a:pt x="45719" y="39623"/>
                </a:lnTo>
                <a:close/>
              </a:path>
              <a:path w="100965" h="109855">
                <a:moveTo>
                  <a:pt x="98679" y="41147"/>
                </a:moveTo>
                <a:lnTo>
                  <a:pt x="57912" y="41147"/>
                </a:lnTo>
                <a:lnTo>
                  <a:pt x="53339" y="38861"/>
                </a:lnTo>
                <a:lnTo>
                  <a:pt x="56387" y="39623"/>
                </a:lnTo>
                <a:lnTo>
                  <a:pt x="98298" y="39623"/>
                </a:lnTo>
                <a:lnTo>
                  <a:pt x="98679" y="41147"/>
                </a:lnTo>
                <a:close/>
              </a:path>
              <a:path w="100965" h="109855">
                <a:moveTo>
                  <a:pt x="44195" y="41147"/>
                </a:moveTo>
                <a:lnTo>
                  <a:pt x="42672" y="41147"/>
                </a:lnTo>
                <a:lnTo>
                  <a:pt x="45719" y="39623"/>
                </a:lnTo>
                <a:lnTo>
                  <a:pt x="44195" y="41147"/>
                </a:lnTo>
                <a:close/>
              </a:path>
              <a:path w="100965" h="109855">
                <a:moveTo>
                  <a:pt x="59944" y="44703"/>
                </a:moveTo>
                <a:lnTo>
                  <a:pt x="54864" y="39623"/>
                </a:lnTo>
                <a:lnTo>
                  <a:pt x="57912" y="41147"/>
                </a:lnTo>
                <a:lnTo>
                  <a:pt x="98679" y="41147"/>
                </a:lnTo>
                <a:lnTo>
                  <a:pt x="99060" y="42671"/>
                </a:lnTo>
                <a:lnTo>
                  <a:pt x="59436" y="42671"/>
                </a:lnTo>
                <a:lnTo>
                  <a:pt x="59944" y="44703"/>
                </a:lnTo>
                <a:close/>
              </a:path>
              <a:path w="100965" h="109855">
                <a:moveTo>
                  <a:pt x="39624" y="45719"/>
                </a:moveTo>
                <a:lnTo>
                  <a:pt x="41148" y="42671"/>
                </a:lnTo>
                <a:lnTo>
                  <a:pt x="40640" y="44703"/>
                </a:lnTo>
                <a:lnTo>
                  <a:pt x="39624" y="45719"/>
                </a:lnTo>
                <a:close/>
              </a:path>
              <a:path w="100965" h="109855">
                <a:moveTo>
                  <a:pt x="40640" y="44703"/>
                </a:moveTo>
                <a:lnTo>
                  <a:pt x="41148" y="42671"/>
                </a:lnTo>
                <a:lnTo>
                  <a:pt x="42671" y="42671"/>
                </a:lnTo>
                <a:lnTo>
                  <a:pt x="40640" y="44703"/>
                </a:lnTo>
                <a:close/>
              </a:path>
              <a:path w="100965" h="109855">
                <a:moveTo>
                  <a:pt x="60960" y="45719"/>
                </a:moveTo>
                <a:lnTo>
                  <a:pt x="59944" y="44703"/>
                </a:lnTo>
                <a:lnTo>
                  <a:pt x="59436" y="42671"/>
                </a:lnTo>
                <a:lnTo>
                  <a:pt x="60960" y="45719"/>
                </a:lnTo>
                <a:close/>
              </a:path>
              <a:path w="100965" h="109855">
                <a:moveTo>
                  <a:pt x="100279" y="51815"/>
                </a:moveTo>
                <a:lnTo>
                  <a:pt x="62484" y="51815"/>
                </a:lnTo>
                <a:lnTo>
                  <a:pt x="60960" y="45719"/>
                </a:lnTo>
                <a:lnTo>
                  <a:pt x="59436" y="42671"/>
                </a:lnTo>
                <a:lnTo>
                  <a:pt x="99060" y="42671"/>
                </a:lnTo>
                <a:lnTo>
                  <a:pt x="99060" y="45719"/>
                </a:lnTo>
                <a:lnTo>
                  <a:pt x="100279" y="51815"/>
                </a:lnTo>
                <a:close/>
              </a:path>
              <a:path w="100965" h="109855">
                <a:moveTo>
                  <a:pt x="39624" y="48767"/>
                </a:moveTo>
                <a:lnTo>
                  <a:pt x="39624" y="45719"/>
                </a:lnTo>
                <a:lnTo>
                  <a:pt x="40640" y="44703"/>
                </a:lnTo>
                <a:lnTo>
                  <a:pt x="39624" y="48767"/>
                </a:lnTo>
                <a:close/>
              </a:path>
              <a:path w="100965" h="109855">
                <a:moveTo>
                  <a:pt x="60960" y="48767"/>
                </a:moveTo>
                <a:lnTo>
                  <a:pt x="59944" y="44703"/>
                </a:lnTo>
                <a:lnTo>
                  <a:pt x="60960" y="45719"/>
                </a:lnTo>
                <a:lnTo>
                  <a:pt x="60960" y="48767"/>
                </a:lnTo>
                <a:close/>
              </a:path>
              <a:path w="100965" h="109855">
                <a:moveTo>
                  <a:pt x="38438" y="55033"/>
                </a:moveTo>
                <a:lnTo>
                  <a:pt x="38100" y="53339"/>
                </a:lnTo>
                <a:lnTo>
                  <a:pt x="39624" y="50291"/>
                </a:lnTo>
                <a:lnTo>
                  <a:pt x="38438" y="55033"/>
                </a:lnTo>
                <a:close/>
              </a:path>
              <a:path w="100965" h="109855">
                <a:moveTo>
                  <a:pt x="62145" y="55033"/>
                </a:moveTo>
                <a:lnTo>
                  <a:pt x="60960" y="50291"/>
                </a:lnTo>
                <a:lnTo>
                  <a:pt x="62484" y="51815"/>
                </a:lnTo>
                <a:lnTo>
                  <a:pt x="100279" y="51815"/>
                </a:lnTo>
                <a:lnTo>
                  <a:pt x="100584" y="53339"/>
                </a:lnTo>
                <a:lnTo>
                  <a:pt x="62484" y="53339"/>
                </a:lnTo>
                <a:lnTo>
                  <a:pt x="62145" y="55033"/>
                </a:lnTo>
                <a:close/>
              </a:path>
              <a:path w="100965" h="109855">
                <a:moveTo>
                  <a:pt x="38100" y="56387"/>
                </a:moveTo>
                <a:lnTo>
                  <a:pt x="38100" y="53339"/>
                </a:lnTo>
                <a:lnTo>
                  <a:pt x="38438" y="55033"/>
                </a:lnTo>
                <a:lnTo>
                  <a:pt x="38100" y="56387"/>
                </a:lnTo>
                <a:close/>
              </a:path>
              <a:path w="100965" h="109855">
                <a:moveTo>
                  <a:pt x="62484" y="56387"/>
                </a:moveTo>
                <a:lnTo>
                  <a:pt x="62145" y="55033"/>
                </a:lnTo>
                <a:lnTo>
                  <a:pt x="62484" y="53339"/>
                </a:lnTo>
                <a:lnTo>
                  <a:pt x="62484" y="56387"/>
                </a:lnTo>
                <a:close/>
              </a:path>
              <a:path w="100965" h="109855">
                <a:moveTo>
                  <a:pt x="100584" y="56387"/>
                </a:moveTo>
                <a:lnTo>
                  <a:pt x="62484" y="56387"/>
                </a:lnTo>
                <a:lnTo>
                  <a:pt x="62484" y="53339"/>
                </a:lnTo>
                <a:lnTo>
                  <a:pt x="100584" y="53339"/>
                </a:lnTo>
                <a:lnTo>
                  <a:pt x="100584" y="56387"/>
                </a:lnTo>
                <a:close/>
              </a:path>
              <a:path w="100965" h="109855">
                <a:moveTo>
                  <a:pt x="38709" y="56387"/>
                </a:moveTo>
                <a:lnTo>
                  <a:pt x="38100" y="56387"/>
                </a:lnTo>
                <a:lnTo>
                  <a:pt x="38438" y="55033"/>
                </a:lnTo>
                <a:lnTo>
                  <a:pt x="38709" y="56387"/>
                </a:lnTo>
                <a:close/>
              </a:path>
              <a:path w="100965" h="109855">
                <a:moveTo>
                  <a:pt x="60960" y="60959"/>
                </a:moveTo>
                <a:lnTo>
                  <a:pt x="62145" y="55033"/>
                </a:lnTo>
                <a:lnTo>
                  <a:pt x="62484" y="56387"/>
                </a:lnTo>
                <a:lnTo>
                  <a:pt x="100584" y="56387"/>
                </a:lnTo>
                <a:lnTo>
                  <a:pt x="100279" y="57911"/>
                </a:lnTo>
                <a:lnTo>
                  <a:pt x="62484" y="57911"/>
                </a:lnTo>
                <a:lnTo>
                  <a:pt x="60960" y="60959"/>
                </a:lnTo>
                <a:close/>
              </a:path>
              <a:path w="100965" h="109855">
                <a:moveTo>
                  <a:pt x="39624" y="60959"/>
                </a:moveTo>
                <a:lnTo>
                  <a:pt x="38100" y="57911"/>
                </a:lnTo>
                <a:lnTo>
                  <a:pt x="39014" y="57911"/>
                </a:lnTo>
                <a:lnTo>
                  <a:pt x="39624" y="60959"/>
                </a:lnTo>
                <a:close/>
              </a:path>
              <a:path w="100965" h="109855">
                <a:moveTo>
                  <a:pt x="54864" y="70103"/>
                </a:moveTo>
                <a:lnTo>
                  <a:pt x="59436" y="67055"/>
                </a:lnTo>
                <a:lnTo>
                  <a:pt x="60960" y="64007"/>
                </a:lnTo>
                <a:lnTo>
                  <a:pt x="62484" y="57911"/>
                </a:lnTo>
                <a:lnTo>
                  <a:pt x="100279" y="57911"/>
                </a:lnTo>
                <a:lnTo>
                  <a:pt x="99060" y="64007"/>
                </a:lnTo>
                <a:lnTo>
                  <a:pt x="99060" y="67055"/>
                </a:lnTo>
                <a:lnTo>
                  <a:pt x="98679" y="68579"/>
                </a:lnTo>
                <a:lnTo>
                  <a:pt x="57912" y="68579"/>
                </a:lnTo>
                <a:lnTo>
                  <a:pt x="54864" y="70103"/>
                </a:lnTo>
                <a:close/>
              </a:path>
              <a:path w="100965" h="109855">
                <a:moveTo>
                  <a:pt x="40767" y="65531"/>
                </a:moveTo>
                <a:lnTo>
                  <a:pt x="39624" y="64007"/>
                </a:lnTo>
                <a:lnTo>
                  <a:pt x="39624" y="60959"/>
                </a:lnTo>
                <a:lnTo>
                  <a:pt x="40767" y="65531"/>
                </a:lnTo>
                <a:close/>
              </a:path>
              <a:path w="100965" h="109855">
                <a:moveTo>
                  <a:pt x="59944" y="65023"/>
                </a:moveTo>
                <a:lnTo>
                  <a:pt x="60960" y="60959"/>
                </a:lnTo>
                <a:lnTo>
                  <a:pt x="60960" y="64007"/>
                </a:lnTo>
                <a:lnTo>
                  <a:pt x="59944" y="65023"/>
                </a:lnTo>
                <a:close/>
              </a:path>
              <a:path w="100965" h="109855">
                <a:moveTo>
                  <a:pt x="41148" y="67055"/>
                </a:moveTo>
                <a:lnTo>
                  <a:pt x="39624" y="64007"/>
                </a:lnTo>
                <a:lnTo>
                  <a:pt x="40767" y="65531"/>
                </a:lnTo>
                <a:lnTo>
                  <a:pt x="41148" y="67055"/>
                </a:lnTo>
                <a:close/>
              </a:path>
              <a:path w="100965" h="109855">
                <a:moveTo>
                  <a:pt x="59436" y="67055"/>
                </a:moveTo>
                <a:lnTo>
                  <a:pt x="59944" y="65023"/>
                </a:lnTo>
                <a:lnTo>
                  <a:pt x="60960" y="64007"/>
                </a:lnTo>
                <a:lnTo>
                  <a:pt x="59436" y="67055"/>
                </a:lnTo>
                <a:close/>
              </a:path>
              <a:path w="100965" h="109855">
                <a:moveTo>
                  <a:pt x="56387" y="68579"/>
                </a:moveTo>
                <a:lnTo>
                  <a:pt x="59944" y="65023"/>
                </a:lnTo>
                <a:lnTo>
                  <a:pt x="59436" y="67055"/>
                </a:lnTo>
                <a:lnTo>
                  <a:pt x="56387" y="68579"/>
                </a:lnTo>
                <a:close/>
              </a:path>
              <a:path w="100965" h="109855">
                <a:moveTo>
                  <a:pt x="42671" y="68071"/>
                </a:moveTo>
                <a:lnTo>
                  <a:pt x="41148" y="67055"/>
                </a:lnTo>
                <a:lnTo>
                  <a:pt x="40767" y="65531"/>
                </a:lnTo>
                <a:lnTo>
                  <a:pt x="42671" y="68071"/>
                </a:lnTo>
                <a:close/>
              </a:path>
              <a:path w="100965" h="109855">
                <a:moveTo>
                  <a:pt x="43281" y="68884"/>
                </a:moveTo>
                <a:lnTo>
                  <a:pt x="42671" y="68579"/>
                </a:lnTo>
                <a:lnTo>
                  <a:pt x="41148" y="67055"/>
                </a:lnTo>
                <a:lnTo>
                  <a:pt x="42671" y="68071"/>
                </a:lnTo>
                <a:lnTo>
                  <a:pt x="43281" y="68884"/>
                </a:lnTo>
                <a:close/>
              </a:path>
              <a:path w="100965" h="109855">
                <a:moveTo>
                  <a:pt x="45719" y="70103"/>
                </a:moveTo>
                <a:lnTo>
                  <a:pt x="43281" y="68884"/>
                </a:lnTo>
                <a:lnTo>
                  <a:pt x="42671" y="68071"/>
                </a:lnTo>
                <a:lnTo>
                  <a:pt x="45719" y="70103"/>
                </a:lnTo>
                <a:close/>
              </a:path>
              <a:path w="100965" h="109855">
                <a:moveTo>
                  <a:pt x="44195" y="70103"/>
                </a:moveTo>
                <a:lnTo>
                  <a:pt x="42671" y="68579"/>
                </a:lnTo>
                <a:lnTo>
                  <a:pt x="43281" y="68884"/>
                </a:lnTo>
                <a:lnTo>
                  <a:pt x="44195" y="70103"/>
                </a:lnTo>
                <a:close/>
              </a:path>
              <a:path w="100965" h="109855">
                <a:moveTo>
                  <a:pt x="53340" y="70865"/>
                </a:moveTo>
                <a:lnTo>
                  <a:pt x="57912" y="68579"/>
                </a:lnTo>
                <a:lnTo>
                  <a:pt x="98679" y="68579"/>
                </a:lnTo>
                <a:lnTo>
                  <a:pt x="98298" y="70103"/>
                </a:lnTo>
                <a:lnTo>
                  <a:pt x="56387" y="70103"/>
                </a:lnTo>
                <a:lnTo>
                  <a:pt x="53340" y="70865"/>
                </a:lnTo>
                <a:close/>
              </a:path>
              <a:path w="100965" h="109855">
                <a:moveTo>
                  <a:pt x="47244" y="70865"/>
                </a:moveTo>
                <a:lnTo>
                  <a:pt x="44195" y="70103"/>
                </a:lnTo>
                <a:lnTo>
                  <a:pt x="43281" y="68884"/>
                </a:lnTo>
                <a:lnTo>
                  <a:pt x="47244" y="70865"/>
                </a:lnTo>
                <a:close/>
              </a:path>
              <a:path w="100965" h="109855">
                <a:moveTo>
                  <a:pt x="48768" y="71627"/>
                </a:moveTo>
                <a:lnTo>
                  <a:pt x="44195" y="70103"/>
                </a:lnTo>
                <a:lnTo>
                  <a:pt x="47244" y="70865"/>
                </a:lnTo>
                <a:lnTo>
                  <a:pt x="48768" y="71627"/>
                </a:lnTo>
                <a:close/>
              </a:path>
              <a:path w="100965" h="109855">
                <a:moveTo>
                  <a:pt x="51816" y="71627"/>
                </a:moveTo>
                <a:lnTo>
                  <a:pt x="53340" y="70865"/>
                </a:lnTo>
                <a:lnTo>
                  <a:pt x="56387" y="70103"/>
                </a:lnTo>
                <a:lnTo>
                  <a:pt x="51816" y="71627"/>
                </a:lnTo>
                <a:close/>
              </a:path>
              <a:path w="100965" h="109855">
                <a:moveTo>
                  <a:pt x="97917" y="71627"/>
                </a:moveTo>
                <a:lnTo>
                  <a:pt x="51816" y="71627"/>
                </a:lnTo>
                <a:lnTo>
                  <a:pt x="56387" y="70103"/>
                </a:lnTo>
                <a:lnTo>
                  <a:pt x="98298" y="70103"/>
                </a:lnTo>
                <a:lnTo>
                  <a:pt x="97917" y="71627"/>
                </a:lnTo>
                <a:close/>
              </a:path>
              <a:path w="100965" h="109855">
                <a:moveTo>
                  <a:pt x="50292" y="71627"/>
                </a:moveTo>
                <a:lnTo>
                  <a:pt x="48768" y="71627"/>
                </a:lnTo>
                <a:lnTo>
                  <a:pt x="47244" y="70865"/>
                </a:lnTo>
                <a:lnTo>
                  <a:pt x="50292" y="71627"/>
                </a:lnTo>
                <a:close/>
              </a:path>
              <a:path w="100965" h="109855">
                <a:moveTo>
                  <a:pt x="51816" y="71627"/>
                </a:moveTo>
                <a:lnTo>
                  <a:pt x="50292" y="71627"/>
                </a:lnTo>
                <a:lnTo>
                  <a:pt x="53340" y="70865"/>
                </a:lnTo>
                <a:lnTo>
                  <a:pt x="51816" y="71627"/>
                </a:lnTo>
                <a:close/>
              </a:path>
              <a:path w="100965" h="109855">
                <a:moveTo>
                  <a:pt x="79248" y="100583"/>
                </a:moveTo>
                <a:lnTo>
                  <a:pt x="21336" y="100583"/>
                </a:lnTo>
                <a:lnTo>
                  <a:pt x="21336" y="99059"/>
                </a:lnTo>
                <a:lnTo>
                  <a:pt x="79248" y="99059"/>
                </a:lnTo>
                <a:lnTo>
                  <a:pt x="79248" y="100583"/>
                </a:lnTo>
                <a:close/>
              </a:path>
              <a:path w="100965" h="109855">
                <a:moveTo>
                  <a:pt x="71628" y="105155"/>
                </a:moveTo>
                <a:lnTo>
                  <a:pt x="28956" y="105155"/>
                </a:lnTo>
                <a:lnTo>
                  <a:pt x="27432" y="103631"/>
                </a:lnTo>
                <a:lnTo>
                  <a:pt x="22859" y="100583"/>
                </a:lnTo>
                <a:lnTo>
                  <a:pt x="77724" y="100583"/>
                </a:lnTo>
                <a:lnTo>
                  <a:pt x="73152" y="103631"/>
                </a:lnTo>
                <a:lnTo>
                  <a:pt x="71628" y="105155"/>
                </a:lnTo>
                <a:close/>
              </a:path>
              <a:path w="100965" h="109855">
                <a:moveTo>
                  <a:pt x="62484" y="108203"/>
                </a:moveTo>
                <a:lnTo>
                  <a:pt x="38100" y="108203"/>
                </a:lnTo>
                <a:lnTo>
                  <a:pt x="32004" y="106679"/>
                </a:lnTo>
                <a:lnTo>
                  <a:pt x="30480" y="105155"/>
                </a:lnTo>
                <a:lnTo>
                  <a:pt x="70104" y="105155"/>
                </a:lnTo>
                <a:lnTo>
                  <a:pt x="68580" y="106679"/>
                </a:lnTo>
                <a:lnTo>
                  <a:pt x="62484" y="108203"/>
                </a:lnTo>
                <a:close/>
              </a:path>
              <a:path w="100965" h="109855">
                <a:moveTo>
                  <a:pt x="51816" y="109727"/>
                </a:moveTo>
                <a:lnTo>
                  <a:pt x="47244" y="109727"/>
                </a:lnTo>
                <a:lnTo>
                  <a:pt x="41148" y="108203"/>
                </a:lnTo>
                <a:lnTo>
                  <a:pt x="59436" y="108203"/>
                </a:lnTo>
                <a:lnTo>
                  <a:pt x="51816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836152" y="3762755"/>
            <a:ext cx="60960" cy="71755"/>
          </a:xfrm>
          <a:custGeom>
            <a:avLst/>
            <a:gdLst/>
            <a:ahLst/>
            <a:cxnLst/>
            <a:rect l="l" t="t" r="r" b="b"/>
            <a:pathLst>
              <a:path w="60959" h="71754">
                <a:moveTo>
                  <a:pt x="30480" y="71627"/>
                </a:moveTo>
                <a:lnTo>
                  <a:pt x="18645" y="68937"/>
                </a:lnTo>
                <a:lnTo>
                  <a:pt x="8953" y="61531"/>
                </a:lnTo>
                <a:lnTo>
                  <a:pt x="2405" y="50411"/>
                </a:lnTo>
                <a:lnTo>
                  <a:pt x="0" y="36575"/>
                </a:lnTo>
                <a:lnTo>
                  <a:pt x="2405" y="22502"/>
                </a:lnTo>
                <a:lnTo>
                  <a:pt x="8953" y="10858"/>
                </a:lnTo>
                <a:lnTo>
                  <a:pt x="18645" y="2928"/>
                </a:lnTo>
                <a:lnTo>
                  <a:pt x="30480" y="0"/>
                </a:lnTo>
                <a:lnTo>
                  <a:pt x="42314" y="2928"/>
                </a:lnTo>
                <a:lnTo>
                  <a:pt x="52006" y="10858"/>
                </a:lnTo>
                <a:lnTo>
                  <a:pt x="58554" y="22502"/>
                </a:lnTo>
                <a:lnTo>
                  <a:pt x="60960" y="36575"/>
                </a:lnTo>
                <a:lnTo>
                  <a:pt x="58554" y="50411"/>
                </a:lnTo>
                <a:lnTo>
                  <a:pt x="52006" y="61531"/>
                </a:lnTo>
                <a:lnTo>
                  <a:pt x="42314" y="68937"/>
                </a:lnTo>
                <a:lnTo>
                  <a:pt x="30480" y="71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816340" y="3744467"/>
            <a:ext cx="100965" cy="109855"/>
          </a:xfrm>
          <a:custGeom>
            <a:avLst/>
            <a:gdLst/>
            <a:ahLst/>
            <a:cxnLst/>
            <a:rect l="l" t="t" r="r" b="b"/>
            <a:pathLst>
              <a:path w="100965" h="109854">
                <a:moveTo>
                  <a:pt x="60960" y="1523"/>
                </a:moveTo>
                <a:lnTo>
                  <a:pt x="39624" y="1523"/>
                </a:lnTo>
                <a:lnTo>
                  <a:pt x="41148" y="0"/>
                </a:lnTo>
                <a:lnTo>
                  <a:pt x="59436" y="0"/>
                </a:lnTo>
                <a:lnTo>
                  <a:pt x="60960" y="1523"/>
                </a:lnTo>
                <a:close/>
              </a:path>
              <a:path w="100965" h="109854">
                <a:moveTo>
                  <a:pt x="70104" y="4571"/>
                </a:moveTo>
                <a:lnTo>
                  <a:pt x="30480" y="4571"/>
                </a:lnTo>
                <a:lnTo>
                  <a:pt x="32004" y="3047"/>
                </a:lnTo>
                <a:lnTo>
                  <a:pt x="38100" y="1523"/>
                </a:lnTo>
                <a:lnTo>
                  <a:pt x="62484" y="1523"/>
                </a:lnTo>
                <a:lnTo>
                  <a:pt x="68580" y="3047"/>
                </a:lnTo>
                <a:lnTo>
                  <a:pt x="70104" y="4571"/>
                </a:lnTo>
                <a:close/>
              </a:path>
              <a:path w="100965" h="109854">
                <a:moveTo>
                  <a:pt x="77724" y="9143"/>
                </a:moveTo>
                <a:lnTo>
                  <a:pt x="22859" y="9143"/>
                </a:lnTo>
                <a:lnTo>
                  <a:pt x="27432" y="4571"/>
                </a:lnTo>
                <a:lnTo>
                  <a:pt x="73152" y="4571"/>
                </a:lnTo>
                <a:lnTo>
                  <a:pt x="77724" y="9143"/>
                </a:lnTo>
                <a:close/>
              </a:path>
              <a:path w="100965" h="109854">
                <a:moveTo>
                  <a:pt x="79248" y="10667"/>
                </a:moveTo>
                <a:lnTo>
                  <a:pt x="21336" y="10667"/>
                </a:lnTo>
                <a:lnTo>
                  <a:pt x="21336" y="9143"/>
                </a:lnTo>
                <a:lnTo>
                  <a:pt x="79248" y="9143"/>
                </a:lnTo>
                <a:lnTo>
                  <a:pt x="79248" y="10667"/>
                </a:lnTo>
                <a:close/>
              </a:path>
              <a:path w="100965" h="109854">
                <a:moveTo>
                  <a:pt x="97536" y="74675"/>
                </a:moveTo>
                <a:lnTo>
                  <a:pt x="3048" y="74675"/>
                </a:lnTo>
                <a:lnTo>
                  <a:pt x="3048" y="73151"/>
                </a:lnTo>
                <a:lnTo>
                  <a:pt x="1524" y="67055"/>
                </a:lnTo>
                <a:lnTo>
                  <a:pt x="1524" y="64007"/>
                </a:lnTo>
                <a:lnTo>
                  <a:pt x="0" y="56387"/>
                </a:lnTo>
                <a:lnTo>
                  <a:pt x="0" y="51815"/>
                </a:lnTo>
                <a:lnTo>
                  <a:pt x="1524" y="45719"/>
                </a:lnTo>
                <a:lnTo>
                  <a:pt x="1524" y="42671"/>
                </a:lnTo>
                <a:lnTo>
                  <a:pt x="3048" y="35051"/>
                </a:lnTo>
                <a:lnTo>
                  <a:pt x="4572" y="33527"/>
                </a:lnTo>
                <a:lnTo>
                  <a:pt x="4572" y="32003"/>
                </a:lnTo>
                <a:lnTo>
                  <a:pt x="7620" y="25907"/>
                </a:lnTo>
                <a:lnTo>
                  <a:pt x="9144" y="24383"/>
                </a:lnTo>
                <a:lnTo>
                  <a:pt x="9144" y="22859"/>
                </a:lnTo>
                <a:lnTo>
                  <a:pt x="12192" y="18287"/>
                </a:lnTo>
                <a:lnTo>
                  <a:pt x="19812" y="10667"/>
                </a:lnTo>
                <a:lnTo>
                  <a:pt x="80772" y="10667"/>
                </a:lnTo>
                <a:lnTo>
                  <a:pt x="86868" y="16763"/>
                </a:lnTo>
                <a:lnTo>
                  <a:pt x="86868" y="18287"/>
                </a:lnTo>
                <a:lnTo>
                  <a:pt x="91439" y="22859"/>
                </a:lnTo>
                <a:lnTo>
                  <a:pt x="91439" y="24383"/>
                </a:lnTo>
                <a:lnTo>
                  <a:pt x="92964" y="24383"/>
                </a:lnTo>
                <a:lnTo>
                  <a:pt x="92964" y="25907"/>
                </a:lnTo>
                <a:lnTo>
                  <a:pt x="96012" y="32003"/>
                </a:lnTo>
                <a:lnTo>
                  <a:pt x="96012" y="33527"/>
                </a:lnTo>
                <a:lnTo>
                  <a:pt x="97536" y="35051"/>
                </a:lnTo>
                <a:lnTo>
                  <a:pt x="98145" y="38099"/>
                </a:lnTo>
                <a:lnTo>
                  <a:pt x="45719" y="38099"/>
                </a:lnTo>
                <a:lnTo>
                  <a:pt x="41148" y="42671"/>
                </a:lnTo>
                <a:lnTo>
                  <a:pt x="39624" y="45719"/>
                </a:lnTo>
                <a:lnTo>
                  <a:pt x="38100" y="51815"/>
                </a:lnTo>
                <a:lnTo>
                  <a:pt x="38100" y="56387"/>
                </a:lnTo>
                <a:lnTo>
                  <a:pt x="39624" y="62483"/>
                </a:lnTo>
                <a:lnTo>
                  <a:pt x="40386" y="62483"/>
                </a:lnTo>
                <a:lnTo>
                  <a:pt x="40767" y="64007"/>
                </a:lnTo>
                <a:lnTo>
                  <a:pt x="39624" y="64007"/>
                </a:lnTo>
                <a:lnTo>
                  <a:pt x="44195" y="68579"/>
                </a:lnTo>
                <a:lnTo>
                  <a:pt x="42672" y="68579"/>
                </a:lnTo>
                <a:lnTo>
                  <a:pt x="48332" y="71410"/>
                </a:lnTo>
                <a:lnTo>
                  <a:pt x="47244" y="71627"/>
                </a:lnTo>
                <a:lnTo>
                  <a:pt x="97917" y="71627"/>
                </a:lnTo>
                <a:lnTo>
                  <a:pt x="97536" y="73151"/>
                </a:lnTo>
                <a:lnTo>
                  <a:pt x="97536" y="74675"/>
                </a:lnTo>
                <a:close/>
              </a:path>
              <a:path w="100965" h="109854">
                <a:moveTo>
                  <a:pt x="44195" y="39623"/>
                </a:moveTo>
                <a:lnTo>
                  <a:pt x="45719" y="38099"/>
                </a:lnTo>
                <a:lnTo>
                  <a:pt x="48768" y="38099"/>
                </a:lnTo>
                <a:lnTo>
                  <a:pt x="44195" y="39623"/>
                </a:lnTo>
                <a:close/>
              </a:path>
              <a:path w="100965" h="109854">
                <a:moveTo>
                  <a:pt x="44195" y="39623"/>
                </a:moveTo>
                <a:lnTo>
                  <a:pt x="48768" y="38099"/>
                </a:lnTo>
                <a:lnTo>
                  <a:pt x="47244" y="38861"/>
                </a:lnTo>
                <a:lnTo>
                  <a:pt x="44195" y="39623"/>
                </a:lnTo>
                <a:close/>
              </a:path>
              <a:path w="100965" h="109854">
                <a:moveTo>
                  <a:pt x="47244" y="38861"/>
                </a:moveTo>
                <a:lnTo>
                  <a:pt x="48768" y="38099"/>
                </a:lnTo>
                <a:lnTo>
                  <a:pt x="50292" y="38099"/>
                </a:lnTo>
                <a:lnTo>
                  <a:pt x="47244" y="38861"/>
                </a:lnTo>
                <a:close/>
              </a:path>
              <a:path w="100965" h="109854">
                <a:moveTo>
                  <a:pt x="53339" y="38861"/>
                </a:moveTo>
                <a:lnTo>
                  <a:pt x="50292" y="38099"/>
                </a:lnTo>
                <a:lnTo>
                  <a:pt x="51816" y="38099"/>
                </a:lnTo>
                <a:lnTo>
                  <a:pt x="53339" y="38861"/>
                </a:lnTo>
                <a:close/>
              </a:path>
              <a:path w="100965" h="109854">
                <a:moveTo>
                  <a:pt x="56387" y="39623"/>
                </a:moveTo>
                <a:lnTo>
                  <a:pt x="53339" y="38861"/>
                </a:lnTo>
                <a:lnTo>
                  <a:pt x="51816" y="38099"/>
                </a:lnTo>
                <a:lnTo>
                  <a:pt x="56387" y="39623"/>
                </a:lnTo>
                <a:close/>
              </a:path>
              <a:path w="100965" h="109854">
                <a:moveTo>
                  <a:pt x="56387" y="39623"/>
                </a:moveTo>
                <a:lnTo>
                  <a:pt x="51816" y="38099"/>
                </a:lnTo>
                <a:lnTo>
                  <a:pt x="54864" y="38099"/>
                </a:lnTo>
                <a:lnTo>
                  <a:pt x="56387" y="39623"/>
                </a:lnTo>
                <a:close/>
              </a:path>
              <a:path w="100965" h="109854">
                <a:moveTo>
                  <a:pt x="54864" y="70103"/>
                </a:moveTo>
                <a:lnTo>
                  <a:pt x="60960" y="64007"/>
                </a:lnTo>
                <a:lnTo>
                  <a:pt x="62484" y="56387"/>
                </a:lnTo>
                <a:lnTo>
                  <a:pt x="62484" y="51815"/>
                </a:lnTo>
                <a:lnTo>
                  <a:pt x="60960" y="45719"/>
                </a:lnTo>
                <a:lnTo>
                  <a:pt x="59436" y="42671"/>
                </a:lnTo>
                <a:lnTo>
                  <a:pt x="54864" y="38099"/>
                </a:lnTo>
                <a:lnTo>
                  <a:pt x="98145" y="38099"/>
                </a:lnTo>
                <a:lnTo>
                  <a:pt x="99060" y="42671"/>
                </a:lnTo>
                <a:lnTo>
                  <a:pt x="99060" y="45719"/>
                </a:lnTo>
                <a:lnTo>
                  <a:pt x="100584" y="51815"/>
                </a:lnTo>
                <a:lnTo>
                  <a:pt x="100584" y="56387"/>
                </a:lnTo>
                <a:lnTo>
                  <a:pt x="99060" y="64007"/>
                </a:lnTo>
                <a:lnTo>
                  <a:pt x="99060" y="67055"/>
                </a:lnTo>
                <a:lnTo>
                  <a:pt x="98679" y="68579"/>
                </a:lnTo>
                <a:lnTo>
                  <a:pt x="57912" y="68579"/>
                </a:lnTo>
                <a:lnTo>
                  <a:pt x="54864" y="70103"/>
                </a:lnTo>
                <a:close/>
              </a:path>
              <a:path w="100965" h="109854">
                <a:moveTo>
                  <a:pt x="43281" y="40843"/>
                </a:moveTo>
                <a:lnTo>
                  <a:pt x="44195" y="39623"/>
                </a:lnTo>
                <a:lnTo>
                  <a:pt x="47244" y="38861"/>
                </a:lnTo>
                <a:lnTo>
                  <a:pt x="43281" y="40843"/>
                </a:lnTo>
                <a:close/>
              </a:path>
              <a:path w="100965" h="109854">
                <a:moveTo>
                  <a:pt x="57302" y="40843"/>
                </a:moveTo>
                <a:lnTo>
                  <a:pt x="53339" y="38861"/>
                </a:lnTo>
                <a:lnTo>
                  <a:pt x="56387" y="39623"/>
                </a:lnTo>
                <a:lnTo>
                  <a:pt x="57302" y="40843"/>
                </a:lnTo>
                <a:close/>
              </a:path>
              <a:path w="100965" h="109854">
                <a:moveTo>
                  <a:pt x="42672" y="41147"/>
                </a:moveTo>
                <a:lnTo>
                  <a:pt x="44196" y="39623"/>
                </a:lnTo>
                <a:lnTo>
                  <a:pt x="43281" y="40843"/>
                </a:lnTo>
                <a:lnTo>
                  <a:pt x="42672" y="41147"/>
                </a:lnTo>
                <a:close/>
              </a:path>
              <a:path w="100965" h="109854">
                <a:moveTo>
                  <a:pt x="57912" y="41147"/>
                </a:moveTo>
                <a:lnTo>
                  <a:pt x="57302" y="40843"/>
                </a:lnTo>
                <a:lnTo>
                  <a:pt x="56387" y="39623"/>
                </a:lnTo>
                <a:lnTo>
                  <a:pt x="57912" y="41147"/>
                </a:lnTo>
                <a:close/>
              </a:path>
              <a:path w="100965" h="109854">
                <a:moveTo>
                  <a:pt x="40767" y="44195"/>
                </a:moveTo>
                <a:lnTo>
                  <a:pt x="41148" y="42671"/>
                </a:lnTo>
                <a:lnTo>
                  <a:pt x="42672" y="41147"/>
                </a:lnTo>
                <a:lnTo>
                  <a:pt x="43281" y="40843"/>
                </a:lnTo>
                <a:lnTo>
                  <a:pt x="40767" y="44195"/>
                </a:lnTo>
                <a:close/>
              </a:path>
              <a:path w="100965" h="109854">
                <a:moveTo>
                  <a:pt x="59817" y="44195"/>
                </a:moveTo>
                <a:lnTo>
                  <a:pt x="57302" y="40843"/>
                </a:lnTo>
                <a:lnTo>
                  <a:pt x="57912" y="41147"/>
                </a:lnTo>
                <a:lnTo>
                  <a:pt x="59436" y="42671"/>
                </a:lnTo>
                <a:lnTo>
                  <a:pt x="59817" y="44195"/>
                </a:lnTo>
                <a:close/>
              </a:path>
              <a:path w="100965" h="109854">
                <a:moveTo>
                  <a:pt x="39624" y="45719"/>
                </a:moveTo>
                <a:lnTo>
                  <a:pt x="41148" y="42671"/>
                </a:lnTo>
                <a:lnTo>
                  <a:pt x="40767" y="44195"/>
                </a:lnTo>
                <a:lnTo>
                  <a:pt x="39624" y="45719"/>
                </a:lnTo>
                <a:close/>
              </a:path>
              <a:path w="100965" h="109854">
                <a:moveTo>
                  <a:pt x="60960" y="45719"/>
                </a:moveTo>
                <a:lnTo>
                  <a:pt x="59817" y="44195"/>
                </a:lnTo>
                <a:lnTo>
                  <a:pt x="59436" y="42671"/>
                </a:lnTo>
                <a:lnTo>
                  <a:pt x="60960" y="45719"/>
                </a:lnTo>
                <a:close/>
              </a:path>
              <a:path w="100965" h="109854">
                <a:moveTo>
                  <a:pt x="39624" y="48767"/>
                </a:moveTo>
                <a:lnTo>
                  <a:pt x="39624" y="45719"/>
                </a:lnTo>
                <a:lnTo>
                  <a:pt x="40767" y="44195"/>
                </a:lnTo>
                <a:lnTo>
                  <a:pt x="39624" y="48767"/>
                </a:lnTo>
                <a:close/>
              </a:path>
              <a:path w="100965" h="109854">
                <a:moveTo>
                  <a:pt x="60960" y="48767"/>
                </a:moveTo>
                <a:lnTo>
                  <a:pt x="59817" y="44195"/>
                </a:lnTo>
                <a:lnTo>
                  <a:pt x="60960" y="45719"/>
                </a:lnTo>
                <a:lnTo>
                  <a:pt x="60960" y="48767"/>
                </a:lnTo>
                <a:close/>
              </a:path>
              <a:path w="100965" h="109854">
                <a:moveTo>
                  <a:pt x="38557" y="54101"/>
                </a:moveTo>
                <a:lnTo>
                  <a:pt x="38100" y="51815"/>
                </a:lnTo>
                <a:lnTo>
                  <a:pt x="39624" y="48767"/>
                </a:lnTo>
                <a:lnTo>
                  <a:pt x="38557" y="54101"/>
                </a:lnTo>
                <a:close/>
              </a:path>
              <a:path w="100965" h="109854">
                <a:moveTo>
                  <a:pt x="62026" y="54101"/>
                </a:moveTo>
                <a:lnTo>
                  <a:pt x="60960" y="48767"/>
                </a:lnTo>
                <a:lnTo>
                  <a:pt x="62484" y="51815"/>
                </a:lnTo>
                <a:lnTo>
                  <a:pt x="62026" y="54101"/>
                </a:lnTo>
                <a:close/>
              </a:path>
              <a:path w="100965" h="109854">
                <a:moveTo>
                  <a:pt x="38100" y="56387"/>
                </a:moveTo>
                <a:lnTo>
                  <a:pt x="38100" y="51815"/>
                </a:lnTo>
                <a:lnTo>
                  <a:pt x="38557" y="54101"/>
                </a:lnTo>
                <a:lnTo>
                  <a:pt x="38100" y="56387"/>
                </a:lnTo>
                <a:close/>
              </a:path>
              <a:path w="100965" h="109854">
                <a:moveTo>
                  <a:pt x="62484" y="56387"/>
                </a:moveTo>
                <a:lnTo>
                  <a:pt x="62026" y="54101"/>
                </a:lnTo>
                <a:lnTo>
                  <a:pt x="62484" y="51815"/>
                </a:lnTo>
                <a:lnTo>
                  <a:pt x="62484" y="56387"/>
                </a:lnTo>
                <a:close/>
              </a:path>
              <a:path w="100965" h="109854">
                <a:moveTo>
                  <a:pt x="39624" y="59435"/>
                </a:moveTo>
                <a:lnTo>
                  <a:pt x="38100" y="56387"/>
                </a:lnTo>
                <a:lnTo>
                  <a:pt x="38557" y="54101"/>
                </a:lnTo>
                <a:lnTo>
                  <a:pt x="39624" y="59435"/>
                </a:lnTo>
                <a:close/>
              </a:path>
              <a:path w="100965" h="109854">
                <a:moveTo>
                  <a:pt x="60960" y="59435"/>
                </a:moveTo>
                <a:lnTo>
                  <a:pt x="62026" y="54101"/>
                </a:lnTo>
                <a:lnTo>
                  <a:pt x="62484" y="56387"/>
                </a:lnTo>
                <a:lnTo>
                  <a:pt x="60960" y="59435"/>
                </a:lnTo>
                <a:close/>
              </a:path>
              <a:path w="100965" h="109854">
                <a:moveTo>
                  <a:pt x="40386" y="62483"/>
                </a:moveTo>
                <a:lnTo>
                  <a:pt x="39624" y="62483"/>
                </a:lnTo>
                <a:lnTo>
                  <a:pt x="39624" y="59435"/>
                </a:lnTo>
                <a:lnTo>
                  <a:pt x="40386" y="62483"/>
                </a:lnTo>
                <a:close/>
              </a:path>
              <a:path w="100965" h="109854">
                <a:moveTo>
                  <a:pt x="59436" y="65531"/>
                </a:moveTo>
                <a:lnTo>
                  <a:pt x="60960" y="59435"/>
                </a:lnTo>
                <a:lnTo>
                  <a:pt x="60960" y="64007"/>
                </a:lnTo>
                <a:lnTo>
                  <a:pt x="59436" y="65531"/>
                </a:lnTo>
                <a:close/>
              </a:path>
              <a:path w="100965" h="109854">
                <a:moveTo>
                  <a:pt x="41148" y="65531"/>
                </a:moveTo>
                <a:lnTo>
                  <a:pt x="39624" y="64007"/>
                </a:lnTo>
                <a:lnTo>
                  <a:pt x="40767" y="64007"/>
                </a:lnTo>
                <a:lnTo>
                  <a:pt x="41148" y="65531"/>
                </a:lnTo>
                <a:close/>
              </a:path>
              <a:path w="100965" h="109854">
                <a:moveTo>
                  <a:pt x="45719" y="70103"/>
                </a:moveTo>
                <a:lnTo>
                  <a:pt x="42672" y="68579"/>
                </a:lnTo>
                <a:lnTo>
                  <a:pt x="44196" y="68579"/>
                </a:lnTo>
                <a:lnTo>
                  <a:pt x="45719" y="70103"/>
                </a:lnTo>
                <a:close/>
              </a:path>
              <a:path w="100965" h="109854">
                <a:moveTo>
                  <a:pt x="48768" y="70865"/>
                </a:moveTo>
                <a:lnTo>
                  <a:pt x="46939" y="70408"/>
                </a:lnTo>
                <a:lnTo>
                  <a:pt x="44195" y="68579"/>
                </a:lnTo>
                <a:lnTo>
                  <a:pt x="48768" y="70865"/>
                </a:lnTo>
                <a:close/>
              </a:path>
              <a:path w="100965" h="109854">
                <a:moveTo>
                  <a:pt x="52324" y="70611"/>
                </a:moveTo>
                <a:lnTo>
                  <a:pt x="56387" y="68579"/>
                </a:lnTo>
                <a:lnTo>
                  <a:pt x="53775" y="70321"/>
                </a:lnTo>
                <a:lnTo>
                  <a:pt x="52324" y="70611"/>
                </a:lnTo>
                <a:close/>
              </a:path>
              <a:path w="100965" h="109854">
                <a:moveTo>
                  <a:pt x="97917" y="71627"/>
                </a:moveTo>
                <a:lnTo>
                  <a:pt x="51816" y="71627"/>
                </a:lnTo>
                <a:lnTo>
                  <a:pt x="57912" y="68579"/>
                </a:lnTo>
                <a:lnTo>
                  <a:pt x="98679" y="68579"/>
                </a:lnTo>
                <a:lnTo>
                  <a:pt x="97917" y="71627"/>
                </a:lnTo>
                <a:close/>
              </a:path>
              <a:path w="100965" h="109854">
                <a:moveTo>
                  <a:pt x="47244" y="70611"/>
                </a:moveTo>
                <a:lnTo>
                  <a:pt x="45719" y="70103"/>
                </a:lnTo>
                <a:lnTo>
                  <a:pt x="46939" y="70408"/>
                </a:lnTo>
                <a:lnTo>
                  <a:pt x="47244" y="70611"/>
                </a:lnTo>
                <a:close/>
              </a:path>
              <a:path w="100965" h="109854">
                <a:moveTo>
                  <a:pt x="53340" y="70611"/>
                </a:moveTo>
                <a:lnTo>
                  <a:pt x="53775" y="70321"/>
                </a:lnTo>
                <a:lnTo>
                  <a:pt x="54864" y="70103"/>
                </a:lnTo>
                <a:lnTo>
                  <a:pt x="53340" y="70611"/>
                </a:lnTo>
                <a:close/>
              </a:path>
              <a:path w="100965" h="109854">
                <a:moveTo>
                  <a:pt x="50945" y="71410"/>
                </a:moveTo>
                <a:lnTo>
                  <a:pt x="50800" y="71373"/>
                </a:lnTo>
                <a:lnTo>
                  <a:pt x="52324" y="70611"/>
                </a:lnTo>
                <a:lnTo>
                  <a:pt x="53775" y="70321"/>
                </a:lnTo>
                <a:lnTo>
                  <a:pt x="53340" y="70611"/>
                </a:lnTo>
                <a:lnTo>
                  <a:pt x="50945" y="71410"/>
                </a:lnTo>
                <a:close/>
              </a:path>
              <a:path w="100965" h="109854">
                <a:moveTo>
                  <a:pt x="49149" y="71246"/>
                </a:moveTo>
                <a:lnTo>
                  <a:pt x="47244" y="70611"/>
                </a:lnTo>
                <a:lnTo>
                  <a:pt x="46939" y="70408"/>
                </a:lnTo>
                <a:lnTo>
                  <a:pt x="48768" y="70865"/>
                </a:lnTo>
                <a:lnTo>
                  <a:pt x="49421" y="71192"/>
                </a:lnTo>
                <a:lnTo>
                  <a:pt x="49149" y="71246"/>
                </a:lnTo>
                <a:close/>
              </a:path>
              <a:path w="100965" h="109854">
                <a:moveTo>
                  <a:pt x="48416" y="71393"/>
                </a:moveTo>
                <a:lnTo>
                  <a:pt x="47244" y="70611"/>
                </a:lnTo>
                <a:lnTo>
                  <a:pt x="49149" y="71246"/>
                </a:lnTo>
                <a:lnTo>
                  <a:pt x="48416" y="71393"/>
                </a:lnTo>
                <a:close/>
              </a:path>
              <a:path w="100965" h="109854">
                <a:moveTo>
                  <a:pt x="50800" y="71373"/>
                </a:moveTo>
                <a:lnTo>
                  <a:pt x="49784" y="71119"/>
                </a:lnTo>
                <a:lnTo>
                  <a:pt x="52324" y="70611"/>
                </a:lnTo>
                <a:lnTo>
                  <a:pt x="50800" y="71373"/>
                </a:lnTo>
                <a:close/>
              </a:path>
              <a:path w="100965" h="109854">
                <a:moveTo>
                  <a:pt x="51816" y="71627"/>
                </a:moveTo>
                <a:lnTo>
                  <a:pt x="50945" y="71410"/>
                </a:lnTo>
                <a:lnTo>
                  <a:pt x="53340" y="70611"/>
                </a:lnTo>
                <a:lnTo>
                  <a:pt x="51816" y="71627"/>
                </a:lnTo>
                <a:close/>
              </a:path>
              <a:path w="100965" h="109854">
                <a:moveTo>
                  <a:pt x="49421" y="71192"/>
                </a:moveTo>
                <a:lnTo>
                  <a:pt x="48768" y="70865"/>
                </a:lnTo>
                <a:lnTo>
                  <a:pt x="49784" y="71119"/>
                </a:lnTo>
                <a:lnTo>
                  <a:pt x="49421" y="71192"/>
                </a:lnTo>
                <a:close/>
              </a:path>
              <a:path w="100965" h="109854">
                <a:moveTo>
                  <a:pt x="50292" y="71627"/>
                </a:moveTo>
                <a:lnTo>
                  <a:pt x="49421" y="71192"/>
                </a:lnTo>
                <a:lnTo>
                  <a:pt x="49784" y="71119"/>
                </a:lnTo>
                <a:lnTo>
                  <a:pt x="50800" y="71373"/>
                </a:lnTo>
                <a:lnTo>
                  <a:pt x="50292" y="71627"/>
                </a:lnTo>
                <a:close/>
              </a:path>
              <a:path w="100965" h="109854">
                <a:moveTo>
                  <a:pt x="50292" y="71627"/>
                </a:moveTo>
                <a:lnTo>
                  <a:pt x="49149" y="71246"/>
                </a:lnTo>
                <a:lnTo>
                  <a:pt x="49421" y="71192"/>
                </a:lnTo>
                <a:lnTo>
                  <a:pt x="50292" y="71627"/>
                </a:lnTo>
                <a:close/>
              </a:path>
              <a:path w="100965" h="109854">
                <a:moveTo>
                  <a:pt x="50292" y="71627"/>
                </a:moveTo>
                <a:lnTo>
                  <a:pt x="48768" y="71627"/>
                </a:lnTo>
                <a:lnTo>
                  <a:pt x="48416" y="71393"/>
                </a:lnTo>
                <a:lnTo>
                  <a:pt x="49149" y="71246"/>
                </a:lnTo>
                <a:lnTo>
                  <a:pt x="50292" y="71627"/>
                </a:lnTo>
                <a:close/>
              </a:path>
              <a:path w="100965" h="109854">
                <a:moveTo>
                  <a:pt x="50292" y="71627"/>
                </a:moveTo>
                <a:lnTo>
                  <a:pt x="50800" y="71373"/>
                </a:lnTo>
                <a:lnTo>
                  <a:pt x="50945" y="71410"/>
                </a:lnTo>
                <a:lnTo>
                  <a:pt x="50292" y="71627"/>
                </a:lnTo>
                <a:close/>
              </a:path>
              <a:path w="100965" h="109854">
                <a:moveTo>
                  <a:pt x="48768" y="71627"/>
                </a:moveTo>
                <a:lnTo>
                  <a:pt x="48332" y="71410"/>
                </a:lnTo>
                <a:lnTo>
                  <a:pt x="48768" y="71627"/>
                </a:lnTo>
                <a:close/>
              </a:path>
              <a:path w="100965" h="109854">
                <a:moveTo>
                  <a:pt x="48768" y="71627"/>
                </a:moveTo>
                <a:lnTo>
                  <a:pt x="47244" y="71627"/>
                </a:lnTo>
                <a:lnTo>
                  <a:pt x="48332" y="71410"/>
                </a:lnTo>
                <a:lnTo>
                  <a:pt x="48768" y="71627"/>
                </a:lnTo>
                <a:close/>
              </a:path>
              <a:path w="100965" h="109854">
                <a:moveTo>
                  <a:pt x="51816" y="71627"/>
                </a:moveTo>
                <a:lnTo>
                  <a:pt x="50292" y="71627"/>
                </a:lnTo>
                <a:lnTo>
                  <a:pt x="50945" y="71410"/>
                </a:lnTo>
                <a:lnTo>
                  <a:pt x="51816" y="71627"/>
                </a:lnTo>
                <a:close/>
              </a:path>
              <a:path w="100965" h="109854">
                <a:moveTo>
                  <a:pt x="73152" y="103631"/>
                </a:moveTo>
                <a:lnTo>
                  <a:pt x="27432" y="103631"/>
                </a:lnTo>
                <a:lnTo>
                  <a:pt x="22859" y="100583"/>
                </a:lnTo>
                <a:lnTo>
                  <a:pt x="15240" y="92963"/>
                </a:lnTo>
                <a:lnTo>
                  <a:pt x="13716" y="92963"/>
                </a:lnTo>
                <a:lnTo>
                  <a:pt x="13716" y="91439"/>
                </a:lnTo>
                <a:lnTo>
                  <a:pt x="12192" y="89915"/>
                </a:lnTo>
                <a:lnTo>
                  <a:pt x="9144" y="85343"/>
                </a:lnTo>
                <a:lnTo>
                  <a:pt x="7620" y="83819"/>
                </a:lnTo>
                <a:lnTo>
                  <a:pt x="7620" y="82295"/>
                </a:lnTo>
                <a:lnTo>
                  <a:pt x="4572" y="76199"/>
                </a:lnTo>
                <a:lnTo>
                  <a:pt x="4572" y="74675"/>
                </a:lnTo>
                <a:lnTo>
                  <a:pt x="96012" y="74675"/>
                </a:lnTo>
                <a:lnTo>
                  <a:pt x="96012" y="76199"/>
                </a:lnTo>
                <a:lnTo>
                  <a:pt x="92964" y="82295"/>
                </a:lnTo>
                <a:lnTo>
                  <a:pt x="92964" y="83819"/>
                </a:lnTo>
                <a:lnTo>
                  <a:pt x="91439" y="83819"/>
                </a:lnTo>
                <a:lnTo>
                  <a:pt x="91439" y="85343"/>
                </a:lnTo>
                <a:lnTo>
                  <a:pt x="88391" y="91439"/>
                </a:lnTo>
                <a:lnTo>
                  <a:pt x="86868" y="91439"/>
                </a:lnTo>
                <a:lnTo>
                  <a:pt x="77724" y="100583"/>
                </a:lnTo>
                <a:lnTo>
                  <a:pt x="73152" y="103631"/>
                </a:lnTo>
                <a:close/>
              </a:path>
              <a:path w="100965" h="109854">
                <a:moveTo>
                  <a:pt x="70104" y="105155"/>
                </a:moveTo>
                <a:lnTo>
                  <a:pt x="30480" y="105155"/>
                </a:lnTo>
                <a:lnTo>
                  <a:pt x="28956" y="103631"/>
                </a:lnTo>
                <a:lnTo>
                  <a:pt x="71628" y="103631"/>
                </a:lnTo>
                <a:lnTo>
                  <a:pt x="70104" y="105155"/>
                </a:lnTo>
                <a:close/>
              </a:path>
              <a:path w="100965" h="109854">
                <a:moveTo>
                  <a:pt x="60960" y="108203"/>
                </a:moveTo>
                <a:lnTo>
                  <a:pt x="39624" y="108203"/>
                </a:lnTo>
                <a:lnTo>
                  <a:pt x="38100" y="106679"/>
                </a:lnTo>
                <a:lnTo>
                  <a:pt x="32004" y="105155"/>
                </a:lnTo>
                <a:lnTo>
                  <a:pt x="68580" y="105155"/>
                </a:lnTo>
                <a:lnTo>
                  <a:pt x="62484" y="106679"/>
                </a:lnTo>
                <a:lnTo>
                  <a:pt x="60960" y="108203"/>
                </a:lnTo>
                <a:close/>
              </a:path>
              <a:path w="100965" h="109854">
                <a:moveTo>
                  <a:pt x="50292" y="109727"/>
                </a:moveTo>
                <a:lnTo>
                  <a:pt x="48768" y="109727"/>
                </a:lnTo>
                <a:lnTo>
                  <a:pt x="47244" y="108203"/>
                </a:lnTo>
                <a:lnTo>
                  <a:pt x="51816" y="108203"/>
                </a:lnTo>
                <a:lnTo>
                  <a:pt x="50292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6802568" y="2689911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005268" y="2866159"/>
            <a:ext cx="13843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9199886" y="2541977"/>
            <a:ext cx="1993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9167887" y="2907795"/>
            <a:ext cx="1606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9303477" y="3084091"/>
            <a:ext cx="1270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9236497" y="3273614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7993380" y="1708404"/>
            <a:ext cx="85725" cy="2131060"/>
          </a:xfrm>
          <a:custGeom>
            <a:avLst/>
            <a:gdLst/>
            <a:ahLst/>
            <a:cxnLst/>
            <a:rect l="l" t="t" r="r" b="b"/>
            <a:pathLst>
              <a:path w="85725" h="2131060">
                <a:moveTo>
                  <a:pt x="27432" y="2048311"/>
                </a:moveTo>
                <a:lnTo>
                  <a:pt x="27432" y="0"/>
                </a:lnTo>
                <a:lnTo>
                  <a:pt x="56388" y="0"/>
                </a:lnTo>
                <a:lnTo>
                  <a:pt x="56388" y="2045208"/>
                </a:lnTo>
                <a:lnTo>
                  <a:pt x="42672" y="2045208"/>
                </a:lnTo>
                <a:lnTo>
                  <a:pt x="27432" y="2048311"/>
                </a:lnTo>
                <a:close/>
              </a:path>
              <a:path w="85725" h="2131060">
                <a:moveTo>
                  <a:pt x="56388" y="2087879"/>
                </a:moveTo>
                <a:lnTo>
                  <a:pt x="27432" y="2087879"/>
                </a:lnTo>
                <a:lnTo>
                  <a:pt x="27432" y="2048311"/>
                </a:lnTo>
                <a:lnTo>
                  <a:pt x="42672" y="2045208"/>
                </a:lnTo>
                <a:lnTo>
                  <a:pt x="56388" y="2048111"/>
                </a:lnTo>
                <a:lnTo>
                  <a:pt x="56388" y="2087879"/>
                </a:lnTo>
                <a:close/>
              </a:path>
              <a:path w="85725" h="2131060">
                <a:moveTo>
                  <a:pt x="56388" y="2048111"/>
                </a:moveTo>
                <a:lnTo>
                  <a:pt x="42672" y="2045208"/>
                </a:lnTo>
                <a:lnTo>
                  <a:pt x="56388" y="2045208"/>
                </a:lnTo>
                <a:lnTo>
                  <a:pt x="56388" y="2048111"/>
                </a:lnTo>
                <a:close/>
              </a:path>
              <a:path w="85725" h="2131060">
                <a:moveTo>
                  <a:pt x="85344" y="2087879"/>
                </a:moveTo>
                <a:lnTo>
                  <a:pt x="56388" y="2087879"/>
                </a:lnTo>
                <a:lnTo>
                  <a:pt x="56388" y="2048111"/>
                </a:lnTo>
                <a:lnTo>
                  <a:pt x="58983" y="2048660"/>
                </a:lnTo>
                <a:lnTo>
                  <a:pt x="72580" y="2057971"/>
                </a:lnTo>
                <a:lnTo>
                  <a:pt x="81891" y="2071568"/>
                </a:lnTo>
                <a:lnTo>
                  <a:pt x="85344" y="2087879"/>
                </a:lnTo>
                <a:close/>
              </a:path>
              <a:path w="85725" h="2131060">
                <a:moveTo>
                  <a:pt x="42672" y="2130551"/>
                </a:moveTo>
                <a:lnTo>
                  <a:pt x="25717" y="2127313"/>
                </a:lnTo>
                <a:lnTo>
                  <a:pt x="12192" y="2118359"/>
                </a:lnTo>
                <a:lnTo>
                  <a:pt x="3238" y="2104834"/>
                </a:lnTo>
                <a:lnTo>
                  <a:pt x="0" y="2087879"/>
                </a:lnTo>
                <a:lnTo>
                  <a:pt x="3238" y="2071568"/>
                </a:lnTo>
                <a:lnTo>
                  <a:pt x="12192" y="2057971"/>
                </a:lnTo>
                <a:lnTo>
                  <a:pt x="25717" y="2048660"/>
                </a:lnTo>
                <a:lnTo>
                  <a:pt x="27432" y="2048311"/>
                </a:lnTo>
                <a:lnTo>
                  <a:pt x="27432" y="2087879"/>
                </a:lnTo>
                <a:lnTo>
                  <a:pt x="85344" y="2087879"/>
                </a:lnTo>
                <a:lnTo>
                  <a:pt x="81891" y="2104834"/>
                </a:lnTo>
                <a:lnTo>
                  <a:pt x="72580" y="2118359"/>
                </a:lnTo>
                <a:lnTo>
                  <a:pt x="58983" y="2127313"/>
                </a:lnTo>
                <a:lnTo>
                  <a:pt x="42672" y="21305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883652" y="2869692"/>
            <a:ext cx="297180" cy="504825"/>
          </a:xfrm>
          <a:custGeom>
            <a:avLst/>
            <a:gdLst/>
            <a:ahLst/>
            <a:cxnLst/>
            <a:rect l="l" t="t" r="r" b="b"/>
            <a:pathLst>
              <a:path w="297179" h="504825">
                <a:moveTo>
                  <a:pt x="149351" y="504443"/>
                </a:moveTo>
                <a:lnTo>
                  <a:pt x="0" y="251459"/>
                </a:lnTo>
                <a:lnTo>
                  <a:pt x="149351" y="0"/>
                </a:lnTo>
                <a:lnTo>
                  <a:pt x="297180" y="251459"/>
                </a:lnTo>
                <a:lnTo>
                  <a:pt x="149351" y="5044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860792" y="2831591"/>
            <a:ext cx="342900" cy="581025"/>
          </a:xfrm>
          <a:custGeom>
            <a:avLst/>
            <a:gdLst/>
            <a:ahLst/>
            <a:cxnLst/>
            <a:rect l="l" t="t" r="r" b="b"/>
            <a:pathLst>
              <a:path w="342900" h="581025">
                <a:moveTo>
                  <a:pt x="172211" y="580643"/>
                </a:moveTo>
                <a:lnTo>
                  <a:pt x="0" y="289560"/>
                </a:lnTo>
                <a:lnTo>
                  <a:pt x="172211" y="0"/>
                </a:lnTo>
                <a:lnTo>
                  <a:pt x="200061" y="47243"/>
                </a:lnTo>
                <a:lnTo>
                  <a:pt x="155448" y="47243"/>
                </a:lnTo>
                <a:lnTo>
                  <a:pt x="171450" y="74349"/>
                </a:lnTo>
                <a:lnTo>
                  <a:pt x="49796" y="280416"/>
                </a:lnTo>
                <a:lnTo>
                  <a:pt x="38100" y="280416"/>
                </a:lnTo>
                <a:lnTo>
                  <a:pt x="38100" y="300228"/>
                </a:lnTo>
                <a:lnTo>
                  <a:pt x="49796" y="300228"/>
                </a:lnTo>
                <a:lnTo>
                  <a:pt x="171450" y="506294"/>
                </a:lnTo>
                <a:lnTo>
                  <a:pt x="155448" y="533400"/>
                </a:lnTo>
                <a:lnTo>
                  <a:pt x="199915" y="533400"/>
                </a:lnTo>
                <a:lnTo>
                  <a:pt x="172211" y="580643"/>
                </a:lnTo>
                <a:close/>
              </a:path>
              <a:path w="342900" h="581025">
                <a:moveTo>
                  <a:pt x="171450" y="74349"/>
                </a:moveTo>
                <a:lnTo>
                  <a:pt x="155448" y="47243"/>
                </a:lnTo>
                <a:lnTo>
                  <a:pt x="187452" y="47243"/>
                </a:lnTo>
                <a:lnTo>
                  <a:pt x="171450" y="74349"/>
                </a:lnTo>
                <a:close/>
              </a:path>
              <a:path w="342900" h="581025">
                <a:moveTo>
                  <a:pt x="298951" y="290321"/>
                </a:moveTo>
                <a:lnTo>
                  <a:pt x="171450" y="74349"/>
                </a:lnTo>
                <a:lnTo>
                  <a:pt x="187452" y="47243"/>
                </a:lnTo>
                <a:lnTo>
                  <a:pt x="200061" y="47243"/>
                </a:lnTo>
                <a:lnTo>
                  <a:pt x="337509" y="280416"/>
                </a:lnTo>
                <a:lnTo>
                  <a:pt x="304800" y="280416"/>
                </a:lnTo>
                <a:lnTo>
                  <a:pt x="298951" y="290321"/>
                </a:lnTo>
                <a:close/>
              </a:path>
              <a:path w="342900" h="581025">
                <a:moveTo>
                  <a:pt x="38100" y="300228"/>
                </a:moveTo>
                <a:lnTo>
                  <a:pt x="38100" y="280416"/>
                </a:lnTo>
                <a:lnTo>
                  <a:pt x="43948" y="290321"/>
                </a:lnTo>
                <a:lnTo>
                  <a:pt x="38100" y="300228"/>
                </a:lnTo>
                <a:close/>
              </a:path>
              <a:path w="342900" h="581025">
                <a:moveTo>
                  <a:pt x="43948" y="290321"/>
                </a:moveTo>
                <a:lnTo>
                  <a:pt x="38100" y="280416"/>
                </a:lnTo>
                <a:lnTo>
                  <a:pt x="49796" y="280416"/>
                </a:lnTo>
                <a:lnTo>
                  <a:pt x="43948" y="290321"/>
                </a:lnTo>
                <a:close/>
              </a:path>
              <a:path w="342900" h="581025">
                <a:moveTo>
                  <a:pt x="304800" y="300228"/>
                </a:moveTo>
                <a:lnTo>
                  <a:pt x="298951" y="290321"/>
                </a:lnTo>
                <a:lnTo>
                  <a:pt x="304800" y="280416"/>
                </a:lnTo>
                <a:lnTo>
                  <a:pt x="304800" y="300228"/>
                </a:lnTo>
                <a:close/>
              </a:path>
              <a:path w="342900" h="581025">
                <a:moveTo>
                  <a:pt x="336644" y="300228"/>
                </a:moveTo>
                <a:lnTo>
                  <a:pt x="304800" y="300228"/>
                </a:lnTo>
                <a:lnTo>
                  <a:pt x="304800" y="280416"/>
                </a:lnTo>
                <a:lnTo>
                  <a:pt x="337509" y="280416"/>
                </a:lnTo>
                <a:lnTo>
                  <a:pt x="342900" y="289560"/>
                </a:lnTo>
                <a:lnTo>
                  <a:pt x="336644" y="300228"/>
                </a:lnTo>
                <a:close/>
              </a:path>
              <a:path w="342900" h="581025">
                <a:moveTo>
                  <a:pt x="49796" y="300228"/>
                </a:moveTo>
                <a:lnTo>
                  <a:pt x="38100" y="300228"/>
                </a:lnTo>
                <a:lnTo>
                  <a:pt x="43948" y="290321"/>
                </a:lnTo>
                <a:lnTo>
                  <a:pt x="49796" y="300228"/>
                </a:lnTo>
                <a:close/>
              </a:path>
              <a:path w="342900" h="581025">
                <a:moveTo>
                  <a:pt x="199915" y="533400"/>
                </a:moveTo>
                <a:lnTo>
                  <a:pt x="187452" y="533400"/>
                </a:lnTo>
                <a:lnTo>
                  <a:pt x="171450" y="506294"/>
                </a:lnTo>
                <a:lnTo>
                  <a:pt x="298951" y="290321"/>
                </a:lnTo>
                <a:lnTo>
                  <a:pt x="304800" y="300228"/>
                </a:lnTo>
                <a:lnTo>
                  <a:pt x="336644" y="300228"/>
                </a:lnTo>
                <a:lnTo>
                  <a:pt x="199915" y="533400"/>
                </a:lnTo>
                <a:close/>
              </a:path>
              <a:path w="342900" h="581025">
                <a:moveTo>
                  <a:pt x="187452" y="533400"/>
                </a:moveTo>
                <a:lnTo>
                  <a:pt x="155448" y="533400"/>
                </a:lnTo>
                <a:lnTo>
                  <a:pt x="171450" y="506294"/>
                </a:lnTo>
                <a:lnTo>
                  <a:pt x="187452" y="5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897367" y="3131058"/>
            <a:ext cx="283845" cy="0"/>
          </a:xfrm>
          <a:custGeom>
            <a:avLst/>
            <a:gdLst/>
            <a:ahLst/>
            <a:cxnLst/>
            <a:rect l="l" t="t" r="r" b="b"/>
            <a:pathLst>
              <a:path w="283845" h="0">
                <a:moveTo>
                  <a:pt x="0" y="0"/>
                </a:moveTo>
                <a:lnTo>
                  <a:pt x="28346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962900" y="1895855"/>
            <a:ext cx="149860" cy="325120"/>
          </a:xfrm>
          <a:custGeom>
            <a:avLst/>
            <a:gdLst/>
            <a:ahLst/>
            <a:cxnLst/>
            <a:rect l="l" t="t" r="r" b="b"/>
            <a:pathLst>
              <a:path w="149859" h="325119">
                <a:moveTo>
                  <a:pt x="0" y="0"/>
                </a:moveTo>
                <a:lnTo>
                  <a:pt x="149351" y="0"/>
                </a:lnTo>
                <a:lnTo>
                  <a:pt x="149351" y="324612"/>
                </a:lnTo>
                <a:lnTo>
                  <a:pt x="0" y="3246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943088" y="1877567"/>
            <a:ext cx="187960" cy="361315"/>
          </a:xfrm>
          <a:custGeom>
            <a:avLst/>
            <a:gdLst/>
            <a:ahLst/>
            <a:cxnLst/>
            <a:rect l="l" t="t" r="r" b="b"/>
            <a:pathLst>
              <a:path w="187959" h="361314">
                <a:moveTo>
                  <a:pt x="187452" y="361187"/>
                </a:moveTo>
                <a:lnTo>
                  <a:pt x="0" y="361187"/>
                </a:lnTo>
                <a:lnTo>
                  <a:pt x="0" y="0"/>
                </a:lnTo>
                <a:lnTo>
                  <a:pt x="187452" y="0"/>
                </a:lnTo>
                <a:lnTo>
                  <a:pt x="187452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323087"/>
                </a:lnTo>
                <a:lnTo>
                  <a:pt x="19812" y="323087"/>
                </a:lnTo>
                <a:lnTo>
                  <a:pt x="38100" y="342900"/>
                </a:lnTo>
                <a:lnTo>
                  <a:pt x="187452" y="342900"/>
                </a:lnTo>
                <a:lnTo>
                  <a:pt x="187452" y="361187"/>
                </a:lnTo>
                <a:close/>
              </a:path>
              <a:path w="187959" h="361314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87959" h="361314">
                <a:moveTo>
                  <a:pt x="149352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49352" y="18288"/>
                </a:lnTo>
                <a:lnTo>
                  <a:pt x="149352" y="38100"/>
                </a:lnTo>
                <a:close/>
              </a:path>
              <a:path w="187959" h="361314">
                <a:moveTo>
                  <a:pt x="149352" y="342900"/>
                </a:moveTo>
                <a:lnTo>
                  <a:pt x="149352" y="18288"/>
                </a:lnTo>
                <a:lnTo>
                  <a:pt x="169164" y="38100"/>
                </a:lnTo>
                <a:lnTo>
                  <a:pt x="187452" y="38100"/>
                </a:lnTo>
                <a:lnTo>
                  <a:pt x="187452" y="323087"/>
                </a:lnTo>
                <a:lnTo>
                  <a:pt x="169164" y="323087"/>
                </a:lnTo>
                <a:lnTo>
                  <a:pt x="149352" y="342900"/>
                </a:lnTo>
                <a:close/>
              </a:path>
              <a:path w="187959" h="361314">
                <a:moveTo>
                  <a:pt x="187452" y="38100"/>
                </a:moveTo>
                <a:lnTo>
                  <a:pt x="169164" y="38100"/>
                </a:lnTo>
                <a:lnTo>
                  <a:pt x="149352" y="18288"/>
                </a:lnTo>
                <a:lnTo>
                  <a:pt x="187452" y="18288"/>
                </a:lnTo>
                <a:lnTo>
                  <a:pt x="187452" y="38100"/>
                </a:lnTo>
                <a:close/>
              </a:path>
              <a:path w="187959" h="361314">
                <a:moveTo>
                  <a:pt x="38100" y="342900"/>
                </a:moveTo>
                <a:lnTo>
                  <a:pt x="19812" y="323087"/>
                </a:lnTo>
                <a:lnTo>
                  <a:pt x="38100" y="323087"/>
                </a:lnTo>
                <a:lnTo>
                  <a:pt x="38100" y="342900"/>
                </a:lnTo>
                <a:close/>
              </a:path>
              <a:path w="187959" h="361314">
                <a:moveTo>
                  <a:pt x="149352" y="342900"/>
                </a:moveTo>
                <a:lnTo>
                  <a:pt x="38100" y="342900"/>
                </a:lnTo>
                <a:lnTo>
                  <a:pt x="38100" y="323087"/>
                </a:lnTo>
                <a:lnTo>
                  <a:pt x="149352" y="323087"/>
                </a:lnTo>
                <a:lnTo>
                  <a:pt x="149352" y="342900"/>
                </a:lnTo>
                <a:close/>
              </a:path>
              <a:path w="187959" h="361314">
                <a:moveTo>
                  <a:pt x="187452" y="342900"/>
                </a:moveTo>
                <a:lnTo>
                  <a:pt x="149352" y="342900"/>
                </a:lnTo>
                <a:lnTo>
                  <a:pt x="169164" y="323087"/>
                </a:lnTo>
                <a:lnTo>
                  <a:pt x="187452" y="323087"/>
                </a:lnTo>
                <a:lnTo>
                  <a:pt x="187452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8335792" y="1749618"/>
            <a:ext cx="2235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127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8259592" y="2575612"/>
            <a:ext cx="37909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β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127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8114782" y="1435591"/>
            <a:ext cx="1949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779473" y="3407707"/>
            <a:ext cx="1606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649934" y="2082810"/>
            <a:ext cx="266065" cy="5943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4"/>
              </a:lnSpc>
            </a:pPr>
            <a:r>
              <a:rPr dirty="0" sz="1600" spc="40">
                <a:latin typeface="Times New Roman"/>
                <a:cs typeface="Times New Roman"/>
              </a:rPr>
              <a:t>be</a:t>
            </a:r>
            <a:endParaRPr sz="1600">
              <a:latin typeface="Times New Roman"/>
              <a:cs typeface="Times New Roman"/>
            </a:endParaRPr>
          </a:p>
          <a:p>
            <a:pPr marL="117475">
              <a:lnSpc>
                <a:spcPts val="2775"/>
              </a:lnSpc>
            </a:pPr>
            <a:r>
              <a:rPr dirty="0" sz="2400" spc="-5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7987283" y="3764279"/>
            <a:ext cx="86995" cy="222885"/>
          </a:xfrm>
          <a:custGeom>
            <a:avLst/>
            <a:gdLst/>
            <a:ahLst/>
            <a:cxnLst/>
            <a:rect l="l" t="t" r="r" b="b"/>
            <a:pathLst>
              <a:path w="86995" h="222885">
                <a:moveTo>
                  <a:pt x="28955" y="82620"/>
                </a:moveTo>
                <a:lnTo>
                  <a:pt x="26360" y="82105"/>
                </a:lnTo>
                <a:lnTo>
                  <a:pt x="12763" y="73152"/>
                </a:lnTo>
                <a:lnTo>
                  <a:pt x="3452" y="59626"/>
                </a:lnTo>
                <a:lnTo>
                  <a:pt x="0" y="42672"/>
                </a:lnTo>
                <a:lnTo>
                  <a:pt x="3452" y="26360"/>
                </a:lnTo>
                <a:lnTo>
                  <a:pt x="12763" y="12763"/>
                </a:lnTo>
                <a:lnTo>
                  <a:pt x="26360" y="3452"/>
                </a:lnTo>
                <a:lnTo>
                  <a:pt x="42671" y="0"/>
                </a:lnTo>
                <a:lnTo>
                  <a:pt x="59864" y="3452"/>
                </a:lnTo>
                <a:lnTo>
                  <a:pt x="73913" y="12763"/>
                </a:lnTo>
                <a:lnTo>
                  <a:pt x="83391" y="26360"/>
                </a:lnTo>
                <a:lnTo>
                  <a:pt x="86867" y="42672"/>
                </a:lnTo>
                <a:lnTo>
                  <a:pt x="28955" y="42672"/>
                </a:lnTo>
                <a:lnTo>
                  <a:pt x="28955" y="82620"/>
                </a:lnTo>
                <a:close/>
              </a:path>
              <a:path w="86995" h="222885">
                <a:moveTo>
                  <a:pt x="42671" y="85344"/>
                </a:moveTo>
                <a:lnTo>
                  <a:pt x="28955" y="82620"/>
                </a:lnTo>
                <a:lnTo>
                  <a:pt x="28955" y="42672"/>
                </a:lnTo>
                <a:lnTo>
                  <a:pt x="57911" y="42672"/>
                </a:lnTo>
                <a:lnTo>
                  <a:pt x="57911" y="83043"/>
                </a:lnTo>
                <a:lnTo>
                  <a:pt x="42671" y="85344"/>
                </a:lnTo>
                <a:close/>
              </a:path>
              <a:path w="86995" h="222885">
                <a:moveTo>
                  <a:pt x="57911" y="83043"/>
                </a:moveTo>
                <a:lnTo>
                  <a:pt x="57911" y="42672"/>
                </a:lnTo>
                <a:lnTo>
                  <a:pt x="86867" y="42672"/>
                </a:lnTo>
                <a:lnTo>
                  <a:pt x="83391" y="59840"/>
                </a:lnTo>
                <a:lnTo>
                  <a:pt x="73913" y="73723"/>
                </a:lnTo>
                <a:lnTo>
                  <a:pt x="59864" y="82748"/>
                </a:lnTo>
                <a:lnTo>
                  <a:pt x="57911" y="83043"/>
                </a:lnTo>
                <a:close/>
              </a:path>
              <a:path w="86995" h="222885">
                <a:moveTo>
                  <a:pt x="57911" y="222503"/>
                </a:moveTo>
                <a:lnTo>
                  <a:pt x="28955" y="222503"/>
                </a:lnTo>
                <a:lnTo>
                  <a:pt x="28955" y="82620"/>
                </a:lnTo>
                <a:lnTo>
                  <a:pt x="42671" y="85344"/>
                </a:lnTo>
                <a:lnTo>
                  <a:pt x="57911" y="85344"/>
                </a:lnTo>
                <a:lnTo>
                  <a:pt x="57911" y="222503"/>
                </a:lnTo>
                <a:close/>
              </a:path>
              <a:path w="86995" h="222885">
                <a:moveTo>
                  <a:pt x="57911" y="85344"/>
                </a:moveTo>
                <a:lnTo>
                  <a:pt x="42671" y="85344"/>
                </a:lnTo>
                <a:lnTo>
                  <a:pt x="57911" y="83043"/>
                </a:lnTo>
                <a:lnTo>
                  <a:pt x="57911" y="8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897367" y="3999738"/>
            <a:ext cx="268605" cy="0"/>
          </a:xfrm>
          <a:custGeom>
            <a:avLst/>
            <a:gdLst/>
            <a:ahLst/>
            <a:cxnLst/>
            <a:rect l="l" t="t" r="r" b="b"/>
            <a:pathLst>
              <a:path w="268604" h="0">
                <a:moveTo>
                  <a:pt x="0" y="0"/>
                </a:moveTo>
                <a:lnTo>
                  <a:pt x="26822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9238488" y="2441447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5">
                <a:moveTo>
                  <a:pt x="53339" y="109727"/>
                </a:moveTo>
                <a:lnTo>
                  <a:pt x="32146" y="105441"/>
                </a:lnTo>
                <a:lnTo>
                  <a:pt x="15239" y="93725"/>
                </a:lnTo>
                <a:lnTo>
                  <a:pt x="4048" y="76295"/>
                </a:lnTo>
                <a:lnTo>
                  <a:pt x="0" y="54863"/>
                </a:lnTo>
                <a:lnTo>
                  <a:pt x="4048" y="33432"/>
                </a:lnTo>
                <a:lnTo>
                  <a:pt x="15239" y="16001"/>
                </a:lnTo>
                <a:lnTo>
                  <a:pt x="32146" y="4286"/>
                </a:lnTo>
                <a:lnTo>
                  <a:pt x="53339" y="0"/>
                </a:lnTo>
                <a:lnTo>
                  <a:pt x="74533" y="4286"/>
                </a:lnTo>
                <a:lnTo>
                  <a:pt x="91439" y="16001"/>
                </a:lnTo>
                <a:lnTo>
                  <a:pt x="102631" y="33432"/>
                </a:lnTo>
                <a:lnTo>
                  <a:pt x="106679" y="54863"/>
                </a:lnTo>
                <a:lnTo>
                  <a:pt x="102631" y="76295"/>
                </a:lnTo>
                <a:lnTo>
                  <a:pt x="91439" y="93725"/>
                </a:lnTo>
                <a:lnTo>
                  <a:pt x="74533" y="105441"/>
                </a:lnTo>
                <a:lnTo>
                  <a:pt x="53339" y="1097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9218676" y="2423160"/>
            <a:ext cx="146685" cy="147955"/>
          </a:xfrm>
          <a:custGeom>
            <a:avLst/>
            <a:gdLst/>
            <a:ahLst/>
            <a:cxnLst/>
            <a:rect l="l" t="t" r="r" b="b"/>
            <a:pathLst>
              <a:path w="146684" h="147955">
                <a:moveTo>
                  <a:pt x="102108" y="6095"/>
                </a:moveTo>
                <a:lnTo>
                  <a:pt x="44195" y="6095"/>
                </a:lnTo>
                <a:lnTo>
                  <a:pt x="45719" y="4572"/>
                </a:lnTo>
                <a:lnTo>
                  <a:pt x="56387" y="1524"/>
                </a:lnTo>
                <a:lnTo>
                  <a:pt x="64008" y="0"/>
                </a:lnTo>
                <a:lnTo>
                  <a:pt x="79248" y="0"/>
                </a:lnTo>
                <a:lnTo>
                  <a:pt x="86868" y="1524"/>
                </a:lnTo>
                <a:lnTo>
                  <a:pt x="99060" y="4572"/>
                </a:lnTo>
                <a:lnTo>
                  <a:pt x="100584" y="4572"/>
                </a:lnTo>
                <a:lnTo>
                  <a:pt x="102108" y="6095"/>
                </a:lnTo>
                <a:close/>
              </a:path>
              <a:path w="146684" h="147955">
                <a:moveTo>
                  <a:pt x="112775" y="12192"/>
                </a:moveTo>
                <a:lnTo>
                  <a:pt x="33528" y="12192"/>
                </a:lnTo>
                <a:lnTo>
                  <a:pt x="42672" y="6095"/>
                </a:lnTo>
                <a:lnTo>
                  <a:pt x="103632" y="6095"/>
                </a:lnTo>
                <a:lnTo>
                  <a:pt x="112775" y="12192"/>
                </a:lnTo>
                <a:close/>
              </a:path>
              <a:path w="146684" h="147955">
                <a:moveTo>
                  <a:pt x="134112" y="115824"/>
                </a:moveTo>
                <a:lnTo>
                  <a:pt x="12192" y="115824"/>
                </a:lnTo>
                <a:lnTo>
                  <a:pt x="12192" y="112775"/>
                </a:lnTo>
                <a:lnTo>
                  <a:pt x="6096" y="103632"/>
                </a:lnTo>
                <a:lnTo>
                  <a:pt x="6096" y="102107"/>
                </a:lnTo>
                <a:lnTo>
                  <a:pt x="4572" y="100584"/>
                </a:lnTo>
                <a:lnTo>
                  <a:pt x="1524" y="89916"/>
                </a:lnTo>
                <a:lnTo>
                  <a:pt x="1524" y="86868"/>
                </a:lnTo>
                <a:lnTo>
                  <a:pt x="0" y="76200"/>
                </a:lnTo>
                <a:lnTo>
                  <a:pt x="0" y="71628"/>
                </a:lnTo>
                <a:lnTo>
                  <a:pt x="1524" y="60960"/>
                </a:lnTo>
                <a:lnTo>
                  <a:pt x="1524" y="56387"/>
                </a:lnTo>
                <a:lnTo>
                  <a:pt x="4572" y="47244"/>
                </a:lnTo>
                <a:lnTo>
                  <a:pt x="6096" y="45719"/>
                </a:lnTo>
                <a:lnTo>
                  <a:pt x="6096" y="42672"/>
                </a:lnTo>
                <a:lnTo>
                  <a:pt x="12192" y="33527"/>
                </a:lnTo>
                <a:lnTo>
                  <a:pt x="12192" y="32004"/>
                </a:lnTo>
                <a:lnTo>
                  <a:pt x="13716" y="30480"/>
                </a:lnTo>
                <a:lnTo>
                  <a:pt x="19812" y="22860"/>
                </a:lnTo>
                <a:lnTo>
                  <a:pt x="22859" y="19812"/>
                </a:lnTo>
                <a:lnTo>
                  <a:pt x="30480" y="13716"/>
                </a:lnTo>
                <a:lnTo>
                  <a:pt x="32004" y="12192"/>
                </a:lnTo>
                <a:lnTo>
                  <a:pt x="114300" y="12192"/>
                </a:lnTo>
                <a:lnTo>
                  <a:pt x="115824" y="13716"/>
                </a:lnTo>
                <a:lnTo>
                  <a:pt x="123444" y="19812"/>
                </a:lnTo>
                <a:lnTo>
                  <a:pt x="126491" y="22860"/>
                </a:lnTo>
                <a:lnTo>
                  <a:pt x="132588" y="30480"/>
                </a:lnTo>
                <a:lnTo>
                  <a:pt x="134112" y="32004"/>
                </a:lnTo>
                <a:lnTo>
                  <a:pt x="134112" y="33527"/>
                </a:lnTo>
                <a:lnTo>
                  <a:pt x="137160" y="38100"/>
                </a:lnTo>
                <a:lnTo>
                  <a:pt x="68580" y="38100"/>
                </a:lnTo>
                <a:lnTo>
                  <a:pt x="63245" y="39624"/>
                </a:lnTo>
                <a:lnTo>
                  <a:pt x="60960" y="39624"/>
                </a:lnTo>
                <a:lnTo>
                  <a:pt x="51816" y="44196"/>
                </a:lnTo>
                <a:lnTo>
                  <a:pt x="52959" y="44196"/>
                </a:lnTo>
                <a:lnTo>
                  <a:pt x="47244" y="48768"/>
                </a:lnTo>
                <a:lnTo>
                  <a:pt x="48768" y="48768"/>
                </a:lnTo>
                <a:lnTo>
                  <a:pt x="42672" y="54864"/>
                </a:lnTo>
                <a:lnTo>
                  <a:pt x="43687" y="54864"/>
                </a:lnTo>
                <a:lnTo>
                  <a:pt x="41656" y="57912"/>
                </a:lnTo>
                <a:lnTo>
                  <a:pt x="41148" y="57912"/>
                </a:lnTo>
                <a:lnTo>
                  <a:pt x="39624" y="60960"/>
                </a:lnTo>
                <a:lnTo>
                  <a:pt x="40277" y="60960"/>
                </a:lnTo>
                <a:lnTo>
                  <a:pt x="38100" y="68580"/>
                </a:lnTo>
                <a:lnTo>
                  <a:pt x="39052" y="68580"/>
                </a:lnTo>
                <a:lnTo>
                  <a:pt x="38671" y="71628"/>
                </a:lnTo>
                <a:lnTo>
                  <a:pt x="38100" y="71628"/>
                </a:lnTo>
                <a:lnTo>
                  <a:pt x="38100" y="76200"/>
                </a:lnTo>
                <a:lnTo>
                  <a:pt x="38753" y="76200"/>
                </a:lnTo>
                <a:lnTo>
                  <a:pt x="39188" y="79248"/>
                </a:lnTo>
                <a:lnTo>
                  <a:pt x="38100" y="79248"/>
                </a:lnTo>
                <a:lnTo>
                  <a:pt x="39841" y="85344"/>
                </a:lnTo>
                <a:lnTo>
                  <a:pt x="39624" y="85344"/>
                </a:lnTo>
                <a:lnTo>
                  <a:pt x="41148" y="89916"/>
                </a:lnTo>
                <a:lnTo>
                  <a:pt x="42236" y="89916"/>
                </a:lnTo>
                <a:lnTo>
                  <a:pt x="43978" y="92964"/>
                </a:lnTo>
                <a:lnTo>
                  <a:pt x="42672" y="92964"/>
                </a:lnTo>
                <a:lnTo>
                  <a:pt x="50292" y="100584"/>
                </a:lnTo>
                <a:lnTo>
                  <a:pt x="51053" y="100584"/>
                </a:lnTo>
                <a:lnTo>
                  <a:pt x="52959" y="102107"/>
                </a:lnTo>
                <a:lnTo>
                  <a:pt x="51816" y="102107"/>
                </a:lnTo>
                <a:lnTo>
                  <a:pt x="60960" y="106680"/>
                </a:lnTo>
                <a:lnTo>
                  <a:pt x="61722" y="106680"/>
                </a:lnTo>
                <a:lnTo>
                  <a:pt x="65532" y="108204"/>
                </a:lnTo>
                <a:lnTo>
                  <a:pt x="68580" y="109728"/>
                </a:lnTo>
                <a:lnTo>
                  <a:pt x="136144" y="109728"/>
                </a:lnTo>
                <a:lnTo>
                  <a:pt x="134112" y="112775"/>
                </a:lnTo>
                <a:lnTo>
                  <a:pt x="134112" y="115824"/>
                </a:lnTo>
                <a:close/>
              </a:path>
              <a:path w="146684" h="147955">
                <a:moveTo>
                  <a:pt x="88391" y="41147"/>
                </a:moveTo>
                <a:lnTo>
                  <a:pt x="80772" y="38100"/>
                </a:lnTo>
                <a:lnTo>
                  <a:pt x="137160" y="38100"/>
                </a:lnTo>
                <a:lnTo>
                  <a:pt x="138176" y="39624"/>
                </a:lnTo>
                <a:lnTo>
                  <a:pt x="85344" y="39624"/>
                </a:lnTo>
                <a:lnTo>
                  <a:pt x="88391" y="41147"/>
                </a:lnTo>
                <a:close/>
              </a:path>
              <a:path w="146684" h="147955">
                <a:moveTo>
                  <a:pt x="57912" y="41148"/>
                </a:moveTo>
                <a:lnTo>
                  <a:pt x="60960" y="39624"/>
                </a:lnTo>
                <a:lnTo>
                  <a:pt x="63245" y="39624"/>
                </a:lnTo>
                <a:lnTo>
                  <a:pt x="57912" y="41148"/>
                </a:lnTo>
                <a:close/>
              </a:path>
              <a:path w="146684" h="147955">
                <a:moveTo>
                  <a:pt x="140208" y="44196"/>
                </a:moveTo>
                <a:lnTo>
                  <a:pt x="94488" y="44196"/>
                </a:lnTo>
                <a:lnTo>
                  <a:pt x="85344" y="39624"/>
                </a:lnTo>
                <a:lnTo>
                  <a:pt x="138176" y="39624"/>
                </a:lnTo>
                <a:lnTo>
                  <a:pt x="140208" y="42672"/>
                </a:lnTo>
                <a:lnTo>
                  <a:pt x="140208" y="44196"/>
                </a:lnTo>
                <a:close/>
              </a:path>
              <a:path w="146684" h="147955">
                <a:moveTo>
                  <a:pt x="52959" y="44196"/>
                </a:moveTo>
                <a:lnTo>
                  <a:pt x="51816" y="44196"/>
                </a:lnTo>
                <a:lnTo>
                  <a:pt x="54864" y="42672"/>
                </a:lnTo>
                <a:lnTo>
                  <a:pt x="52959" y="44196"/>
                </a:lnTo>
                <a:close/>
              </a:path>
              <a:path w="146684" h="147955">
                <a:moveTo>
                  <a:pt x="142240" y="48768"/>
                </a:moveTo>
                <a:lnTo>
                  <a:pt x="99060" y="48768"/>
                </a:lnTo>
                <a:lnTo>
                  <a:pt x="91439" y="42672"/>
                </a:lnTo>
                <a:lnTo>
                  <a:pt x="94488" y="44196"/>
                </a:lnTo>
                <a:lnTo>
                  <a:pt x="140208" y="44196"/>
                </a:lnTo>
                <a:lnTo>
                  <a:pt x="140208" y="45719"/>
                </a:lnTo>
                <a:lnTo>
                  <a:pt x="141732" y="47244"/>
                </a:lnTo>
                <a:lnTo>
                  <a:pt x="142240" y="48768"/>
                </a:lnTo>
                <a:close/>
              </a:path>
              <a:path w="146684" h="147955">
                <a:moveTo>
                  <a:pt x="48768" y="48768"/>
                </a:moveTo>
                <a:lnTo>
                  <a:pt x="47244" y="48768"/>
                </a:lnTo>
                <a:lnTo>
                  <a:pt x="50292" y="47244"/>
                </a:lnTo>
                <a:lnTo>
                  <a:pt x="48768" y="48768"/>
                </a:lnTo>
                <a:close/>
              </a:path>
              <a:path w="146684" h="147955">
                <a:moveTo>
                  <a:pt x="144272" y="54864"/>
                </a:moveTo>
                <a:lnTo>
                  <a:pt x="103632" y="54864"/>
                </a:lnTo>
                <a:lnTo>
                  <a:pt x="96012" y="47244"/>
                </a:lnTo>
                <a:lnTo>
                  <a:pt x="99060" y="48768"/>
                </a:lnTo>
                <a:lnTo>
                  <a:pt x="142240" y="48768"/>
                </a:lnTo>
                <a:lnTo>
                  <a:pt x="144272" y="54864"/>
                </a:lnTo>
                <a:close/>
              </a:path>
              <a:path w="146684" h="147955">
                <a:moveTo>
                  <a:pt x="43687" y="54864"/>
                </a:moveTo>
                <a:lnTo>
                  <a:pt x="42672" y="54864"/>
                </a:lnTo>
                <a:lnTo>
                  <a:pt x="45719" y="51816"/>
                </a:lnTo>
                <a:lnTo>
                  <a:pt x="43687" y="54864"/>
                </a:lnTo>
                <a:close/>
              </a:path>
              <a:path w="146684" h="147955">
                <a:moveTo>
                  <a:pt x="105536" y="59245"/>
                </a:moveTo>
                <a:lnTo>
                  <a:pt x="100584" y="51816"/>
                </a:lnTo>
                <a:lnTo>
                  <a:pt x="103632" y="54864"/>
                </a:lnTo>
                <a:lnTo>
                  <a:pt x="144272" y="54864"/>
                </a:lnTo>
                <a:lnTo>
                  <a:pt x="144779" y="56387"/>
                </a:lnTo>
                <a:lnTo>
                  <a:pt x="144779" y="57912"/>
                </a:lnTo>
                <a:lnTo>
                  <a:pt x="105155" y="57912"/>
                </a:lnTo>
                <a:lnTo>
                  <a:pt x="105536" y="59245"/>
                </a:lnTo>
                <a:close/>
              </a:path>
              <a:path w="146684" h="147955">
                <a:moveTo>
                  <a:pt x="39624" y="60960"/>
                </a:moveTo>
                <a:lnTo>
                  <a:pt x="41148" y="57912"/>
                </a:lnTo>
                <a:lnTo>
                  <a:pt x="40767" y="59245"/>
                </a:lnTo>
                <a:lnTo>
                  <a:pt x="39624" y="60960"/>
                </a:lnTo>
                <a:close/>
              </a:path>
              <a:path w="146684" h="147955">
                <a:moveTo>
                  <a:pt x="40767" y="59245"/>
                </a:moveTo>
                <a:lnTo>
                  <a:pt x="41148" y="57912"/>
                </a:lnTo>
                <a:lnTo>
                  <a:pt x="41656" y="57912"/>
                </a:lnTo>
                <a:lnTo>
                  <a:pt x="40767" y="59245"/>
                </a:lnTo>
                <a:close/>
              </a:path>
              <a:path w="146684" h="147955">
                <a:moveTo>
                  <a:pt x="106679" y="60960"/>
                </a:moveTo>
                <a:lnTo>
                  <a:pt x="105536" y="59245"/>
                </a:lnTo>
                <a:lnTo>
                  <a:pt x="105155" y="57912"/>
                </a:lnTo>
                <a:lnTo>
                  <a:pt x="106679" y="60960"/>
                </a:lnTo>
                <a:close/>
              </a:path>
              <a:path w="146684" h="147955">
                <a:moveTo>
                  <a:pt x="144779" y="60960"/>
                </a:moveTo>
                <a:lnTo>
                  <a:pt x="106679" y="60960"/>
                </a:lnTo>
                <a:lnTo>
                  <a:pt x="105155" y="57912"/>
                </a:lnTo>
                <a:lnTo>
                  <a:pt x="144779" y="57912"/>
                </a:lnTo>
                <a:lnTo>
                  <a:pt x="144779" y="60960"/>
                </a:lnTo>
                <a:close/>
              </a:path>
              <a:path w="146684" h="147955">
                <a:moveTo>
                  <a:pt x="40277" y="60960"/>
                </a:moveTo>
                <a:lnTo>
                  <a:pt x="39624" y="60960"/>
                </a:lnTo>
                <a:lnTo>
                  <a:pt x="40767" y="59245"/>
                </a:lnTo>
                <a:lnTo>
                  <a:pt x="40277" y="60960"/>
                </a:lnTo>
                <a:close/>
              </a:path>
              <a:path w="146684" h="147955">
                <a:moveTo>
                  <a:pt x="145868" y="68580"/>
                </a:moveTo>
                <a:lnTo>
                  <a:pt x="108204" y="68580"/>
                </a:lnTo>
                <a:lnTo>
                  <a:pt x="105536" y="59245"/>
                </a:lnTo>
                <a:lnTo>
                  <a:pt x="106679" y="60960"/>
                </a:lnTo>
                <a:lnTo>
                  <a:pt x="144779" y="60960"/>
                </a:lnTo>
                <a:lnTo>
                  <a:pt x="145868" y="68580"/>
                </a:lnTo>
                <a:close/>
              </a:path>
              <a:path w="146684" h="147955">
                <a:moveTo>
                  <a:pt x="39052" y="68580"/>
                </a:moveTo>
                <a:lnTo>
                  <a:pt x="38100" y="68580"/>
                </a:lnTo>
                <a:lnTo>
                  <a:pt x="39624" y="64008"/>
                </a:lnTo>
                <a:lnTo>
                  <a:pt x="39052" y="68580"/>
                </a:lnTo>
                <a:close/>
              </a:path>
              <a:path w="146684" h="147955">
                <a:moveTo>
                  <a:pt x="107899" y="73761"/>
                </a:moveTo>
                <a:lnTo>
                  <a:pt x="106679" y="64008"/>
                </a:lnTo>
                <a:lnTo>
                  <a:pt x="108204" y="68580"/>
                </a:lnTo>
                <a:lnTo>
                  <a:pt x="145868" y="68580"/>
                </a:lnTo>
                <a:lnTo>
                  <a:pt x="146304" y="71628"/>
                </a:lnTo>
                <a:lnTo>
                  <a:pt x="108204" y="71628"/>
                </a:lnTo>
                <a:lnTo>
                  <a:pt x="107899" y="73761"/>
                </a:lnTo>
                <a:close/>
              </a:path>
              <a:path w="146684" h="147955">
                <a:moveTo>
                  <a:pt x="38100" y="76200"/>
                </a:moveTo>
                <a:lnTo>
                  <a:pt x="38100" y="71628"/>
                </a:lnTo>
                <a:lnTo>
                  <a:pt x="38404" y="73761"/>
                </a:lnTo>
                <a:lnTo>
                  <a:pt x="38100" y="76200"/>
                </a:lnTo>
                <a:close/>
              </a:path>
              <a:path w="146684" h="147955">
                <a:moveTo>
                  <a:pt x="38404" y="73761"/>
                </a:moveTo>
                <a:lnTo>
                  <a:pt x="38100" y="71628"/>
                </a:lnTo>
                <a:lnTo>
                  <a:pt x="38671" y="71628"/>
                </a:lnTo>
                <a:lnTo>
                  <a:pt x="38404" y="73761"/>
                </a:lnTo>
                <a:close/>
              </a:path>
              <a:path w="146684" h="147955">
                <a:moveTo>
                  <a:pt x="108204" y="76200"/>
                </a:moveTo>
                <a:lnTo>
                  <a:pt x="107899" y="73761"/>
                </a:lnTo>
                <a:lnTo>
                  <a:pt x="108204" y="71628"/>
                </a:lnTo>
                <a:lnTo>
                  <a:pt x="108204" y="76200"/>
                </a:lnTo>
                <a:close/>
              </a:path>
              <a:path w="146684" h="147955">
                <a:moveTo>
                  <a:pt x="146304" y="76200"/>
                </a:moveTo>
                <a:lnTo>
                  <a:pt x="108204" y="76200"/>
                </a:lnTo>
                <a:lnTo>
                  <a:pt x="108204" y="71628"/>
                </a:lnTo>
                <a:lnTo>
                  <a:pt x="146304" y="71628"/>
                </a:lnTo>
                <a:lnTo>
                  <a:pt x="146304" y="76200"/>
                </a:lnTo>
                <a:close/>
              </a:path>
              <a:path w="146684" h="147955">
                <a:moveTo>
                  <a:pt x="38753" y="76200"/>
                </a:moveTo>
                <a:lnTo>
                  <a:pt x="38100" y="76200"/>
                </a:lnTo>
                <a:lnTo>
                  <a:pt x="38404" y="73761"/>
                </a:lnTo>
                <a:lnTo>
                  <a:pt x="38753" y="76200"/>
                </a:lnTo>
                <a:close/>
              </a:path>
              <a:path w="146684" h="147955">
                <a:moveTo>
                  <a:pt x="106679" y="82296"/>
                </a:moveTo>
                <a:lnTo>
                  <a:pt x="107899" y="73761"/>
                </a:lnTo>
                <a:lnTo>
                  <a:pt x="108204" y="76200"/>
                </a:lnTo>
                <a:lnTo>
                  <a:pt x="146304" y="76200"/>
                </a:lnTo>
                <a:lnTo>
                  <a:pt x="145868" y="79248"/>
                </a:lnTo>
                <a:lnTo>
                  <a:pt x="108204" y="79248"/>
                </a:lnTo>
                <a:lnTo>
                  <a:pt x="106679" y="82296"/>
                </a:lnTo>
                <a:close/>
              </a:path>
              <a:path w="146684" h="147955">
                <a:moveTo>
                  <a:pt x="39624" y="82296"/>
                </a:moveTo>
                <a:lnTo>
                  <a:pt x="38100" y="79248"/>
                </a:lnTo>
                <a:lnTo>
                  <a:pt x="39188" y="79248"/>
                </a:lnTo>
                <a:lnTo>
                  <a:pt x="39624" y="82296"/>
                </a:lnTo>
                <a:close/>
              </a:path>
              <a:path w="146684" h="147955">
                <a:moveTo>
                  <a:pt x="106244" y="86106"/>
                </a:moveTo>
                <a:lnTo>
                  <a:pt x="108204" y="79248"/>
                </a:lnTo>
                <a:lnTo>
                  <a:pt x="145868" y="79248"/>
                </a:lnTo>
                <a:lnTo>
                  <a:pt x="144997" y="85344"/>
                </a:lnTo>
                <a:lnTo>
                  <a:pt x="106679" y="85344"/>
                </a:lnTo>
                <a:lnTo>
                  <a:pt x="106244" y="86106"/>
                </a:lnTo>
                <a:close/>
              </a:path>
              <a:path w="146684" h="147955">
                <a:moveTo>
                  <a:pt x="41148" y="89916"/>
                </a:moveTo>
                <a:lnTo>
                  <a:pt x="39624" y="85344"/>
                </a:lnTo>
                <a:lnTo>
                  <a:pt x="40059" y="86106"/>
                </a:lnTo>
                <a:lnTo>
                  <a:pt x="41148" y="89916"/>
                </a:lnTo>
                <a:close/>
              </a:path>
              <a:path w="146684" h="147955">
                <a:moveTo>
                  <a:pt x="40059" y="86106"/>
                </a:moveTo>
                <a:lnTo>
                  <a:pt x="39624" y="85344"/>
                </a:lnTo>
                <a:lnTo>
                  <a:pt x="39841" y="85344"/>
                </a:lnTo>
                <a:lnTo>
                  <a:pt x="40059" y="86106"/>
                </a:lnTo>
                <a:close/>
              </a:path>
              <a:path w="146684" h="147955">
                <a:moveTo>
                  <a:pt x="105155" y="89916"/>
                </a:moveTo>
                <a:lnTo>
                  <a:pt x="106244" y="86106"/>
                </a:lnTo>
                <a:lnTo>
                  <a:pt x="106679" y="85344"/>
                </a:lnTo>
                <a:lnTo>
                  <a:pt x="105155" y="89916"/>
                </a:lnTo>
                <a:close/>
              </a:path>
              <a:path w="146684" h="147955">
                <a:moveTo>
                  <a:pt x="144779" y="89916"/>
                </a:moveTo>
                <a:lnTo>
                  <a:pt x="105155" y="89916"/>
                </a:lnTo>
                <a:lnTo>
                  <a:pt x="106679" y="85344"/>
                </a:lnTo>
                <a:lnTo>
                  <a:pt x="144997" y="85344"/>
                </a:lnTo>
                <a:lnTo>
                  <a:pt x="144779" y="86868"/>
                </a:lnTo>
                <a:lnTo>
                  <a:pt x="144779" y="89916"/>
                </a:lnTo>
                <a:close/>
              </a:path>
              <a:path w="146684" h="147955">
                <a:moveTo>
                  <a:pt x="42236" y="89916"/>
                </a:moveTo>
                <a:lnTo>
                  <a:pt x="41148" y="89916"/>
                </a:lnTo>
                <a:lnTo>
                  <a:pt x="40059" y="86106"/>
                </a:lnTo>
                <a:lnTo>
                  <a:pt x="42236" y="89916"/>
                </a:lnTo>
                <a:close/>
              </a:path>
              <a:path w="146684" h="147955">
                <a:moveTo>
                  <a:pt x="100584" y="96011"/>
                </a:moveTo>
                <a:lnTo>
                  <a:pt x="106244" y="86106"/>
                </a:lnTo>
                <a:lnTo>
                  <a:pt x="105155" y="89916"/>
                </a:lnTo>
                <a:lnTo>
                  <a:pt x="144779" y="89916"/>
                </a:lnTo>
                <a:lnTo>
                  <a:pt x="143909" y="92964"/>
                </a:lnTo>
                <a:lnTo>
                  <a:pt x="103632" y="92964"/>
                </a:lnTo>
                <a:lnTo>
                  <a:pt x="100584" y="96011"/>
                </a:lnTo>
                <a:close/>
              </a:path>
              <a:path w="146684" h="147955">
                <a:moveTo>
                  <a:pt x="45719" y="96012"/>
                </a:moveTo>
                <a:lnTo>
                  <a:pt x="42672" y="92964"/>
                </a:lnTo>
                <a:lnTo>
                  <a:pt x="43978" y="92964"/>
                </a:lnTo>
                <a:lnTo>
                  <a:pt x="45719" y="96012"/>
                </a:lnTo>
                <a:close/>
              </a:path>
              <a:path w="146684" h="147955">
                <a:moveTo>
                  <a:pt x="141732" y="100584"/>
                </a:moveTo>
                <a:lnTo>
                  <a:pt x="96012" y="100584"/>
                </a:lnTo>
                <a:lnTo>
                  <a:pt x="103632" y="92964"/>
                </a:lnTo>
                <a:lnTo>
                  <a:pt x="143909" y="92964"/>
                </a:lnTo>
                <a:lnTo>
                  <a:pt x="141732" y="100584"/>
                </a:lnTo>
                <a:close/>
              </a:path>
              <a:path w="146684" h="147955">
                <a:moveTo>
                  <a:pt x="51053" y="100584"/>
                </a:moveTo>
                <a:lnTo>
                  <a:pt x="50292" y="100584"/>
                </a:lnTo>
                <a:lnTo>
                  <a:pt x="47244" y="97536"/>
                </a:lnTo>
                <a:lnTo>
                  <a:pt x="51053" y="100584"/>
                </a:lnTo>
                <a:close/>
              </a:path>
              <a:path w="146684" h="147955">
                <a:moveTo>
                  <a:pt x="91440" y="103632"/>
                </a:moveTo>
                <a:lnTo>
                  <a:pt x="99060" y="97536"/>
                </a:lnTo>
                <a:lnTo>
                  <a:pt x="96012" y="100584"/>
                </a:lnTo>
                <a:lnTo>
                  <a:pt x="141732" y="100584"/>
                </a:lnTo>
                <a:lnTo>
                  <a:pt x="140208" y="102107"/>
                </a:lnTo>
                <a:lnTo>
                  <a:pt x="94488" y="102107"/>
                </a:lnTo>
                <a:lnTo>
                  <a:pt x="91440" y="103632"/>
                </a:lnTo>
                <a:close/>
              </a:path>
              <a:path w="146684" h="147955">
                <a:moveTo>
                  <a:pt x="54864" y="103632"/>
                </a:moveTo>
                <a:lnTo>
                  <a:pt x="51816" y="102107"/>
                </a:lnTo>
                <a:lnTo>
                  <a:pt x="52959" y="102107"/>
                </a:lnTo>
                <a:lnTo>
                  <a:pt x="54864" y="103632"/>
                </a:lnTo>
                <a:close/>
              </a:path>
              <a:path w="146684" h="147955">
                <a:moveTo>
                  <a:pt x="138176" y="106680"/>
                </a:moveTo>
                <a:lnTo>
                  <a:pt x="85344" y="106680"/>
                </a:lnTo>
                <a:lnTo>
                  <a:pt x="94488" y="102107"/>
                </a:lnTo>
                <a:lnTo>
                  <a:pt x="140208" y="102107"/>
                </a:lnTo>
                <a:lnTo>
                  <a:pt x="140208" y="103632"/>
                </a:lnTo>
                <a:lnTo>
                  <a:pt x="138176" y="106680"/>
                </a:lnTo>
                <a:close/>
              </a:path>
              <a:path w="146684" h="147955">
                <a:moveTo>
                  <a:pt x="61722" y="106680"/>
                </a:moveTo>
                <a:lnTo>
                  <a:pt x="60960" y="106680"/>
                </a:lnTo>
                <a:lnTo>
                  <a:pt x="57912" y="105156"/>
                </a:lnTo>
                <a:lnTo>
                  <a:pt x="61722" y="106680"/>
                </a:lnTo>
                <a:close/>
              </a:path>
              <a:path w="146684" h="147955">
                <a:moveTo>
                  <a:pt x="136144" y="109728"/>
                </a:moveTo>
                <a:lnTo>
                  <a:pt x="77724" y="109728"/>
                </a:lnTo>
                <a:lnTo>
                  <a:pt x="88391" y="105156"/>
                </a:lnTo>
                <a:lnTo>
                  <a:pt x="85344" y="106680"/>
                </a:lnTo>
                <a:lnTo>
                  <a:pt x="138176" y="106680"/>
                </a:lnTo>
                <a:lnTo>
                  <a:pt x="136144" y="109728"/>
                </a:lnTo>
                <a:close/>
              </a:path>
              <a:path w="146684" h="147955">
                <a:moveTo>
                  <a:pt x="126491" y="124968"/>
                </a:moveTo>
                <a:lnTo>
                  <a:pt x="19812" y="124968"/>
                </a:lnTo>
                <a:lnTo>
                  <a:pt x="13716" y="115824"/>
                </a:lnTo>
                <a:lnTo>
                  <a:pt x="132588" y="115824"/>
                </a:lnTo>
                <a:lnTo>
                  <a:pt x="126491" y="124968"/>
                </a:lnTo>
                <a:close/>
              </a:path>
              <a:path w="146684" h="147955">
                <a:moveTo>
                  <a:pt x="124968" y="126492"/>
                </a:moveTo>
                <a:lnTo>
                  <a:pt x="21336" y="126492"/>
                </a:lnTo>
                <a:lnTo>
                  <a:pt x="21336" y="124968"/>
                </a:lnTo>
                <a:lnTo>
                  <a:pt x="124968" y="124968"/>
                </a:lnTo>
                <a:lnTo>
                  <a:pt x="124968" y="126492"/>
                </a:lnTo>
                <a:close/>
              </a:path>
              <a:path w="146684" h="147955">
                <a:moveTo>
                  <a:pt x="115824" y="134112"/>
                </a:moveTo>
                <a:lnTo>
                  <a:pt x="30480" y="134112"/>
                </a:lnTo>
                <a:lnTo>
                  <a:pt x="22859" y="126492"/>
                </a:lnTo>
                <a:lnTo>
                  <a:pt x="123444" y="126492"/>
                </a:lnTo>
                <a:lnTo>
                  <a:pt x="115824" y="134112"/>
                </a:lnTo>
                <a:close/>
              </a:path>
              <a:path w="146684" h="147955">
                <a:moveTo>
                  <a:pt x="114300" y="135636"/>
                </a:moveTo>
                <a:lnTo>
                  <a:pt x="32004" y="135636"/>
                </a:lnTo>
                <a:lnTo>
                  <a:pt x="32004" y="134112"/>
                </a:lnTo>
                <a:lnTo>
                  <a:pt x="114300" y="134112"/>
                </a:lnTo>
                <a:lnTo>
                  <a:pt x="114300" y="135636"/>
                </a:lnTo>
                <a:close/>
              </a:path>
              <a:path w="146684" h="147955">
                <a:moveTo>
                  <a:pt x="102108" y="141732"/>
                </a:moveTo>
                <a:lnTo>
                  <a:pt x="44195" y="141732"/>
                </a:lnTo>
                <a:lnTo>
                  <a:pt x="42672" y="140208"/>
                </a:lnTo>
                <a:lnTo>
                  <a:pt x="33528" y="135636"/>
                </a:lnTo>
                <a:lnTo>
                  <a:pt x="112775" y="135636"/>
                </a:lnTo>
                <a:lnTo>
                  <a:pt x="103632" y="140208"/>
                </a:lnTo>
                <a:lnTo>
                  <a:pt x="102108" y="141732"/>
                </a:lnTo>
                <a:close/>
              </a:path>
              <a:path w="146684" h="147955">
                <a:moveTo>
                  <a:pt x="74676" y="147828"/>
                </a:moveTo>
                <a:lnTo>
                  <a:pt x="67056" y="147828"/>
                </a:lnTo>
                <a:lnTo>
                  <a:pt x="59436" y="146304"/>
                </a:lnTo>
                <a:lnTo>
                  <a:pt x="45719" y="141732"/>
                </a:lnTo>
                <a:lnTo>
                  <a:pt x="99060" y="141732"/>
                </a:lnTo>
                <a:lnTo>
                  <a:pt x="89916" y="144780"/>
                </a:lnTo>
                <a:lnTo>
                  <a:pt x="74676" y="147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9218676" y="3749039"/>
            <a:ext cx="108585" cy="109855"/>
          </a:xfrm>
          <a:custGeom>
            <a:avLst/>
            <a:gdLst/>
            <a:ahLst/>
            <a:cxnLst/>
            <a:rect l="l" t="t" r="r" b="b"/>
            <a:pathLst>
              <a:path w="108584" h="109854">
                <a:moveTo>
                  <a:pt x="54864" y="109727"/>
                </a:moveTo>
                <a:lnTo>
                  <a:pt x="33432" y="105441"/>
                </a:lnTo>
                <a:lnTo>
                  <a:pt x="16001" y="93725"/>
                </a:lnTo>
                <a:lnTo>
                  <a:pt x="4286" y="76295"/>
                </a:lnTo>
                <a:lnTo>
                  <a:pt x="0" y="54863"/>
                </a:lnTo>
                <a:lnTo>
                  <a:pt x="4286" y="33432"/>
                </a:lnTo>
                <a:lnTo>
                  <a:pt x="16002" y="16001"/>
                </a:lnTo>
                <a:lnTo>
                  <a:pt x="33432" y="4286"/>
                </a:lnTo>
                <a:lnTo>
                  <a:pt x="54864" y="0"/>
                </a:lnTo>
                <a:lnTo>
                  <a:pt x="75414" y="4286"/>
                </a:lnTo>
                <a:lnTo>
                  <a:pt x="92392" y="16001"/>
                </a:lnTo>
                <a:lnTo>
                  <a:pt x="103941" y="33432"/>
                </a:lnTo>
                <a:lnTo>
                  <a:pt x="108204" y="54863"/>
                </a:lnTo>
                <a:lnTo>
                  <a:pt x="103941" y="76295"/>
                </a:lnTo>
                <a:lnTo>
                  <a:pt x="92392" y="93725"/>
                </a:lnTo>
                <a:lnTo>
                  <a:pt x="75414" y="105441"/>
                </a:lnTo>
                <a:lnTo>
                  <a:pt x="54864" y="1097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9200388" y="3730752"/>
            <a:ext cx="146685" cy="147955"/>
          </a:xfrm>
          <a:custGeom>
            <a:avLst/>
            <a:gdLst/>
            <a:ahLst/>
            <a:cxnLst/>
            <a:rect l="l" t="t" r="r" b="b"/>
            <a:pathLst>
              <a:path w="146684" h="147954">
                <a:moveTo>
                  <a:pt x="99060" y="4572"/>
                </a:moveTo>
                <a:lnTo>
                  <a:pt x="45719" y="4572"/>
                </a:lnTo>
                <a:lnTo>
                  <a:pt x="56387" y="1524"/>
                </a:lnTo>
                <a:lnTo>
                  <a:pt x="64008" y="0"/>
                </a:lnTo>
                <a:lnTo>
                  <a:pt x="79248" y="0"/>
                </a:lnTo>
                <a:lnTo>
                  <a:pt x="86868" y="1524"/>
                </a:lnTo>
                <a:lnTo>
                  <a:pt x="99060" y="4572"/>
                </a:lnTo>
                <a:close/>
              </a:path>
              <a:path w="146684" h="147954">
                <a:moveTo>
                  <a:pt x="102108" y="6095"/>
                </a:moveTo>
                <a:lnTo>
                  <a:pt x="44195" y="6095"/>
                </a:lnTo>
                <a:lnTo>
                  <a:pt x="44195" y="4572"/>
                </a:lnTo>
                <a:lnTo>
                  <a:pt x="100584" y="4572"/>
                </a:lnTo>
                <a:lnTo>
                  <a:pt x="102108" y="6095"/>
                </a:lnTo>
                <a:close/>
              </a:path>
              <a:path w="146684" h="147954">
                <a:moveTo>
                  <a:pt x="112775" y="12192"/>
                </a:moveTo>
                <a:lnTo>
                  <a:pt x="33528" y="12192"/>
                </a:lnTo>
                <a:lnTo>
                  <a:pt x="42672" y="6095"/>
                </a:lnTo>
                <a:lnTo>
                  <a:pt x="103632" y="6095"/>
                </a:lnTo>
                <a:lnTo>
                  <a:pt x="112775" y="12192"/>
                </a:lnTo>
                <a:close/>
              </a:path>
              <a:path w="146684" h="147954">
                <a:moveTo>
                  <a:pt x="123444" y="21335"/>
                </a:moveTo>
                <a:lnTo>
                  <a:pt x="21336" y="21335"/>
                </a:lnTo>
                <a:lnTo>
                  <a:pt x="22859" y="19812"/>
                </a:lnTo>
                <a:lnTo>
                  <a:pt x="30480" y="13716"/>
                </a:lnTo>
                <a:lnTo>
                  <a:pt x="32004" y="12192"/>
                </a:lnTo>
                <a:lnTo>
                  <a:pt x="114300" y="12192"/>
                </a:lnTo>
                <a:lnTo>
                  <a:pt x="115824" y="13716"/>
                </a:lnTo>
                <a:lnTo>
                  <a:pt x="123444" y="19812"/>
                </a:lnTo>
                <a:lnTo>
                  <a:pt x="123444" y="21335"/>
                </a:lnTo>
                <a:close/>
              </a:path>
              <a:path w="146684" h="147954">
                <a:moveTo>
                  <a:pt x="115824" y="134112"/>
                </a:moveTo>
                <a:lnTo>
                  <a:pt x="30480" y="134112"/>
                </a:lnTo>
                <a:lnTo>
                  <a:pt x="22859" y="126492"/>
                </a:lnTo>
                <a:lnTo>
                  <a:pt x="21336" y="126492"/>
                </a:lnTo>
                <a:lnTo>
                  <a:pt x="19812" y="124968"/>
                </a:lnTo>
                <a:lnTo>
                  <a:pt x="13716" y="115824"/>
                </a:lnTo>
                <a:lnTo>
                  <a:pt x="12192" y="115824"/>
                </a:lnTo>
                <a:lnTo>
                  <a:pt x="12192" y="114300"/>
                </a:lnTo>
                <a:lnTo>
                  <a:pt x="10668" y="112775"/>
                </a:lnTo>
                <a:lnTo>
                  <a:pt x="6096" y="103632"/>
                </a:lnTo>
                <a:lnTo>
                  <a:pt x="6096" y="102107"/>
                </a:lnTo>
                <a:lnTo>
                  <a:pt x="4572" y="102107"/>
                </a:lnTo>
                <a:lnTo>
                  <a:pt x="4572" y="100584"/>
                </a:lnTo>
                <a:lnTo>
                  <a:pt x="1524" y="89916"/>
                </a:lnTo>
                <a:lnTo>
                  <a:pt x="1524" y="86868"/>
                </a:lnTo>
                <a:lnTo>
                  <a:pt x="0" y="76200"/>
                </a:lnTo>
                <a:lnTo>
                  <a:pt x="0" y="71628"/>
                </a:lnTo>
                <a:lnTo>
                  <a:pt x="1524" y="60960"/>
                </a:lnTo>
                <a:lnTo>
                  <a:pt x="1524" y="56387"/>
                </a:lnTo>
                <a:lnTo>
                  <a:pt x="4572" y="47244"/>
                </a:lnTo>
                <a:lnTo>
                  <a:pt x="4572" y="45719"/>
                </a:lnTo>
                <a:lnTo>
                  <a:pt x="6096" y="44196"/>
                </a:lnTo>
                <a:lnTo>
                  <a:pt x="6096" y="42672"/>
                </a:lnTo>
                <a:lnTo>
                  <a:pt x="10668" y="33527"/>
                </a:lnTo>
                <a:lnTo>
                  <a:pt x="12192" y="33527"/>
                </a:lnTo>
                <a:lnTo>
                  <a:pt x="12192" y="32004"/>
                </a:lnTo>
                <a:lnTo>
                  <a:pt x="13716" y="30480"/>
                </a:lnTo>
                <a:lnTo>
                  <a:pt x="19812" y="22860"/>
                </a:lnTo>
                <a:lnTo>
                  <a:pt x="19812" y="21335"/>
                </a:lnTo>
                <a:lnTo>
                  <a:pt x="124968" y="21335"/>
                </a:lnTo>
                <a:lnTo>
                  <a:pt x="126491" y="22860"/>
                </a:lnTo>
                <a:lnTo>
                  <a:pt x="132588" y="30480"/>
                </a:lnTo>
                <a:lnTo>
                  <a:pt x="132588" y="32004"/>
                </a:lnTo>
                <a:lnTo>
                  <a:pt x="134112" y="33527"/>
                </a:lnTo>
                <a:lnTo>
                  <a:pt x="136398" y="38100"/>
                </a:lnTo>
                <a:lnTo>
                  <a:pt x="67056" y="38100"/>
                </a:lnTo>
                <a:lnTo>
                  <a:pt x="62484" y="39624"/>
                </a:lnTo>
                <a:lnTo>
                  <a:pt x="60960" y="39624"/>
                </a:lnTo>
                <a:lnTo>
                  <a:pt x="51816" y="44196"/>
                </a:lnTo>
                <a:lnTo>
                  <a:pt x="52959" y="44196"/>
                </a:lnTo>
                <a:lnTo>
                  <a:pt x="49149" y="47244"/>
                </a:lnTo>
                <a:lnTo>
                  <a:pt x="48768" y="47244"/>
                </a:lnTo>
                <a:lnTo>
                  <a:pt x="47244" y="48768"/>
                </a:lnTo>
                <a:lnTo>
                  <a:pt x="47548" y="48768"/>
                </a:lnTo>
                <a:lnTo>
                  <a:pt x="45110" y="51816"/>
                </a:lnTo>
                <a:lnTo>
                  <a:pt x="44195" y="51816"/>
                </a:lnTo>
                <a:lnTo>
                  <a:pt x="39624" y="60960"/>
                </a:lnTo>
                <a:lnTo>
                  <a:pt x="40277" y="60960"/>
                </a:lnTo>
                <a:lnTo>
                  <a:pt x="38100" y="68580"/>
                </a:lnTo>
                <a:lnTo>
                  <a:pt x="39052" y="68580"/>
                </a:lnTo>
                <a:lnTo>
                  <a:pt x="38671" y="71628"/>
                </a:lnTo>
                <a:lnTo>
                  <a:pt x="38100" y="71628"/>
                </a:lnTo>
                <a:lnTo>
                  <a:pt x="38100" y="76200"/>
                </a:lnTo>
                <a:lnTo>
                  <a:pt x="38753" y="76200"/>
                </a:lnTo>
                <a:lnTo>
                  <a:pt x="39188" y="79248"/>
                </a:lnTo>
                <a:lnTo>
                  <a:pt x="38100" y="79248"/>
                </a:lnTo>
                <a:lnTo>
                  <a:pt x="39841" y="85344"/>
                </a:lnTo>
                <a:lnTo>
                  <a:pt x="39624" y="85344"/>
                </a:lnTo>
                <a:lnTo>
                  <a:pt x="41148" y="89916"/>
                </a:lnTo>
                <a:lnTo>
                  <a:pt x="41583" y="89916"/>
                </a:lnTo>
                <a:lnTo>
                  <a:pt x="42889" y="92964"/>
                </a:lnTo>
                <a:lnTo>
                  <a:pt x="42672" y="92964"/>
                </a:lnTo>
                <a:lnTo>
                  <a:pt x="44195" y="96012"/>
                </a:lnTo>
                <a:lnTo>
                  <a:pt x="45110" y="96012"/>
                </a:lnTo>
                <a:lnTo>
                  <a:pt x="48768" y="100584"/>
                </a:lnTo>
                <a:lnTo>
                  <a:pt x="50292" y="100584"/>
                </a:lnTo>
                <a:lnTo>
                  <a:pt x="54864" y="105156"/>
                </a:lnTo>
                <a:lnTo>
                  <a:pt x="57911" y="105155"/>
                </a:lnTo>
                <a:lnTo>
                  <a:pt x="60960" y="106680"/>
                </a:lnTo>
                <a:lnTo>
                  <a:pt x="61722" y="106680"/>
                </a:lnTo>
                <a:lnTo>
                  <a:pt x="65532" y="108204"/>
                </a:lnTo>
                <a:lnTo>
                  <a:pt x="68580" y="109728"/>
                </a:lnTo>
                <a:lnTo>
                  <a:pt x="135636" y="109728"/>
                </a:lnTo>
                <a:lnTo>
                  <a:pt x="134112" y="112775"/>
                </a:lnTo>
                <a:lnTo>
                  <a:pt x="134112" y="114300"/>
                </a:lnTo>
                <a:lnTo>
                  <a:pt x="132588" y="115824"/>
                </a:lnTo>
                <a:lnTo>
                  <a:pt x="126491" y="124968"/>
                </a:lnTo>
                <a:lnTo>
                  <a:pt x="124968" y="124968"/>
                </a:lnTo>
                <a:lnTo>
                  <a:pt x="115824" y="134112"/>
                </a:lnTo>
                <a:close/>
              </a:path>
              <a:path w="146684" h="147954">
                <a:moveTo>
                  <a:pt x="88391" y="41147"/>
                </a:moveTo>
                <a:lnTo>
                  <a:pt x="80772" y="38100"/>
                </a:lnTo>
                <a:lnTo>
                  <a:pt x="136398" y="38100"/>
                </a:lnTo>
                <a:lnTo>
                  <a:pt x="137160" y="39624"/>
                </a:lnTo>
                <a:lnTo>
                  <a:pt x="85344" y="39624"/>
                </a:lnTo>
                <a:lnTo>
                  <a:pt x="88391" y="41147"/>
                </a:lnTo>
                <a:close/>
              </a:path>
              <a:path w="146684" h="147954">
                <a:moveTo>
                  <a:pt x="57912" y="41148"/>
                </a:moveTo>
                <a:lnTo>
                  <a:pt x="60960" y="39624"/>
                </a:lnTo>
                <a:lnTo>
                  <a:pt x="62484" y="39624"/>
                </a:lnTo>
                <a:lnTo>
                  <a:pt x="57912" y="41148"/>
                </a:lnTo>
                <a:close/>
              </a:path>
              <a:path w="146684" h="147954">
                <a:moveTo>
                  <a:pt x="140208" y="44196"/>
                </a:moveTo>
                <a:lnTo>
                  <a:pt x="94488" y="44196"/>
                </a:lnTo>
                <a:lnTo>
                  <a:pt x="85344" y="39624"/>
                </a:lnTo>
                <a:lnTo>
                  <a:pt x="137160" y="39624"/>
                </a:lnTo>
                <a:lnTo>
                  <a:pt x="138684" y="42672"/>
                </a:lnTo>
                <a:lnTo>
                  <a:pt x="140208" y="44196"/>
                </a:lnTo>
                <a:close/>
              </a:path>
              <a:path w="146684" h="147954">
                <a:moveTo>
                  <a:pt x="52959" y="44196"/>
                </a:moveTo>
                <a:lnTo>
                  <a:pt x="51816" y="44196"/>
                </a:lnTo>
                <a:lnTo>
                  <a:pt x="54864" y="42672"/>
                </a:lnTo>
                <a:lnTo>
                  <a:pt x="52959" y="44196"/>
                </a:lnTo>
                <a:close/>
              </a:path>
              <a:path w="146684" h="147954">
                <a:moveTo>
                  <a:pt x="140716" y="48768"/>
                </a:moveTo>
                <a:lnTo>
                  <a:pt x="99060" y="48768"/>
                </a:lnTo>
                <a:lnTo>
                  <a:pt x="89916" y="42672"/>
                </a:lnTo>
                <a:lnTo>
                  <a:pt x="94488" y="44196"/>
                </a:lnTo>
                <a:lnTo>
                  <a:pt x="140208" y="44196"/>
                </a:lnTo>
                <a:lnTo>
                  <a:pt x="140208" y="47244"/>
                </a:lnTo>
                <a:lnTo>
                  <a:pt x="140716" y="48768"/>
                </a:lnTo>
                <a:close/>
              </a:path>
              <a:path w="146684" h="147954">
                <a:moveTo>
                  <a:pt x="47244" y="48768"/>
                </a:moveTo>
                <a:lnTo>
                  <a:pt x="48768" y="47244"/>
                </a:lnTo>
                <a:lnTo>
                  <a:pt x="48090" y="48090"/>
                </a:lnTo>
                <a:lnTo>
                  <a:pt x="47244" y="48768"/>
                </a:lnTo>
                <a:close/>
              </a:path>
              <a:path w="146684" h="147954">
                <a:moveTo>
                  <a:pt x="48090" y="48090"/>
                </a:moveTo>
                <a:lnTo>
                  <a:pt x="48768" y="47244"/>
                </a:lnTo>
                <a:lnTo>
                  <a:pt x="49149" y="47244"/>
                </a:lnTo>
                <a:lnTo>
                  <a:pt x="48090" y="48090"/>
                </a:lnTo>
                <a:close/>
              </a:path>
              <a:path w="146684" h="147954">
                <a:moveTo>
                  <a:pt x="102107" y="54863"/>
                </a:moveTo>
                <a:lnTo>
                  <a:pt x="96012" y="47244"/>
                </a:lnTo>
                <a:lnTo>
                  <a:pt x="99060" y="48768"/>
                </a:lnTo>
                <a:lnTo>
                  <a:pt x="140716" y="48768"/>
                </a:lnTo>
                <a:lnTo>
                  <a:pt x="141732" y="51816"/>
                </a:lnTo>
                <a:lnTo>
                  <a:pt x="100584" y="51816"/>
                </a:lnTo>
                <a:lnTo>
                  <a:pt x="102107" y="54863"/>
                </a:lnTo>
                <a:close/>
              </a:path>
              <a:path w="146684" h="147954">
                <a:moveTo>
                  <a:pt x="47548" y="48768"/>
                </a:moveTo>
                <a:lnTo>
                  <a:pt x="47244" y="48768"/>
                </a:lnTo>
                <a:lnTo>
                  <a:pt x="48090" y="48090"/>
                </a:lnTo>
                <a:lnTo>
                  <a:pt x="47548" y="48768"/>
                </a:lnTo>
                <a:close/>
              </a:path>
              <a:path w="146684" h="147954">
                <a:moveTo>
                  <a:pt x="42672" y="54864"/>
                </a:moveTo>
                <a:lnTo>
                  <a:pt x="44195" y="51816"/>
                </a:lnTo>
                <a:lnTo>
                  <a:pt x="45110" y="51816"/>
                </a:lnTo>
                <a:lnTo>
                  <a:pt x="42672" y="54864"/>
                </a:lnTo>
                <a:close/>
              </a:path>
              <a:path w="146684" h="147954">
                <a:moveTo>
                  <a:pt x="144779" y="60960"/>
                </a:moveTo>
                <a:lnTo>
                  <a:pt x="105155" y="60960"/>
                </a:lnTo>
                <a:lnTo>
                  <a:pt x="100584" y="51816"/>
                </a:lnTo>
                <a:lnTo>
                  <a:pt x="141732" y="51816"/>
                </a:lnTo>
                <a:lnTo>
                  <a:pt x="143256" y="56387"/>
                </a:lnTo>
                <a:lnTo>
                  <a:pt x="144779" y="57912"/>
                </a:lnTo>
                <a:lnTo>
                  <a:pt x="144779" y="60960"/>
                </a:lnTo>
                <a:close/>
              </a:path>
              <a:path w="146684" h="147954">
                <a:moveTo>
                  <a:pt x="40277" y="60960"/>
                </a:moveTo>
                <a:lnTo>
                  <a:pt x="39624" y="60960"/>
                </a:lnTo>
                <a:lnTo>
                  <a:pt x="41148" y="57911"/>
                </a:lnTo>
                <a:lnTo>
                  <a:pt x="40277" y="60960"/>
                </a:lnTo>
                <a:close/>
              </a:path>
              <a:path w="146684" h="147954">
                <a:moveTo>
                  <a:pt x="106679" y="68580"/>
                </a:moveTo>
                <a:lnTo>
                  <a:pt x="103632" y="57912"/>
                </a:lnTo>
                <a:lnTo>
                  <a:pt x="105155" y="60960"/>
                </a:lnTo>
                <a:lnTo>
                  <a:pt x="144779" y="60960"/>
                </a:lnTo>
                <a:lnTo>
                  <a:pt x="145215" y="64008"/>
                </a:lnTo>
                <a:lnTo>
                  <a:pt x="106679" y="64008"/>
                </a:lnTo>
                <a:lnTo>
                  <a:pt x="106679" y="68580"/>
                </a:lnTo>
                <a:close/>
              </a:path>
              <a:path w="146684" h="147954">
                <a:moveTo>
                  <a:pt x="39052" y="68580"/>
                </a:moveTo>
                <a:lnTo>
                  <a:pt x="38100" y="68580"/>
                </a:lnTo>
                <a:lnTo>
                  <a:pt x="39624" y="64008"/>
                </a:lnTo>
                <a:lnTo>
                  <a:pt x="39052" y="68580"/>
                </a:lnTo>
                <a:close/>
              </a:path>
              <a:path w="146684" h="147954">
                <a:moveTo>
                  <a:pt x="107899" y="73761"/>
                </a:moveTo>
                <a:lnTo>
                  <a:pt x="106679" y="64008"/>
                </a:lnTo>
                <a:lnTo>
                  <a:pt x="145215" y="64008"/>
                </a:lnTo>
                <a:lnTo>
                  <a:pt x="146304" y="71628"/>
                </a:lnTo>
                <a:lnTo>
                  <a:pt x="108204" y="71628"/>
                </a:lnTo>
                <a:lnTo>
                  <a:pt x="107899" y="73761"/>
                </a:lnTo>
                <a:close/>
              </a:path>
              <a:path w="146684" h="147954">
                <a:moveTo>
                  <a:pt x="38100" y="76200"/>
                </a:moveTo>
                <a:lnTo>
                  <a:pt x="38100" y="71628"/>
                </a:lnTo>
                <a:lnTo>
                  <a:pt x="38404" y="73761"/>
                </a:lnTo>
                <a:lnTo>
                  <a:pt x="38100" y="76200"/>
                </a:lnTo>
                <a:close/>
              </a:path>
              <a:path w="146684" h="147954">
                <a:moveTo>
                  <a:pt x="38404" y="73761"/>
                </a:moveTo>
                <a:lnTo>
                  <a:pt x="38100" y="71628"/>
                </a:lnTo>
                <a:lnTo>
                  <a:pt x="38671" y="71628"/>
                </a:lnTo>
                <a:lnTo>
                  <a:pt x="38404" y="73761"/>
                </a:lnTo>
                <a:close/>
              </a:path>
              <a:path w="146684" h="147954">
                <a:moveTo>
                  <a:pt x="108204" y="76200"/>
                </a:moveTo>
                <a:lnTo>
                  <a:pt x="107899" y="73761"/>
                </a:lnTo>
                <a:lnTo>
                  <a:pt x="108204" y="71628"/>
                </a:lnTo>
                <a:lnTo>
                  <a:pt x="108204" y="76200"/>
                </a:lnTo>
                <a:close/>
              </a:path>
              <a:path w="146684" h="147954">
                <a:moveTo>
                  <a:pt x="146304" y="76200"/>
                </a:moveTo>
                <a:lnTo>
                  <a:pt x="108204" y="76200"/>
                </a:lnTo>
                <a:lnTo>
                  <a:pt x="108204" y="71628"/>
                </a:lnTo>
                <a:lnTo>
                  <a:pt x="146304" y="71628"/>
                </a:lnTo>
                <a:lnTo>
                  <a:pt x="146304" y="76200"/>
                </a:lnTo>
                <a:close/>
              </a:path>
              <a:path w="146684" h="147954">
                <a:moveTo>
                  <a:pt x="38753" y="76200"/>
                </a:moveTo>
                <a:lnTo>
                  <a:pt x="38100" y="76200"/>
                </a:lnTo>
                <a:lnTo>
                  <a:pt x="38404" y="73761"/>
                </a:lnTo>
                <a:lnTo>
                  <a:pt x="38753" y="76200"/>
                </a:lnTo>
                <a:close/>
              </a:path>
              <a:path w="146684" h="147954">
                <a:moveTo>
                  <a:pt x="145433" y="82296"/>
                </a:moveTo>
                <a:lnTo>
                  <a:pt x="106679" y="82296"/>
                </a:lnTo>
                <a:lnTo>
                  <a:pt x="107899" y="73761"/>
                </a:lnTo>
                <a:lnTo>
                  <a:pt x="108204" y="76200"/>
                </a:lnTo>
                <a:lnTo>
                  <a:pt x="146304" y="76200"/>
                </a:lnTo>
                <a:lnTo>
                  <a:pt x="145433" y="82296"/>
                </a:lnTo>
                <a:close/>
              </a:path>
              <a:path w="146684" h="147954">
                <a:moveTo>
                  <a:pt x="39624" y="82296"/>
                </a:moveTo>
                <a:lnTo>
                  <a:pt x="38100" y="79248"/>
                </a:lnTo>
                <a:lnTo>
                  <a:pt x="39188" y="79248"/>
                </a:lnTo>
                <a:lnTo>
                  <a:pt x="39624" y="82296"/>
                </a:lnTo>
                <a:close/>
              </a:path>
              <a:path w="146684" h="147954">
                <a:moveTo>
                  <a:pt x="104502" y="86867"/>
                </a:moveTo>
                <a:lnTo>
                  <a:pt x="106679" y="79248"/>
                </a:lnTo>
                <a:lnTo>
                  <a:pt x="106679" y="82296"/>
                </a:lnTo>
                <a:lnTo>
                  <a:pt x="145433" y="82296"/>
                </a:lnTo>
                <a:lnTo>
                  <a:pt x="144997" y="85344"/>
                </a:lnTo>
                <a:lnTo>
                  <a:pt x="105155" y="85344"/>
                </a:lnTo>
                <a:lnTo>
                  <a:pt x="104502" y="86867"/>
                </a:lnTo>
                <a:close/>
              </a:path>
              <a:path w="146684" h="147954">
                <a:moveTo>
                  <a:pt x="41148" y="89916"/>
                </a:moveTo>
                <a:lnTo>
                  <a:pt x="39624" y="85344"/>
                </a:lnTo>
                <a:lnTo>
                  <a:pt x="40277" y="86868"/>
                </a:lnTo>
                <a:lnTo>
                  <a:pt x="41148" y="89916"/>
                </a:lnTo>
                <a:close/>
              </a:path>
              <a:path w="146684" h="147954">
                <a:moveTo>
                  <a:pt x="40277" y="86868"/>
                </a:moveTo>
                <a:lnTo>
                  <a:pt x="39624" y="85344"/>
                </a:lnTo>
                <a:lnTo>
                  <a:pt x="39841" y="85344"/>
                </a:lnTo>
                <a:lnTo>
                  <a:pt x="40277" y="86868"/>
                </a:lnTo>
                <a:close/>
              </a:path>
              <a:path w="146684" h="147954">
                <a:moveTo>
                  <a:pt x="103632" y="89916"/>
                </a:moveTo>
                <a:lnTo>
                  <a:pt x="104502" y="86867"/>
                </a:lnTo>
                <a:lnTo>
                  <a:pt x="105155" y="85344"/>
                </a:lnTo>
                <a:lnTo>
                  <a:pt x="103632" y="89916"/>
                </a:lnTo>
                <a:close/>
              </a:path>
              <a:path w="146684" h="147954">
                <a:moveTo>
                  <a:pt x="143256" y="89916"/>
                </a:moveTo>
                <a:lnTo>
                  <a:pt x="103632" y="89916"/>
                </a:lnTo>
                <a:lnTo>
                  <a:pt x="105155" y="85344"/>
                </a:lnTo>
                <a:lnTo>
                  <a:pt x="144997" y="85344"/>
                </a:lnTo>
                <a:lnTo>
                  <a:pt x="144779" y="86868"/>
                </a:lnTo>
                <a:lnTo>
                  <a:pt x="144779" y="88392"/>
                </a:lnTo>
                <a:lnTo>
                  <a:pt x="143256" y="89916"/>
                </a:lnTo>
                <a:close/>
              </a:path>
              <a:path w="146684" h="147954">
                <a:moveTo>
                  <a:pt x="41583" y="89916"/>
                </a:moveTo>
                <a:lnTo>
                  <a:pt x="41148" y="89916"/>
                </a:lnTo>
                <a:lnTo>
                  <a:pt x="40277" y="86868"/>
                </a:lnTo>
                <a:lnTo>
                  <a:pt x="41583" y="89916"/>
                </a:lnTo>
                <a:close/>
              </a:path>
              <a:path w="146684" h="147954">
                <a:moveTo>
                  <a:pt x="101639" y="93550"/>
                </a:moveTo>
                <a:lnTo>
                  <a:pt x="104502" y="86867"/>
                </a:lnTo>
                <a:lnTo>
                  <a:pt x="103632" y="89916"/>
                </a:lnTo>
                <a:lnTo>
                  <a:pt x="143256" y="89916"/>
                </a:lnTo>
                <a:lnTo>
                  <a:pt x="142385" y="92964"/>
                </a:lnTo>
                <a:lnTo>
                  <a:pt x="102108" y="92964"/>
                </a:lnTo>
                <a:lnTo>
                  <a:pt x="101639" y="93550"/>
                </a:lnTo>
                <a:close/>
              </a:path>
              <a:path w="146684" h="147954">
                <a:moveTo>
                  <a:pt x="44195" y="96012"/>
                </a:moveTo>
                <a:lnTo>
                  <a:pt x="42672" y="92964"/>
                </a:lnTo>
                <a:lnTo>
                  <a:pt x="43140" y="93550"/>
                </a:lnTo>
                <a:lnTo>
                  <a:pt x="44195" y="96012"/>
                </a:lnTo>
                <a:close/>
              </a:path>
              <a:path w="146684" h="147954">
                <a:moveTo>
                  <a:pt x="43140" y="93550"/>
                </a:moveTo>
                <a:lnTo>
                  <a:pt x="42672" y="92964"/>
                </a:lnTo>
                <a:lnTo>
                  <a:pt x="42889" y="92964"/>
                </a:lnTo>
                <a:lnTo>
                  <a:pt x="43140" y="93550"/>
                </a:lnTo>
                <a:close/>
              </a:path>
              <a:path w="146684" h="147954">
                <a:moveTo>
                  <a:pt x="100584" y="96012"/>
                </a:moveTo>
                <a:lnTo>
                  <a:pt x="101639" y="93550"/>
                </a:lnTo>
                <a:lnTo>
                  <a:pt x="102108" y="92964"/>
                </a:lnTo>
                <a:lnTo>
                  <a:pt x="100584" y="96012"/>
                </a:lnTo>
                <a:close/>
              </a:path>
              <a:path w="146684" h="147954">
                <a:moveTo>
                  <a:pt x="141514" y="96012"/>
                </a:moveTo>
                <a:lnTo>
                  <a:pt x="100584" y="96012"/>
                </a:lnTo>
                <a:lnTo>
                  <a:pt x="102108" y="92964"/>
                </a:lnTo>
                <a:lnTo>
                  <a:pt x="142385" y="92964"/>
                </a:lnTo>
                <a:lnTo>
                  <a:pt x="141514" y="96012"/>
                </a:lnTo>
                <a:close/>
              </a:path>
              <a:path w="146684" h="147954">
                <a:moveTo>
                  <a:pt x="45110" y="96012"/>
                </a:moveTo>
                <a:lnTo>
                  <a:pt x="44195" y="96012"/>
                </a:lnTo>
                <a:lnTo>
                  <a:pt x="43140" y="93550"/>
                </a:lnTo>
                <a:lnTo>
                  <a:pt x="45110" y="96012"/>
                </a:lnTo>
                <a:close/>
              </a:path>
              <a:path w="146684" h="147954">
                <a:moveTo>
                  <a:pt x="96012" y="100584"/>
                </a:moveTo>
                <a:lnTo>
                  <a:pt x="101639" y="93550"/>
                </a:lnTo>
                <a:lnTo>
                  <a:pt x="100584" y="96012"/>
                </a:lnTo>
                <a:lnTo>
                  <a:pt x="141514" y="96012"/>
                </a:lnTo>
                <a:lnTo>
                  <a:pt x="141078" y="97536"/>
                </a:lnTo>
                <a:lnTo>
                  <a:pt x="99060" y="97536"/>
                </a:lnTo>
                <a:lnTo>
                  <a:pt x="96012" y="100584"/>
                </a:lnTo>
                <a:close/>
              </a:path>
              <a:path w="146684" h="147954">
                <a:moveTo>
                  <a:pt x="50292" y="100584"/>
                </a:moveTo>
                <a:lnTo>
                  <a:pt x="48768" y="100584"/>
                </a:lnTo>
                <a:lnTo>
                  <a:pt x="47244" y="97536"/>
                </a:lnTo>
                <a:lnTo>
                  <a:pt x="50292" y="100584"/>
                </a:lnTo>
                <a:close/>
              </a:path>
              <a:path w="146684" h="147954">
                <a:moveTo>
                  <a:pt x="137922" y="105155"/>
                </a:moveTo>
                <a:lnTo>
                  <a:pt x="91439" y="105156"/>
                </a:lnTo>
                <a:lnTo>
                  <a:pt x="99060" y="97536"/>
                </a:lnTo>
                <a:lnTo>
                  <a:pt x="141078" y="97536"/>
                </a:lnTo>
                <a:lnTo>
                  <a:pt x="140208" y="100584"/>
                </a:lnTo>
                <a:lnTo>
                  <a:pt x="140208" y="102107"/>
                </a:lnTo>
                <a:lnTo>
                  <a:pt x="138684" y="103632"/>
                </a:lnTo>
                <a:lnTo>
                  <a:pt x="137922" y="105155"/>
                </a:lnTo>
                <a:close/>
              </a:path>
              <a:path w="146684" h="147954">
                <a:moveTo>
                  <a:pt x="57911" y="105155"/>
                </a:moveTo>
                <a:lnTo>
                  <a:pt x="54864" y="105156"/>
                </a:lnTo>
                <a:lnTo>
                  <a:pt x="51816" y="102107"/>
                </a:lnTo>
                <a:lnTo>
                  <a:pt x="57911" y="105155"/>
                </a:lnTo>
                <a:close/>
              </a:path>
              <a:path w="146684" h="147954">
                <a:moveTo>
                  <a:pt x="137160" y="106680"/>
                </a:moveTo>
                <a:lnTo>
                  <a:pt x="85344" y="106680"/>
                </a:lnTo>
                <a:lnTo>
                  <a:pt x="94488" y="102107"/>
                </a:lnTo>
                <a:lnTo>
                  <a:pt x="91439" y="105156"/>
                </a:lnTo>
                <a:lnTo>
                  <a:pt x="137922" y="105155"/>
                </a:lnTo>
                <a:lnTo>
                  <a:pt x="137160" y="106680"/>
                </a:lnTo>
                <a:close/>
              </a:path>
              <a:path w="146684" h="147954">
                <a:moveTo>
                  <a:pt x="61722" y="106680"/>
                </a:moveTo>
                <a:lnTo>
                  <a:pt x="60960" y="106680"/>
                </a:lnTo>
                <a:lnTo>
                  <a:pt x="57912" y="105156"/>
                </a:lnTo>
                <a:lnTo>
                  <a:pt x="61722" y="106680"/>
                </a:lnTo>
                <a:close/>
              </a:path>
              <a:path w="146684" h="147954">
                <a:moveTo>
                  <a:pt x="135636" y="109728"/>
                </a:moveTo>
                <a:lnTo>
                  <a:pt x="77724" y="109728"/>
                </a:lnTo>
                <a:lnTo>
                  <a:pt x="88391" y="105156"/>
                </a:lnTo>
                <a:lnTo>
                  <a:pt x="85344" y="106680"/>
                </a:lnTo>
                <a:lnTo>
                  <a:pt x="137160" y="106680"/>
                </a:lnTo>
                <a:lnTo>
                  <a:pt x="135636" y="109728"/>
                </a:lnTo>
                <a:close/>
              </a:path>
              <a:path w="146684" h="147954">
                <a:moveTo>
                  <a:pt x="102108" y="141732"/>
                </a:moveTo>
                <a:lnTo>
                  <a:pt x="44195" y="141732"/>
                </a:lnTo>
                <a:lnTo>
                  <a:pt x="42672" y="140208"/>
                </a:lnTo>
                <a:lnTo>
                  <a:pt x="33528" y="135636"/>
                </a:lnTo>
                <a:lnTo>
                  <a:pt x="32004" y="135636"/>
                </a:lnTo>
                <a:lnTo>
                  <a:pt x="32004" y="134112"/>
                </a:lnTo>
                <a:lnTo>
                  <a:pt x="114300" y="134112"/>
                </a:lnTo>
                <a:lnTo>
                  <a:pt x="112775" y="135636"/>
                </a:lnTo>
                <a:lnTo>
                  <a:pt x="103632" y="140208"/>
                </a:lnTo>
                <a:lnTo>
                  <a:pt x="102108" y="141732"/>
                </a:lnTo>
                <a:close/>
              </a:path>
              <a:path w="146684" h="147954">
                <a:moveTo>
                  <a:pt x="73152" y="147828"/>
                </a:moveTo>
                <a:lnTo>
                  <a:pt x="65532" y="147828"/>
                </a:lnTo>
                <a:lnTo>
                  <a:pt x="59436" y="146304"/>
                </a:lnTo>
                <a:lnTo>
                  <a:pt x="45719" y="141732"/>
                </a:lnTo>
                <a:lnTo>
                  <a:pt x="99060" y="141732"/>
                </a:lnTo>
                <a:lnTo>
                  <a:pt x="89916" y="144780"/>
                </a:lnTo>
                <a:lnTo>
                  <a:pt x="80772" y="146304"/>
                </a:lnTo>
                <a:lnTo>
                  <a:pt x="73152" y="147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8494776" y="2350007"/>
            <a:ext cx="268605" cy="85725"/>
          </a:xfrm>
          <a:custGeom>
            <a:avLst/>
            <a:gdLst/>
            <a:ahLst/>
            <a:cxnLst/>
            <a:rect l="l" t="t" r="r" b="b"/>
            <a:pathLst>
              <a:path w="268604" h="85725">
                <a:moveTo>
                  <a:pt x="182880" y="85343"/>
                </a:moveTo>
                <a:lnTo>
                  <a:pt x="182880" y="0"/>
                </a:lnTo>
                <a:lnTo>
                  <a:pt x="240792" y="28955"/>
                </a:lnTo>
                <a:lnTo>
                  <a:pt x="196595" y="28955"/>
                </a:lnTo>
                <a:lnTo>
                  <a:pt x="196595" y="57911"/>
                </a:lnTo>
                <a:lnTo>
                  <a:pt x="237744" y="57911"/>
                </a:lnTo>
                <a:lnTo>
                  <a:pt x="182880" y="85343"/>
                </a:lnTo>
                <a:close/>
              </a:path>
              <a:path w="268604" h="85725">
                <a:moveTo>
                  <a:pt x="182880" y="57911"/>
                </a:moveTo>
                <a:lnTo>
                  <a:pt x="0" y="57911"/>
                </a:lnTo>
                <a:lnTo>
                  <a:pt x="0" y="28955"/>
                </a:lnTo>
                <a:lnTo>
                  <a:pt x="182880" y="28955"/>
                </a:lnTo>
                <a:lnTo>
                  <a:pt x="182880" y="57911"/>
                </a:lnTo>
                <a:close/>
              </a:path>
              <a:path w="268604" h="85725">
                <a:moveTo>
                  <a:pt x="237744" y="57911"/>
                </a:moveTo>
                <a:lnTo>
                  <a:pt x="196595" y="57911"/>
                </a:lnTo>
                <a:lnTo>
                  <a:pt x="196595" y="28955"/>
                </a:lnTo>
                <a:lnTo>
                  <a:pt x="240792" y="28955"/>
                </a:lnTo>
                <a:lnTo>
                  <a:pt x="268224" y="42671"/>
                </a:lnTo>
                <a:lnTo>
                  <a:pt x="237744" y="57911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 txBox="1"/>
          <p:nvPr/>
        </p:nvSpPr>
        <p:spPr>
          <a:xfrm>
            <a:off x="8648181" y="2008578"/>
            <a:ext cx="20066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6568439" y="1712976"/>
            <a:ext cx="0" cy="988060"/>
          </a:xfrm>
          <a:custGeom>
            <a:avLst/>
            <a:gdLst/>
            <a:ahLst/>
            <a:cxnLst/>
            <a:rect l="l" t="t" r="r" b="b"/>
            <a:pathLst>
              <a:path w="0" h="988060">
                <a:moveTo>
                  <a:pt x="0" y="0"/>
                </a:moveTo>
                <a:lnTo>
                  <a:pt x="0" y="987551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568439" y="3096767"/>
            <a:ext cx="0" cy="704215"/>
          </a:xfrm>
          <a:custGeom>
            <a:avLst/>
            <a:gdLst/>
            <a:ahLst/>
            <a:cxnLst/>
            <a:rect l="l" t="t" r="r" b="b"/>
            <a:pathLst>
              <a:path w="0" h="704214">
                <a:moveTo>
                  <a:pt x="0" y="0"/>
                </a:moveTo>
                <a:lnTo>
                  <a:pt x="0" y="704088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505955" y="2700527"/>
            <a:ext cx="135890" cy="396240"/>
          </a:xfrm>
          <a:custGeom>
            <a:avLst/>
            <a:gdLst/>
            <a:ahLst/>
            <a:cxnLst/>
            <a:rect l="l" t="t" r="r" b="b"/>
            <a:pathLst>
              <a:path w="135890" h="396239">
                <a:moveTo>
                  <a:pt x="0" y="0"/>
                </a:moveTo>
                <a:lnTo>
                  <a:pt x="135636" y="0"/>
                </a:lnTo>
                <a:lnTo>
                  <a:pt x="135636" y="396240"/>
                </a:lnTo>
                <a:lnTo>
                  <a:pt x="0" y="3962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487667" y="2680716"/>
            <a:ext cx="172720" cy="434340"/>
          </a:xfrm>
          <a:custGeom>
            <a:avLst/>
            <a:gdLst/>
            <a:ahLst/>
            <a:cxnLst/>
            <a:rect l="l" t="t" r="r" b="b"/>
            <a:pathLst>
              <a:path w="172720" h="434339">
                <a:moveTo>
                  <a:pt x="172211" y="434339"/>
                </a:moveTo>
                <a:lnTo>
                  <a:pt x="0" y="434339"/>
                </a:lnTo>
                <a:lnTo>
                  <a:pt x="0" y="0"/>
                </a:lnTo>
                <a:lnTo>
                  <a:pt x="172211" y="0"/>
                </a:lnTo>
                <a:lnTo>
                  <a:pt x="172211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396239"/>
                </a:lnTo>
                <a:lnTo>
                  <a:pt x="18288" y="396239"/>
                </a:lnTo>
                <a:lnTo>
                  <a:pt x="38100" y="416052"/>
                </a:lnTo>
                <a:lnTo>
                  <a:pt x="172211" y="416052"/>
                </a:lnTo>
                <a:lnTo>
                  <a:pt x="172211" y="434339"/>
                </a:lnTo>
                <a:close/>
              </a:path>
              <a:path w="172720" h="434339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72720" h="434339">
                <a:moveTo>
                  <a:pt x="134112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34112" y="19812"/>
                </a:lnTo>
                <a:lnTo>
                  <a:pt x="134112" y="38100"/>
                </a:lnTo>
                <a:close/>
              </a:path>
              <a:path w="172720" h="434339">
                <a:moveTo>
                  <a:pt x="134112" y="416052"/>
                </a:moveTo>
                <a:lnTo>
                  <a:pt x="134112" y="19812"/>
                </a:lnTo>
                <a:lnTo>
                  <a:pt x="153924" y="38100"/>
                </a:lnTo>
                <a:lnTo>
                  <a:pt x="172211" y="38100"/>
                </a:lnTo>
                <a:lnTo>
                  <a:pt x="172211" y="396239"/>
                </a:lnTo>
                <a:lnTo>
                  <a:pt x="153924" y="396239"/>
                </a:lnTo>
                <a:lnTo>
                  <a:pt x="134112" y="416052"/>
                </a:lnTo>
                <a:close/>
              </a:path>
              <a:path w="172720" h="434339">
                <a:moveTo>
                  <a:pt x="172211" y="38100"/>
                </a:moveTo>
                <a:lnTo>
                  <a:pt x="153924" y="38100"/>
                </a:lnTo>
                <a:lnTo>
                  <a:pt x="134112" y="19812"/>
                </a:lnTo>
                <a:lnTo>
                  <a:pt x="172211" y="19812"/>
                </a:lnTo>
                <a:lnTo>
                  <a:pt x="172211" y="38100"/>
                </a:lnTo>
                <a:close/>
              </a:path>
              <a:path w="172720" h="434339">
                <a:moveTo>
                  <a:pt x="38100" y="416052"/>
                </a:moveTo>
                <a:lnTo>
                  <a:pt x="18288" y="396239"/>
                </a:lnTo>
                <a:lnTo>
                  <a:pt x="38100" y="396239"/>
                </a:lnTo>
                <a:lnTo>
                  <a:pt x="38100" y="416052"/>
                </a:lnTo>
                <a:close/>
              </a:path>
              <a:path w="172720" h="434339">
                <a:moveTo>
                  <a:pt x="134112" y="416052"/>
                </a:moveTo>
                <a:lnTo>
                  <a:pt x="38100" y="416052"/>
                </a:lnTo>
                <a:lnTo>
                  <a:pt x="38100" y="396239"/>
                </a:lnTo>
                <a:lnTo>
                  <a:pt x="134112" y="396239"/>
                </a:lnTo>
                <a:lnTo>
                  <a:pt x="134112" y="416052"/>
                </a:lnTo>
                <a:close/>
              </a:path>
              <a:path w="172720" h="434339">
                <a:moveTo>
                  <a:pt x="172211" y="416052"/>
                </a:moveTo>
                <a:lnTo>
                  <a:pt x="134112" y="416052"/>
                </a:lnTo>
                <a:lnTo>
                  <a:pt x="153924" y="396239"/>
                </a:lnTo>
                <a:lnTo>
                  <a:pt x="172211" y="396239"/>
                </a:lnTo>
                <a:lnTo>
                  <a:pt x="172211" y="416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 txBox="1"/>
          <p:nvPr/>
        </p:nvSpPr>
        <p:spPr>
          <a:xfrm>
            <a:off x="6135076" y="2706580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6337838" y="2882885"/>
            <a:ext cx="10477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5495544" y="2863596"/>
            <a:ext cx="329183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490971" y="2852927"/>
            <a:ext cx="566927" cy="4800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5490971" y="2852927"/>
            <a:ext cx="567055" cy="480059"/>
          </a:xfrm>
          <a:custGeom>
            <a:avLst/>
            <a:gdLst/>
            <a:ahLst/>
            <a:cxnLst/>
            <a:rect l="l" t="t" r="r" b="b"/>
            <a:pathLst>
              <a:path w="567054" h="480060">
                <a:moveTo>
                  <a:pt x="327660" y="124968"/>
                </a:moveTo>
                <a:lnTo>
                  <a:pt x="327660" y="0"/>
                </a:lnTo>
                <a:lnTo>
                  <a:pt x="338328" y="10668"/>
                </a:lnTo>
                <a:lnTo>
                  <a:pt x="336804" y="10668"/>
                </a:lnTo>
                <a:lnTo>
                  <a:pt x="329184" y="13716"/>
                </a:lnTo>
                <a:lnTo>
                  <a:pt x="336804" y="21336"/>
                </a:lnTo>
                <a:lnTo>
                  <a:pt x="336804" y="120396"/>
                </a:lnTo>
                <a:lnTo>
                  <a:pt x="332232" y="120396"/>
                </a:lnTo>
                <a:lnTo>
                  <a:pt x="327660" y="124968"/>
                </a:lnTo>
                <a:close/>
              </a:path>
              <a:path w="567054" h="480060">
                <a:moveTo>
                  <a:pt x="336804" y="21336"/>
                </a:moveTo>
                <a:lnTo>
                  <a:pt x="329184" y="13716"/>
                </a:lnTo>
                <a:lnTo>
                  <a:pt x="336804" y="10668"/>
                </a:lnTo>
                <a:lnTo>
                  <a:pt x="336804" y="21336"/>
                </a:lnTo>
                <a:close/>
              </a:path>
              <a:path w="567054" h="480060">
                <a:moveTo>
                  <a:pt x="554736" y="239268"/>
                </a:moveTo>
                <a:lnTo>
                  <a:pt x="336804" y="21336"/>
                </a:lnTo>
                <a:lnTo>
                  <a:pt x="336804" y="10668"/>
                </a:lnTo>
                <a:lnTo>
                  <a:pt x="338328" y="10668"/>
                </a:lnTo>
                <a:lnTo>
                  <a:pt x="563880" y="236220"/>
                </a:lnTo>
                <a:lnTo>
                  <a:pt x="557784" y="236220"/>
                </a:lnTo>
                <a:lnTo>
                  <a:pt x="554736" y="239268"/>
                </a:lnTo>
                <a:close/>
              </a:path>
              <a:path w="567054" h="480060">
                <a:moveTo>
                  <a:pt x="327660" y="358139"/>
                </a:moveTo>
                <a:lnTo>
                  <a:pt x="0" y="358139"/>
                </a:lnTo>
                <a:lnTo>
                  <a:pt x="0" y="120396"/>
                </a:lnTo>
                <a:lnTo>
                  <a:pt x="327660" y="120396"/>
                </a:lnTo>
                <a:lnTo>
                  <a:pt x="327660" y="124968"/>
                </a:lnTo>
                <a:lnTo>
                  <a:pt x="9144" y="124968"/>
                </a:lnTo>
                <a:lnTo>
                  <a:pt x="4572" y="129540"/>
                </a:lnTo>
                <a:lnTo>
                  <a:pt x="9144" y="129540"/>
                </a:lnTo>
                <a:lnTo>
                  <a:pt x="9144" y="348996"/>
                </a:lnTo>
                <a:lnTo>
                  <a:pt x="4572" y="348996"/>
                </a:lnTo>
                <a:lnTo>
                  <a:pt x="9144" y="353568"/>
                </a:lnTo>
                <a:lnTo>
                  <a:pt x="327660" y="353568"/>
                </a:lnTo>
                <a:lnTo>
                  <a:pt x="327660" y="358139"/>
                </a:lnTo>
                <a:close/>
              </a:path>
              <a:path w="567054" h="480060">
                <a:moveTo>
                  <a:pt x="336804" y="129540"/>
                </a:moveTo>
                <a:lnTo>
                  <a:pt x="9144" y="129540"/>
                </a:lnTo>
                <a:lnTo>
                  <a:pt x="9144" y="124968"/>
                </a:lnTo>
                <a:lnTo>
                  <a:pt x="327660" y="124968"/>
                </a:lnTo>
                <a:lnTo>
                  <a:pt x="332232" y="120396"/>
                </a:lnTo>
                <a:lnTo>
                  <a:pt x="336804" y="120396"/>
                </a:lnTo>
                <a:lnTo>
                  <a:pt x="336804" y="129540"/>
                </a:lnTo>
                <a:close/>
              </a:path>
              <a:path w="567054" h="480060">
                <a:moveTo>
                  <a:pt x="9144" y="129540"/>
                </a:moveTo>
                <a:lnTo>
                  <a:pt x="4572" y="129540"/>
                </a:lnTo>
                <a:lnTo>
                  <a:pt x="9144" y="124968"/>
                </a:lnTo>
                <a:lnTo>
                  <a:pt x="9144" y="129540"/>
                </a:lnTo>
                <a:close/>
              </a:path>
              <a:path w="567054" h="480060">
                <a:moveTo>
                  <a:pt x="557784" y="242316"/>
                </a:moveTo>
                <a:lnTo>
                  <a:pt x="554736" y="239268"/>
                </a:lnTo>
                <a:lnTo>
                  <a:pt x="557784" y="236220"/>
                </a:lnTo>
                <a:lnTo>
                  <a:pt x="557784" y="242316"/>
                </a:lnTo>
                <a:close/>
              </a:path>
              <a:path w="567054" h="480060">
                <a:moveTo>
                  <a:pt x="563899" y="242316"/>
                </a:moveTo>
                <a:lnTo>
                  <a:pt x="557784" y="242316"/>
                </a:lnTo>
                <a:lnTo>
                  <a:pt x="557784" y="236220"/>
                </a:lnTo>
                <a:lnTo>
                  <a:pt x="563880" y="236220"/>
                </a:lnTo>
                <a:lnTo>
                  <a:pt x="566928" y="239268"/>
                </a:lnTo>
                <a:lnTo>
                  <a:pt x="563899" y="242316"/>
                </a:lnTo>
                <a:close/>
              </a:path>
              <a:path w="567054" h="480060">
                <a:moveTo>
                  <a:pt x="339774" y="467868"/>
                </a:moveTo>
                <a:lnTo>
                  <a:pt x="336804" y="467868"/>
                </a:lnTo>
                <a:lnTo>
                  <a:pt x="336804" y="457200"/>
                </a:lnTo>
                <a:lnTo>
                  <a:pt x="554736" y="239268"/>
                </a:lnTo>
                <a:lnTo>
                  <a:pt x="557784" y="242316"/>
                </a:lnTo>
                <a:lnTo>
                  <a:pt x="563899" y="242316"/>
                </a:lnTo>
                <a:lnTo>
                  <a:pt x="339774" y="467868"/>
                </a:lnTo>
                <a:close/>
              </a:path>
              <a:path w="567054" h="480060">
                <a:moveTo>
                  <a:pt x="9144" y="353568"/>
                </a:moveTo>
                <a:lnTo>
                  <a:pt x="4572" y="348996"/>
                </a:lnTo>
                <a:lnTo>
                  <a:pt x="9144" y="348996"/>
                </a:lnTo>
                <a:lnTo>
                  <a:pt x="9144" y="353568"/>
                </a:lnTo>
                <a:close/>
              </a:path>
              <a:path w="567054" h="480060">
                <a:moveTo>
                  <a:pt x="336804" y="358139"/>
                </a:moveTo>
                <a:lnTo>
                  <a:pt x="332232" y="358139"/>
                </a:lnTo>
                <a:lnTo>
                  <a:pt x="327660" y="353568"/>
                </a:lnTo>
                <a:lnTo>
                  <a:pt x="9144" y="353568"/>
                </a:lnTo>
                <a:lnTo>
                  <a:pt x="9144" y="348996"/>
                </a:lnTo>
                <a:lnTo>
                  <a:pt x="336804" y="348996"/>
                </a:lnTo>
                <a:lnTo>
                  <a:pt x="336804" y="358139"/>
                </a:lnTo>
                <a:close/>
              </a:path>
              <a:path w="567054" h="480060">
                <a:moveTo>
                  <a:pt x="327660" y="480059"/>
                </a:moveTo>
                <a:lnTo>
                  <a:pt x="327660" y="353568"/>
                </a:lnTo>
                <a:lnTo>
                  <a:pt x="332232" y="358139"/>
                </a:lnTo>
                <a:lnTo>
                  <a:pt x="336804" y="358139"/>
                </a:lnTo>
                <a:lnTo>
                  <a:pt x="336804" y="457200"/>
                </a:lnTo>
                <a:lnTo>
                  <a:pt x="329184" y="464820"/>
                </a:lnTo>
                <a:lnTo>
                  <a:pt x="336804" y="467868"/>
                </a:lnTo>
                <a:lnTo>
                  <a:pt x="339774" y="467868"/>
                </a:lnTo>
                <a:lnTo>
                  <a:pt x="327660" y="480059"/>
                </a:lnTo>
                <a:close/>
              </a:path>
              <a:path w="567054" h="480060">
                <a:moveTo>
                  <a:pt x="336804" y="467868"/>
                </a:moveTo>
                <a:lnTo>
                  <a:pt x="329184" y="464820"/>
                </a:lnTo>
                <a:lnTo>
                  <a:pt x="336804" y="457200"/>
                </a:lnTo>
                <a:lnTo>
                  <a:pt x="336804" y="467868"/>
                </a:lnTo>
                <a:close/>
              </a:path>
            </a:pathLst>
          </a:custGeom>
          <a:solidFill>
            <a:srgbClr val="BD4B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915924" y="2645663"/>
            <a:ext cx="946785" cy="1137285"/>
          </a:xfrm>
          <a:custGeom>
            <a:avLst/>
            <a:gdLst/>
            <a:ahLst/>
            <a:cxnLst/>
            <a:rect l="l" t="t" r="r" b="b"/>
            <a:pathLst>
              <a:path w="946785" h="1137285">
                <a:moveTo>
                  <a:pt x="13716" y="1123187"/>
                </a:moveTo>
                <a:lnTo>
                  <a:pt x="0" y="1123187"/>
                </a:lnTo>
                <a:lnTo>
                  <a:pt x="0" y="1008887"/>
                </a:lnTo>
                <a:lnTo>
                  <a:pt x="28956" y="1008887"/>
                </a:lnTo>
                <a:lnTo>
                  <a:pt x="28956" y="1107947"/>
                </a:lnTo>
                <a:lnTo>
                  <a:pt x="13716" y="1107947"/>
                </a:lnTo>
                <a:lnTo>
                  <a:pt x="13716" y="1123187"/>
                </a:lnTo>
                <a:close/>
              </a:path>
              <a:path w="946785" h="1137285">
                <a:moveTo>
                  <a:pt x="67056" y="1136903"/>
                </a:moveTo>
                <a:lnTo>
                  <a:pt x="13716" y="1136903"/>
                </a:lnTo>
                <a:lnTo>
                  <a:pt x="13716" y="1107947"/>
                </a:lnTo>
                <a:lnTo>
                  <a:pt x="28956" y="1107947"/>
                </a:lnTo>
                <a:lnTo>
                  <a:pt x="28956" y="1123187"/>
                </a:lnTo>
                <a:lnTo>
                  <a:pt x="67056" y="1123187"/>
                </a:lnTo>
                <a:lnTo>
                  <a:pt x="67056" y="1136903"/>
                </a:lnTo>
                <a:close/>
              </a:path>
              <a:path w="946785" h="1137285">
                <a:moveTo>
                  <a:pt x="67056" y="1123187"/>
                </a:moveTo>
                <a:lnTo>
                  <a:pt x="28956" y="1123187"/>
                </a:lnTo>
                <a:lnTo>
                  <a:pt x="28956" y="1107947"/>
                </a:lnTo>
                <a:lnTo>
                  <a:pt x="67056" y="1107947"/>
                </a:lnTo>
                <a:lnTo>
                  <a:pt x="67056" y="1123187"/>
                </a:lnTo>
                <a:close/>
              </a:path>
              <a:path w="946785" h="1137285">
                <a:moveTo>
                  <a:pt x="28956" y="922019"/>
                </a:moveTo>
                <a:lnTo>
                  <a:pt x="0" y="922019"/>
                </a:lnTo>
                <a:lnTo>
                  <a:pt x="0" y="807719"/>
                </a:lnTo>
                <a:lnTo>
                  <a:pt x="28956" y="807719"/>
                </a:lnTo>
                <a:lnTo>
                  <a:pt x="28956" y="922019"/>
                </a:lnTo>
                <a:close/>
              </a:path>
              <a:path w="946785" h="1137285">
                <a:moveTo>
                  <a:pt x="28956" y="722375"/>
                </a:moveTo>
                <a:lnTo>
                  <a:pt x="0" y="722375"/>
                </a:lnTo>
                <a:lnTo>
                  <a:pt x="0" y="608075"/>
                </a:lnTo>
                <a:lnTo>
                  <a:pt x="28956" y="608075"/>
                </a:lnTo>
                <a:lnTo>
                  <a:pt x="28956" y="722375"/>
                </a:lnTo>
                <a:close/>
              </a:path>
              <a:path w="946785" h="1137285">
                <a:moveTo>
                  <a:pt x="28956" y="522731"/>
                </a:moveTo>
                <a:lnTo>
                  <a:pt x="0" y="522731"/>
                </a:lnTo>
                <a:lnTo>
                  <a:pt x="0" y="408431"/>
                </a:lnTo>
                <a:lnTo>
                  <a:pt x="28956" y="408431"/>
                </a:lnTo>
                <a:lnTo>
                  <a:pt x="28956" y="522731"/>
                </a:lnTo>
                <a:close/>
              </a:path>
              <a:path w="946785" h="1137285">
                <a:moveTo>
                  <a:pt x="28956" y="323087"/>
                </a:moveTo>
                <a:lnTo>
                  <a:pt x="0" y="323087"/>
                </a:lnTo>
                <a:lnTo>
                  <a:pt x="0" y="208787"/>
                </a:lnTo>
                <a:lnTo>
                  <a:pt x="28956" y="208787"/>
                </a:lnTo>
                <a:lnTo>
                  <a:pt x="28956" y="323087"/>
                </a:lnTo>
                <a:close/>
              </a:path>
              <a:path w="946785" h="1137285">
                <a:moveTo>
                  <a:pt x="28956" y="121919"/>
                </a:moveTo>
                <a:lnTo>
                  <a:pt x="0" y="121919"/>
                </a:lnTo>
                <a:lnTo>
                  <a:pt x="0" y="6095"/>
                </a:lnTo>
                <a:lnTo>
                  <a:pt x="6096" y="0"/>
                </a:lnTo>
                <a:lnTo>
                  <a:pt x="21336" y="0"/>
                </a:lnTo>
                <a:lnTo>
                  <a:pt x="21336" y="21335"/>
                </a:lnTo>
                <a:lnTo>
                  <a:pt x="13716" y="28956"/>
                </a:lnTo>
                <a:lnTo>
                  <a:pt x="28956" y="28956"/>
                </a:lnTo>
                <a:lnTo>
                  <a:pt x="28956" y="121919"/>
                </a:lnTo>
                <a:close/>
              </a:path>
              <a:path w="946785" h="1137285">
                <a:moveTo>
                  <a:pt x="28956" y="28956"/>
                </a:moveTo>
                <a:lnTo>
                  <a:pt x="21336" y="28956"/>
                </a:lnTo>
                <a:lnTo>
                  <a:pt x="21336" y="21335"/>
                </a:lnTo>
                <a:lnTo>
                  <a:pt x="28956" y="13715"/>
                </a:lnTo>
                <a:lnTo>
                  <a:pt x="28956" y="28956"/>
                </a:lnTo>
                <a:close/>
              </a:path>
              <a:path w="946785" h="1137285">
                <a:moveTo>
                  <a:pt x="21336" y="28956"/>
                </a:moveTo>
                <a:lnTo>
                  <a:pt x="13716" y="28956"/>
                </a:lnTo>
                <a:lnTo>
                  <a:pt x="21336" y="21335"/>
                </a:lnTo>
                <a:lnTo>
                  <a:pt x="21336" y="28956"/>
                </a:lnTo>
                <a:close/>
              </a:path>
              <a:path w="946785" h="1137285">
                <a:moveTo>
                  <a:pt x="220980" y="28956"/>
                </a:moveTo>
                <a:lnTo>
                  <a:pt x="106679" y="28956"/>
                </a:lnTo>
                <a:lnTo>
                  <a:pt x="106679" y="0"/>
                </a:lnTo>
                <a:lnTo>
                  <a:pt x="220980" y="0"/>
                </a:lnTo>
                <a:lnTo>
                  <a:pt x="220980" y="28956"/>
                </a:lnTo>
                <a:close/>
              </a:path>
              <a:path w="946785" h="1137285">
                <a:moveTo>
                  <a:pt x="420623" y="28956"/>
                </a:moveTo>
                <a:lnTo>
                  <a:pt x="306323" y="28956"/>
                </a:lnTo>
                <a:lnTo>
                  <a:pt x="306323" y="0"/>
                </a:lnTo>
                <a:lnTo>
                  <a:pt x="420623" y="0"/>
                </a:lnTo>
                <a:lnTo>
                  <a:pt x="420623" y="28956"/>
                </a:lnTo>
                <a:close/>
              </a:path>
              <a:path w="946785" h="1137285">
                <a:moveTo>
                  <a:pt x="620268" y="28956"/>
                </a:moveTo>
                <a:lnTo>
                  <a:pt x="505967" y="28956"/>
                </a:lnTo>
                <a:lnTo>
                  <a:pt x="505967" y="0"/>
                </a:lnTo>
                <a:lnTo>
                  <a:pt x="620268" y="0"/>
                </a:lnTo>
                <a:lnTo>
                  <a:pt x="620268" y="28956"/>
                </a:lnTo>
                <a:close/>
              </a:path>
              <a:path w="946785" h="1137285">
                <a:moveTo>
                  <a:pt x="821435" y="28956"/>
                </a:moveTo>
                <a:lnTo>
                  <a:pt x="707135" y="28956"/>
                </a:lnTo>
                <a:lnTo>
                  <a:pt x="707135" y="0"/>
                </a:lnTo>
                <a:lnTo>
                  <a:pt x="821435" y="0"/>
                </a:lnTo>
                <a:lnTo>
                  <a:pt x="821435" y="28956"/>
                </a:lnTo>
                <a:close/>
              </a:path>
              <a:path w="946785" h="1137285">
                <a:moveTo>
                  <a:pt x="918972" y="28956"/>
                </a:moveTo>
                <a:lnTo>
                  <a:pt x="906779" y="28956"/>
                </a:lnTo>
                <a:lnTo>
                  <a:pt x="906779" y="0"/>
                </a:lnTo>
                <a:lnTo>
                  <a:pt x="940308" y="0"/>
                </a:lnTo>
                <a:lnTo>
                  <a:pt x="946404" y="6095"/>
                </a:lnTo>
                <a:lnTo>
                  <a:pt x="946404" y="13715"/>
                </a:lnTo>
                <a:lnTo>
                  <a:pt x="918972" y="13715"/>
                </a:lnTo>
                <a:lnTo>
                  <a:pt x="918972" y="28956"/>
                </a:lnTo>
                <a:close/>
              </a:path>
              <a:path w="946785" h="1137285">
                <a:moveTo>
                  <a:pt x="946404" y="102108"/>
                </a:moveTo>
                <a:lnTo>
                  <a:pt x="918972" y="102108"/>
                </a:lnTo>
                <a:lnTo>
                  <a:pt x="918972" y="13715"/>
                </a:lnTo>
                <a:lnTo>
                  <a:pt x="932687" y="28956"/>
                </a:lnTo>
                <a:lnTo>
                  <a:pt x="946404" y="28956"/>
                </a:lnTo>
                <a:lnTo>
                  <a:pt x="946404" y="102108"/>
                </a:lnTo>
                <a:close/>
              </a:path>
              <a:path w="946785" h="1137285">
                <a:moveTo>
                  <a:pt x="946404" y="28956"/>
                </a:moveTo>
                <a:lnTo>
                  <a:pt x="932687" y="28956"/>
                </a:lnTo>
                <a:lnTo>
                  <a:pt x="918972" y="13715"/>
                </a:lnTo>
                <a:lnTo>
                  <a:pt x="946404" y="13715"/>
                </a:lnTo>
                <a:lnTo>
                  <a:pt x="946404" y="28956"/>
                </a:lnTo>
                <a:close/>
              </a:path>
              <a:path w="946785" h="1137285">
                <a:moveTo>
                  <a:pt x="946404" y="301752"/>
                </a:moveTo>
                <a:lnTo>
                  <a:pt x="918972" y="301752"/>
                </a:lnTo>
                <a:lnTo>
                  <a:pt x="918972" y="187452"/>
                </a:lnTo>
                <a:lnTo>
                  <a:pt x="946404" y="187452"/>
                </a:lnTo>
                <a:lnTo>
                  <a:pt x="946404" y="301752"/>
                </a:lnTo>
                <a:close/>
              </a:path>
              <a:path w="946785" h="1137285">
                <a:moveTo>
                  <a:pt x="946404" y="502919"/>
                </a:moveTo>
                <a:lnTo>
                  <a:pt x="918972" y="502919"/>
                </a:lnTo>
                <a:lnTo>
                  <a:pt x="918972" y="388619"/>
                </a:lnTo>
                <a:lnTo>
                  <a:pt x="946404" y="388619"/>
                </a:lnTo>
                <a:lnTo>
                  <a:pt x="946404" y="502919"/>
                </a:lnTo>
                <a:close/>
              </a:path>
              <a:path w="946785" h="1137285">
                <a:moveTo>
                  <a:pt x="946404" y="702563"/>
                </a:moveTo>
                <a:lnTo>
                  <a:pt x="918972" y="702563"/>
                </a:lnTo>
                <a:lnTo>
                  <a:pt x="918972" y="588263"/>
                </a:lnTo>
                <a:lnTo>
                  <a:pt x="946404" y="588263"/>
                </a:lnTo>
                <a:lnTo>
                  <a:pt x="946404" y="702563"/>
                </a:lnTo>
                <a:close/>
              </a:path>
              <a:path w="946785" h="1137285">
                <a:moveTo>
                  <a:pt x="946404" y="902207"/>
                </a:moveTo>
                <a:lnTo>
                  <a:pt x="918972" y="902207"/>
                </a:lnTo>
                <a:lnTo>
                  <a:pt x="918972" y="787907"/>
                </a:lnTo>
                <a:lnTo>
                  <a:pt x="946404" y="787907"/>
                </a:lnTo>
                <a:lnTo>
                  <a:pt x="946404" y="902207"/>
                </a:lnTo>
                <a:close/>
              </a:path>
              <a:path w="946785" h="1137285">
                <a:moveTo>
                  <a:pt x="946404" y="1101851"/>
                </a:moveTo>
                <a:lnTo>
                  <a:pt x="918972" y="1101851"/>
                </a:lnTo>
                <a:lnTo>
                  <a:pt x="918972" y="987551"/>
                </a:lnTo>
                <a:lnTo>
                  <a:pt x="946404" y="987551"/>
                </a:lnTo>
                <a:lnTo>
                  <a:pt x="946404" y="1101851"/>
                </a:lnTo>
                <a:close/>
              </a:path>
              <a:path w="946785" h="1137285">
                <a:moveTo>
                  <a:pt x="867156" y="1136903"/>
                </a:moveTo>
                <a:lnTo>
                  <a:pt x="752856" y="1136903"/>
                </a:lnTo>
                <a:lnTo>
                  <a:pt x="752856" y="1107947"/>
                </a:lnTo>
                <a:lnTo>
                  <a:pt x="867156" y="1107947"/>
                </a:lnTo>
                <a:lnTo>
                  <a:pt x="867156" y="1136903"/>
                </a:lnTo>
                <a:close/>
              </a:path>
              <a:path w="946785" h="1137285">
                <a:moveTo>
                  <a:pt x="665987" y="1136903"/>
                </a:moveTo>
                <a:lnTo>
                  <a:pt x="551687" y="1136903"/>
                </a:lnTo>
                <a:lnTo>
                  <a:pt x="551687" y="1107947"/>
                </a:lnTo>
                <a:lnTo>
                  <a:pt x="665987" y="1107947"/>
                </a:lnTo>
                <a:lnTo>
                  <a:pt x="665987" y="1136903"/>
                </a:lnTo>
                <a:close/>
              </a:path>
              <a:path w="946785" h="1137285">
                <a:moveTo>
                  <a:pt x="466343" y="1136903"/>
                </a:moveTo>
                <a:lnTo>
                  <a:pt x="352043" y="1136903"/>
                </a:lnTo>
                <a:lnTo>
                  <a:pt x="352043" y="1107947"/>
                </a:lnTo>
                <a:lnTo>
                  <a:pt x="466343" y="1107947"/>
                </a:lnTo>
                <a:lnTo>
                  <a:pt x="466343" y="1136903"/>
                </a:lnTo>
                <a:close/>
              </a:path>
              <a:path w="946785" h="1137285">
                <a:moveTo>
                  <a:pt x="266700" y="1136903"/>
                </a:moveTo>
                <a:lnTo>
                  <a:pt x="152400" y="1136903"/>
                </a:lnTo>
                <a:lnTo>
                  <a:pt x="152400" y="1107947"/>
                </a:lnTo>
                <a:lnTo>
                  <a:pt x="266700" y="1107947"/>
                </a:lnTo>
                <a:lnTo>
                  <a:pt x="266700" y="113690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386072" y="2474976"/>
            <a:ext cx="688975" cy="1137285"/>
          </a:xfrm>
          <a:custGeom>
            <a:avLst/>
            <a:gdLst/>
            <a:ahLst/>
            <a:cxnLst/>
            <a:rect l="l" t="t" r="r" b="b"/>
            <a:pathLst>
              <a:path w="688975" h="1137285">
                <a:moveTo>
                  <a:pt x="28956" y="1121664"/>
                </a:moveTo>
                <a:lnTo>
                  <a:pt x="0" y="1121664"/>
                </a:lnTo>
                <a:lnTo>
                  <a:pt x="0" y="1007364"/>
                </a:lnTo>
                <a:lnTo>
                  <a:pt x="28956" y="1007364"/>
                </a:lnTo>
                <a:lnTo>
                  <a:pt x="28956" y="1121664"/>
                </a:lnTo>
                <a:close/>
              </a:path>
              <a:path w="688975" h="1137285">
                <a:moveTo>
                  <a:pt x="28956" y="922020"/>
                </a:moveTo>
                <a:lnTo>
                  <a:pt x="0" y="922020"/>
                </a:lnTo>
                <a:lnTo>
                  <a:pt x="0" y="807720"/>
                </a:lnTo>
                <a:lnTo>
                  <a:pt x="28956" y="807720"/>
                </a:lnTo>
                <a:lnTo>
                  <a:pt x="28956" y="922020"/>
                </a:lnTo>
                <a:close/>
              </a:path>
              <a:path w="688975" h="1137285">
                <a:moveTo>
                  <a:pt x="28956" y="722376"/>
                </a:moveTo>
                <a:lnTo>
                  <a:pt x="0" y="722376"/>
                </a:lnTo>
                <a:lnTo>
                  <a:pt x="0" y="608076"/>
                </a:lnTo>
                <a:lnTo>
                  <a:pt x="28956" y="608076"/>
                </a:lnTo>
                <a:lnTo>
                  <a:pt x="28956" y="722376"/>
                </a:lnTo>
                <a:close/>
              </a:path>
              <a:path w="688975" h="1137285">
                <a:moveTo>
                  <a:pt x="28956" y="522732"/>
                </a:moveTo>
                <a:lnTo>
                  <a:pt x="0" y="522732"/>
                </a:lnTo>
                <a:lnTo>
                  <a:pt x="0" y="408432"/>
                </a:lnTo>
                <a:lnTo>
                  <a:pt x="28956" y="408432"/>
                </a:lnTo>
                <a:lnTo>
                  <a:pt x="28956" y="522732"/>
                </a:lnTo>
                <a:close/>
              </a:path>
              <a:path w="688975" h="1137285">
                <a:moveTo>
                  <a:pt x="28956" y="321564"/>
                </a:moveTo>
                <a:lnTo>
                  <a:pt x="0" y="321564"/>
                </a:lnTo>
                <a:lnTo>
                  <a:pt x="0" y="207264"/>
                </a:lnTo>
                <a:lnTo>
                  <a:pt x="28956" y="207264"/>
                </a:lnTo>
                <a:lnTo>
                  <a:pt x="28956" y="321564"/>
                </a:lnTo>
                <a:close/>
              </a:path>
              <a:path w="688975" h="1137285">
                <a:moveTo>
                  <a:pt x="28956" y="121920"/>
                </a:moveTo>
                <a:lnTo>
                  <a:pt x="0" y="121920"/>
                </a:lnTo>
                <a:lnTo>
                  <a:pt x="0" y="6095"/>
                </a:lnTo>
                <a:lnTo>
                  <a:pt x="6096" y="0"/>
                </a:lnTo>
                <a:lnTo>
                  <a:pt x="21336" y="0"/>
                </a:lnTo>
                <a:lnTo>
                  <a:pt x="21336" y="21336"/>
                </a:lnTo>
                <a:lnTo>
                  <a:pt x="13716" y="28956"/>
                </a:lnTo>
                <a:lnTo>
                  <a:pt x="28956" y="28956"/>
                </a:lnTo>
                <a:lnTo>
                  <a:pt x="28956" y="121920"/>
                </a:lnTo>
                <a:close/>
              </a:path>
              <a:path w="688975" h="1137285">
                <a:moveTo>
                  <a:pt x="28956" y="28956"/>
                </a:moveTo>
                <a:lnTo>
                  <a:pt x="21336" y="28956"/>
                </a:lnTo>
                <a:lnTo>
                  <a:pt x="21336" y="21336"/>
                </a:lnTo>
                <a:lnTo>
                  <a:pt x="28956" y="13716"/>
                </a:lnTo>
                <a:lnTo>
                  <a:pt x="28956" y="28956"/>
                </a:lnTo>
                <a:close/>
              </a:path>
              <a:path w="688975" h="1137285">
                <a:moveTo>
                  <a:pt x="21336" y="28956"/>
                </a:moveTo>
                <a:lnTo>
                  <a:pt x="13716" y="28956"/>
                </a:lnTo>
                <a:lnTo>
                  <a:pt x="21336" y="21336"/>
                </a:lnTo>
                <a:lnTo>
                  <a:pt x="21336" y="28956"/>
                </a:lnTo>
                <a:close/>
              </a:path>
              <a:path w="688975" h="1137285">
                <a:moveTo>
                  <a:pt x="220980" y="28956"/>
                </a:moveTo>
                <a:lnTo>
                  <a:pt x="106679" y="28956"/>
                </a:lnTo>
                <a:lnTo>
                  <a:pt x="106679" y="0"/>
                </a:lnTo>
                <a:lnTo>
                  <a:pt x="220980" y="0"/>
                </a:lnTo>
                <a:lnTo>
                  <a:pt x="220980" y="28956"/>
                </a:lnTo>
                <a:close/>
              </a:path>
              <a:path w="688975" h="1137285">
                <a:moveTo>
                  <a:pt x="420623" y="28956"/>
                </a:moveTo>
                <a:lnTo>
                  <a:pt x="306323" y="28956"/>
                </a:lnTo>
                <a:lnTo>
                  <a:pt x="306323" y="0"/>
                </a:lnTo>
                <a:lnTo>
                  <a:pt x="420623" y="0"/>
                </a:lnTo>
                <a:lnTo>
                  <a:pt x="420623" y="28956"/>
                </a:lnTo>
                <a:close/>
              </a:path>
              <a:path w="688975" h="1137285">
                <a:moveTo>
                  <a:pt x="620268" y="28956"/>
                </a:moveTo>
                <a:lnTo>
                  <a:pt x="505967" y="28956"/>
                </a:lnTo>
                <a:lnTo>
                  <a:pt x="505967" y="0"/>
                </a:lnTo>
                <a:lnTo>
                  <a:pt x="620268" y="0"/>
                </a:lnTo>
                <a:lnTo>
                  <a:pt x="620268" y="28956"/>
                </a:lnTo>
                <a:close/>
              </a:path>
              <a:path w="688975" h="1137285">
                <a:moveTo>
                  <a:pt x="688847" y="160020"/>
                </a:moveTo>
                <a:lnTo>
                  <a:pt x="661416" y="160020"/>
                </a:lnTo>
                <a:lnTo>
                  <a:pt x="661416" y="45720"/>
                </a:lnTo>
                <a:lnTo>
                  <a:pt x="688847" y="45720"/>
                </a:lnTo>
                <a:lnTo>
                  <a:pt x="688847" y="160020"/>
                </a:lnTo>
                <a:close/>
              </a:path>
              <a:path w="688975" h="1137285">
                <a:moveTo>
                  <a:pt x="688847" y="359664"/>
                </a:moveTo>
                <a:lnTo>
                  <a:pt x="661416" y="359664"/>
                </a:lnTo>
                <a:lnTo>
                  <a:pt x="661416" y="245364"/>
                </a:lnTo>
                <a:lnTo>
                  <a:pt x="688847" y="245364"/>
                </a:lnTo>
                <a:lnTo>
                  <a:pt x="688847" y="359664"/>
                </a:lnTo>
                <a:close/>
              </a:path>
              <a:path w="688975" h="1137285">
                <a:moveTo>
                  <a:pt x="688847" y="560832"/>
                </a:moveTo>
                <a:lnTo>
                  <a:pt x="661416" y="560832"/>
                </a:lnTo>
                <a:lnTo>
                  <a:pt x="661416" y="446532"/>
                </a:lnTo>
                <a:lnTo>
                  <a:pt x="688847" y="446532"/>
                </a:lnTo>
                <a:lnTo>
                  <a:pt x="688847" y="560832"/>
                </a:lnTo>
                <a:close/>
              </a:path>
              <a:path w="688975" h="1137285">
                <a:moveTo>
                  <a:pt x="688847" y="760476"/>
                </a:moveTo>
                <a:lnTo>
                  <a:pt x="661416" y="760476"/>
                </a:lnTo>
                <a:lnTo>
                  <a:pt x="661416" y="646176"/>
                </a:lnTo>
                <a:lnTo>
                  <a:pt x="688847" y="646176"/>
                </a:lnTo>
                <a:lnTo>
                  <a:pt x="688847" y="760476"/>
                </a:lnTo>
                <a:close/>
              </a:path>
              <a:path w="688975" h="1137285">
                <a:moveTo>
                  <a:pt x="688847" y="960120"/>
                </a:moveTo>
                <a:lnTo>
                  <a:pt x="661416" y="960120"/>
                </a:lnTo>
                <a:lnTo>
                  <a:pt x="661416" y="845820"/>
                </a:lnTo>
                <a:lnTo>
                  <a:pt x="688847" y="845820"/>
                </a:lnTo>
                <a:lnTo>
                  <a:pt x="688847" y="960120"/>
                </a:lnTo>
                <a:close/>
              </a:path>
              <a:path w="688975" h="1137285">
                <a:moveTo>
                  <a:pt x="661416" y="1121664"/>
                </a:moveTo>
                <a:lnTo>
                  <a:pt x="661416" y="1045464"/>
                </a:lnTo>
                <a:lnTo>
                  <a:pt x="688847" y="1045464"/>
                </a:lnTo>
                <a:lnTo>
                  <a:pt x="688847" y="1107948"/>
                </a:lnTo>
                <a:lnTo>
                  <a:pt x="675131" y="1107948"/>
                </a:lnTo>
                <a:lnTo>
                  <a:pt x="661416" y="1121664"/>
                </a:lnTo>
                <a:close/>
              </a:path>
              <a:path w="688975" h="1137285">
                <a:moveTo>
                  <a:pt x="682752" y="1136904"/>
                </a:moveTo>
                <a:lnTo>
                  <a:pt x="637031" y="1136904"/>
                </a:lnTo>
                <a:lnTo>
                  <a:pt x="637031" y="1107948"/>
                </a:lnTo>
                <a:lnTo>
                  <a:pt x="661416" y="1107948"/>
                </a:lnTo>
                <a:lnTo>
                  <a:pt x="661416" y="1121664"/>
                </a:lnTo>
                <a:lnTo>
                  <a:pt x="688847" y="1121664"/>
                </a:lnTo>
                <a:lnTo>
                  <a:pt x="688847" y="1130808"/>
                </a:lnTo>
                <a:lnTo>
                  <a:pt x="682752" y="1136904"/>
                </a:lnTo>
                <a:close/>
              </a:path>
              <a:path w="688975" h="1137285">
                <a:moveTo>
                  <a:pt x="688847" y="1121664"/>
                </a:moveTo>
                <a:lnTo>
                  <a:pt x="661416" y="1121664"/>
                </a:lnTo>
                <a:lnTo>
                  <a:pt x="675131" y="1107948"/>
                </a:lnTo>
                <a:lnTo>
                  <a:pt x="688847" y="1107948"/>
                </a:lnTo>
                <a:lnTo>
                  <a:pt x="688847" y="1121664"/>
                </a:lnTo>
                <a:close/>
              </a:path>
              <a:path w="688975" h="1137285">
                <a:moveTo>
                  <a:pt x="551687" y="1136904"/>
                </a:moveTo>
                <a:lnTo>
                  <a:pt x="437387" y="1136904"/>
                </a:lnTo>
                <a:lnTo>
                  <a:pt x="437387" y="1107948"/>
                </a:lnTo>
                <a:lnTo>
                  <a:pt x="551687" y="1107948"/>
                </a:lnTo>
                <a:lnTo>
                  <a:pt x="551687" y="1136904"/>
                </a:lnTo>
                <a:close/>
              </a:path>
              <a:path w="688975" h="1137285">
                <a:moveTo>
                  <a:pt x="352043" y="1136904"/>
                </a:moveTo>
                <a:lnTo>
                  <a:pt x="237743" y="1136904"/>
                </a:lnTo>
                <a:lnTo>
                  <a:pt x="237743" y="1107948"/>
                </a:lnTo>
                <a:lnTo>
                  <a:pt x="352043" y="1107948"/>
                </a:lnTo>
                <a:lnTo>
                  <a:pt x="352043" y="1136904"/>
                </a:lnTo>
                <a:close/>
              </a:path>
              <a:path w="688975" h="1137285">
                <a:moveTo>
                  <a:pt x="150876" y="1136904"/>
                </a:moveTo>
                <a:lnTo>
                  <a:pt x="36576" y="1136904"/>
                </a:lnTo>
                <a:lnTo>
                  <a:pt x="36576" y="1107948"/>
                </a:lnTo>
                <a:lnTo>
                  <a:pt x="150876" y="1107948"/>
                </a:lnTo>
                <a:lnTo>
                  <a:pt x="150876" y="113690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8959596" y="3409188"/>
            <a:ext cx="216535" cy="704215"/>
          </a:xfrm>
          <a:custGeom>
            <a:avLst/>
            <a:gdLst/>
            <a:ahLst/>
            <a:cxnLst/>
            <a:rect l="l" t="t" r="r" b="b"/>
            <a:pathLst>
              <a:path w="216534" h="704214">
                <a:moveTo>
                  <a:pt x="65532" y="396239"/>
                </a:moveTo>
                <a:lnTo>
                  <a:pt x="0" y="198119"/>
                </a:lnTo>
                <a:lnTo>
                  <a:pt x="65532" y="0"/>
                </a:lnTo>
                <a:lnTo>
                  <a:pt x="65532" y="96011"/>
                </a:lnTo>
                <a:lnTo>
                  <a:pt x="91439" y="96011"/>
                </a:lnTo>
                <a:lnTo>
                  <a:pt x="130771" y="111288"/>
                </a:lnTo>
                <a:lnTo>
                  <a:pt x="165055" y="153850"/>
                </a:lnTo>
                <a:lnTo>
                  <a:pt x="192170" y="218797"/>
                </a:lnTo>
                <a:lnTo>
                  <a:pt x="202376" y="258133"/>
                </a:lnTo>
                <a:lnTo>
                  <a:pt x="209994" y="301227"/>
                </a:lnTo>
                <a:lnTo>
                  <a:pt x="210049" y="301751"/>
                </a:lnTo>
                <a:lnTo>
                  <a:pt x="65532" y="301751"/>
                </a:lnTo>
                <a:lnTo>
                  <a:pt x="65532" y="396239"/>
                </a:lnTo>
                <a:close/>
              </a:path>
              <a:path w="216534" h="704214">
                <a:moveTo>
                  <a:pt x="216407" y="704087"/>
                </a:moveTo>
                <a:lnTo>
                  <a:pt x="150876" y="704087"/>
                </a:lnTo>
                <a:lnTo>
                  <a:pt x="150876" y="396239"/>
                </a:lnTo>
                <a:lnTo>
                  <a:pt x="146304" y="359616"/>
                </a:lnTo>
                <a:lnTo>
                  <a:pt x="133731" y="329564"/>
                </a:lnTo>
                <a:lnTo>
                  <a:pt x="114871" y="309229"/>
                </a:lnTo>
                <a:lnTo>
                  <a:pt x="91439" y="301751"/>
                </a:lnTo>
                <a:lnTo>
                  <a:pt x="210049" y="301751"/>
                </a:lnTo>
                <a:lnTo>
                  <a:pt x="214760" y="347467"/>
                </a:lnTo>
                <a:lnTo>
                  <a:pt x="216407" y="396239"/>
                </a:lnTo>
                <a:lnTo>
                  <a:pt x="216407" y="704087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8955023" y="3380232"/>
            <a:ext cx="226060" cy="737870"/>
          </a:xfrm>
          <a:custGeom>
            <a:avLst/>
            <a:gdLst/>
            <a:ahLst/>
            <a:cxnLst/>
            <a:rect l="l" t="t" r="r" b="b"/>
            <a:pathLst>
              <a:path w="226059" h="737870">
                <a:moveTo>
                  <a:pt x="74675" y="30479"/>
                </a:moveTo>
                <a:lnTo>
                  <a:pt x="65102" y="29112"/>
                </a:lnTo>
                <a:lnTo>
                  <a:pt x="74675" y="0"/>
                </a:lnTo>
                <a:lnTo>
                  <a:pt x="74675" y="30479"/>
                </a:lnTo>
                <a:close/>
              </a:path>
              <a:path w="226059" h="737870">
                <a:moveTo>
                  <a:pt x="64007" y="32439"/>
                </a:moveTo>
                <a:lnTo>
                  <a:pt x="64007" y="28956"/>
                </a:lnTo>
                <a:lnTo>
                  <a:pt x="65102" y="29112"/>
                </a:lnTo>
                <a:lnTo>
                  <a:pt x="64007" y="32439"/>
                </a:lnTo>
                <a:close/>
              </a:path>
              <a:path w="226059" h="737870">
                <a:moveTo>
                  <a:pt x="64007" y="62732"/>
                </a:moveTo>
                <a:lnTo>
                  <a:pt x="64007" y="32439"/>
                </a:lnTo>
                <a:lnTo>
                  <a:pt x="65102" y="29112"/>
                </a:lnTo>
                <a:lnTo>
                  <a:pt x="74675" y="30479"/>
                </a:lnTo>
                <a:lnTo>
                  <a:pt x="64007" y="62732"/>
                </a:lnTo>
                <a:close/>
              </a:path>
              <a:path w="226059" h="737870">
                <a:moveTo>
                  <a:pt x="118871" y="135635"/>
                </a:moveTo>
                <a:lnTo>
                  <a:pt x="112775" y="132587"/>
                </a:lnTo>
                <a:lnTo>
                  <a:pt x="114299" y="132587"/>
                </a:lnTo>
                <a:lnTo>
                  <a:pt x="102107" y="129539"/>
                </a:lnTo>
                <a:lnTo>
                  <a:pt x="64007" y="129539"/>
                </a:lnTo>
                <a:lnTo>
                  <a:pt x="64007" y="62732"/>
                </a:lnTo>
                <a:lnTo>
                  <a:pt x="74675" y="30479"/>
                </a:lnTo>
                <a:lnTo>
                  <a:pt x="74675" y="120395"/>
                </a:lnTo>
                <a:lnTo>
                  <a:pt x="70103" y="120395"/>
                </a:lnTo>
                <a:lnTo>
                  <a:pt x="74675" y="124967"/>
                </a:lnTo>
                <a:lnTo>
                  <a:pt x="120395" y="124967"/>
                </a:lnTo>
                <a:lnTo>
                  <a:pt x="129539" y="129539"/>
                </a:lnTo>
                <a:lnTo>
                  <a:pt x="135635" y="134111"/>
                </a:lnTo>
                <a:lnTo>
                  <a:pt x="118871" y="134111"/>
                </a:lnTo>
                <a:lnTo>
                  <a:pt x="118871" y="135635"/>
                </a:lnTo>
                <a:close/>
              </a:path>
              <a:path w="226059" h="737870">
                <a:moveTo>
                  <a:pt x="64007" y="423018"/>
                </a:moveTo>
                <a:lnTo>
                  <a:pt x="0" y="227075"/>
                </a:lnTo>
                <a:lnTo>
                  <a:pt x="64007" y="32439"/>
                </a:lnTo>
                <a:lnTo>
                  <a:pt x="64007" y="62732"/>
                </a:lnTo>
                <a:lnTo>
                  <a:pt x="10152" y="225551"/>
                </a:lnTo>
                <a:lnTo>
                  <a:pt x="9143" y="225551"/>
                </a:lnTo>
                <a:lnTo>
                  <a:pt x="9143" y="228599"/>
                </a:lnTo>
                <a:lnTo>
                  <a:pt x="10152" y="228599"/>
                </a:lnTo>
                <a:lnTo>
                  <a:pt x="64007" y="391419"/>
                </a:lnTo>
                <a:lnTo>
                  <a:pt x="64007" y="423018"/>
                </a:lnTo>
                <a:close/>
              </a:path>
              <a:path w="226059" h="737870">
                <a:moveTo>
                  <a:pt x="74675" y="124967"/>
                </a:moveTo>
                <a:lnTo>
                  <a:pt x="70103" y="120395"/>
                </a:lnTo>
                <a:lnTo>
                  <a:pt x="74675" y="120395"/>
                </a:lnTo>
                <a:lnTo>
                  <a:pt x="74675" y="124967"/>
                </a:lnTo>
                <a:close/>
              </a:path>
              <a:path w="226059" h="737870">
                <a:moveTo>
                  <a:pt x="120395" y="124967"/>
                </a:moveTo>
                <a:lnTo>
                  <a:pt x="74675" y="124967"/>
                </a:lnTo>
                <a:lnTo>
                  <a:pt x="74675" y="120395"/>
                </a:lnTo>
                <a:lnTo>
                  <a:pt x="103631" y="120395"/>
                </a:lnTo>
                <a:lnTo>
                  <a:pt x="109727" y="121919"/>
                </a:lnTo>
                <a:lnTo>
                  <a:pt x="117347" y="123443"/>
                </a:lnTo>
                <a:lnTo>
                  <a:pt x="120395" y="124967"/>
                </a:lnTo>
                <a:close/>
              </a:path>
              <a:path w="226059" h="737870">
                <a:moveTo>
                  <a:pt x="141731" y="152399"/>
                </a:moveTo>
                <a:lnTo>
                  <a:pt x="135635" y="146303"/>
                </a:lnTo>
                <a:lnTo>
                  <a:pt x="129539" y="141731"/>
                </a:lnTo>
                <a:lnTo>
                  <a:pt x="131063" y="141731"/>
                </a:lnTo>
                <a:lnTo>
                  <a:pt x="124967" y="138683"/>
                </a:lnTo>
                <a:lnTo>
                  <a:pt x="118871" y="134111"/>
                </a:lnTo>
                <a:lnTo>
                  <a:pt x="135635" y="134111"/>
                </a:lnTo>
                <a:lnTo>
                  <a:pt x="141731" y="138683"/>
                </a:lnTo>
                <a:lnTo>
                  <a:pt x="153923" y="150875"/>
                </a:lnTo>
                <a:lnTo>
                  <a:pt x="141731" y="150875"/>
                </a:lnTo>
                <a:lnTo>
                  <a:pt x="141731" y="152399"/>
                </a:lnTo>
                <a:close/>
              </a:path>
              <a:path w="226059" h="737870">
                <a:moveTo>
                  <a:pt x="152399" y="164591"/>
                </a:moveTo>
                <a:lnTo>
                  <a:pt x="146303" y="156971"/>
                </a:lnTo>
                <a:lnTo>
                  <a:pt x="141731" y="150875"/>
                </a:lnTo>
                <a:lnTo>
                  <a:pt x="153923" y="150875"/>
                </a:lnTo>
                <a:lnTo>
                  <a:pt x="160019" y="158495"/>
                </a:lnTo>
                <a:lnTo>
                  <a:pt x="162763" y="163067"/>
                </a:lnTo>
                <a:lnTo>
                  <a:pt x="152399" y="163067"/>
                </a:lnTo>
                <a:lnTo>
                  <a:pt x="152399" y="164591"/>
                </a:lnTo>
                <a:close/>
              </a:path>
              <a:path w="226059" h="737870">
                <a:moveTo>
                  <a:pt x="216407" y="733043"/>
                </a:moveTo>
                <a:lnTo>
                  <a:pt x="216331" y="423671"/>
                </a:lnTo>
                <a:lnTo>
                  <a:pt x="213360" y="365759"/>
                </a:lnTo>
                <a:lnTo>
                  <a:pt x="205739" y="309371"/>
                </a:lnTo>
                <a:lnTo>
                  <a:pt x="195071" y="259079"/>
                </a:lnTo>
                <a:lnTo>
                  <a:pt x="179831" y="214883"/>
                </a:lnTo>
                <a:lnTo>
                  <a:pt x="161543" y="178307"/>
                </a:lnTo>
                <a:lnTo>
                  <a:pt x="152399" y="163067"/>
                </a:lnTo>
                <a:lnTo>
                  <a:pt x="162763" y="163067"/>
                </a:lnTo>
                <a:lnTo>
                  <a:pt x="164591" y="166115"/>
                </a:lnTo>
                <a:lnTo>
                  <a:pt x="170687" y="173735"/>
                </a:lnTo>
                <a:lnTo>
                  <a:pt x="179831" y="190499"/>
                </a:lnTo>
                <a:lnTo>
                  <a:pt x="204215" y="256031"/>
                </a:lnTo>
                <a:lnTo>
                  <a:pt x="219455" y="335279"/>
                </a:lnTo>
                <a:lnTo>
                  <a:pt x="225551" y="394715"/>
                </a:lnTo>
                <a:lnTo>
                  <a:pt x="225551" y="728471"/>
                </a:lnTo>
                <a:lnTo>
                  <a:pt x="220979" y="728471"/>
                </a:lnTo>
                <a:lnTo>
                  <a:pt x="216407" y="733043"/>
                </a:lnTo>
                <a:close/>
              </a:path>
              <a:path w="226059" h="737870">
                <a:moveTo>
                  <a:pt x="9143" y="228599"/>
                </a:moveTo>
                <a:lnTo>
                  <a:pt x="9143" y="225551"/>
                </a:lnTo>
                <a:lnTo>
                  <a:pt x="9648" y="227075"/>
                </a:lnTo>
                <a:lnTo>
                  <a:pt x="9143" y="228599"/>
                </a:lnTo>
                <a:close/>
              </a:path>
              <a:path w="226059" h="737870">
                <a:moveTo>
                  <a:pt x="9648" y="227075"/>
                </a:moveTo>
                <a:lnTo>
                  <a:pt x="9143" y="225551"/>
                </a:lnTo>
                <a:lnTo>
                  <a:pt x="10152" y="225551"/>
                </a:lnTo>
                <a:lnTo>
                  <a:pt x="9648" y="227075"/>
                </a:lnTo>
                <a:close/>
              </a:path>
              <a:path w="226059" h="737870">
                <a:moveTo>
                  <a:pt x="10152" y="228599"/>
                </a:moveTo>
                <a:lnTo>
                  <a:pt x="9143" y="228599"/>
                </a:lnTo>
                <a:lnTo>
                  <a:pt x="9648" y="227075"/>
                </a:lnTo>
                <a:lnTo>
                  <a:pt x="10152" y="228599"/>
                </a:lnTo>
                <a:close/>
              </a:path>
              <a:path w="226059" h="737870">
                <a:moveTo>
                  <a:pt x="74675" y="423671"/>
                </a:moveTo>
                <a:lnTo>
                  <a:pt x="64007" y="391419"/>
                </a:lnTo>
                <a:lnTo>
                  <a:pt x="64007" y="326135"/>
                </a:lnTo>
                <a:lnTo>
                  <a:pt x="103631" y="326135"/>
                </a:lnTo>
                <a:lnTo>
                  <a:pt x="109727" y="327659"/>
                </a:lnTo>
                <a:lnTo>
                  <a:pt x="115823" y="330707"/>
                </a:lnTo>
                <a:lnTo>
                  <a:pt x="74675" y="330707"/>
                </a:lnTo>
                <a:lnTo>
                  <a:pt x="70103" y="335279"/>
                </a:lnTo>
                <a:lnTo>
                  <a:pt x="74675" y="335279"/>
                </a:lnTo>
                <a:lnTo>
                  <a:pt x="74675" y="423671"/>
                </a:lnTo>
                <a:close/>
              </a:path>
              <a:path w="226059" h="737870">
                <a:moveTo>
                  <a:pt x="74675" y="335279"/>
                </a:moveTo>
                <a:lnTo>
                  <a:pt x="70103" y="335279"/>
                </a:lnTo>
                <a:lnTo>
                  <a:pt x="74675" y="330707"/>
                </a:lnTo>
                <a:lnTo>
                  <a:pt x="74675" y="335279"/>
                </a:lnTo>
                <a:close/>
              </a:path>
              <a:path w="226059" h="737870">
                <a:moveTo>
                  <a:pt x="225551" y="737615"/>
                </a:moveTo>
                <a:lnTo>
                  <a:pt x="150875" y="737615"/>
                </a:lnTo>
                <a:lnTo>
                  <a:pt x="150875" y="416051"/>
                </a:lnTo>
                <a:lnTo>
                  <a:pt x="149351" y="406908"/>
                </a:lnTo>
                <a:lnTo>
                  <a:pt x="146303" y="390144"/>
                </a:lnTo>
                <a:lnTo>
                  <a:pt x="141731" y="374903"/>
                </a:lnTo>
                <a:lnTo>
                  <a:pt x="138683" y="367283"/>
                </a:lnTo>
                <a:lnTo>
                  <a:pt x="134111" y="361187"/>
                </a:lnTo>
                <a:lnTo>
                  <a:pt x="131063" y="355091"/>
                </a:lnTo>
                <a:lnTo>
                  <a:pt x="121919" y="345947"/>
                </a:lnTo>
                <a:lnTo>
                  <a:pt x="117347" y="342899"/>
                </a:lnTo>
                <a:lnTo>
                  <a:pt x="111251" y="339851"/>
                </a:lnTo>
                <a:lnTo>
                  <a:pt x="112775" y="339851"/>
                </a:lnTo>
                <a:lnTo>
                  <a:pt x="106679" y="336803"/>
                </a:lnTo>
                <a:lnTo>
                  <a:pt x="102107" y="336803"/>
                </a:lnTo>
                <a:lnTo>
                  <a:pt x="96011" y="335279"/>
                </a:lnTo>
                <a:lnTo>
                  <a:pt x="74675" y="335279"/>
                </a:lnTo>
                <a:lnTo>
                  <a:pt x="74675" y="330707"/>
                </a:lnTo>
                <a:lnTo>
                  <a:pt x="115823" y="330707"/>
                </a:lnTo>
                <a:lnTo>
                  <a:pt x="121919" y="333755"/>
                </a:lnTo>
                <a:lnTo>
                  <a:pt x="128015" y="338327"/>
                </a:lnTo>
                <a:lnTo>
                  <a:pt x="132587" y="344423"/>
                </a:lnTo>
                <a:lnTo>
                  <a:pt x="138683" y="348995"/>
                </a:lnTo>
                <a:lnTo>
                  <a:pt x="141731" y="356615"/>
                </a:lnTo>
                <a:lnTo>
                  <a:pt x="146303" y="362711"/>
                </a:lnTo>
                <a:lnTo>
                  <a:pt x="149351" y="370331"/>
                </a:lnTo>
                <a:lnTo>
                  <a:pt x="155447" y="387095"/>
                </a:lnTo>
                <a:lnTo>
                  <a:pt x="160019" y="405383"/>
                </a:lnTo>
                <a:lnTo>
                  <a:pt x="160019" y="728471"/>
                </a:lnTo>
                <a:lnTo>
                  <a:pt x="155447" y="728471"/>
                </a:lnTo>
                <a:lnTo>
                  <a:pt x="160019" y="733043"/>
                </a:lnTo>
                <a:lnTo>
                  <a:pt x="225551" y="733043"/>
                </a:lnTo>
                <a:lnTo>
                  <a:pt x="225551" y="737615"/>
                </a:lnTo>
                <a:close/>
              </a:path>
              <a:path w="226059" h="737870">
                <a:moveTo>
                  <a:pt x="64687" y="425098"/>
                </a:moveTo>
                <a:lnTo>
                  <a:pt x="64007" y="423018"/>
                </a:lnTo>
                <a:lnTo>
                  <a:pt x="64007" y="391419"/>
                </a:lnTo>
                <a:lnTo>
                  <a:pt x="74675" y="423671"/>
                </a:lnTo>
                <a:lnTo>
                  <a:pt x="64687" y="425098"/>
                </a:lnTo>
                <a:close/>
              </a:path>
              <a:path w="226059" h="737870">
                <a:moveTo>
                  <a:pt x="64007" y="425195"/>
                </a:moveTo>
                <a:lnTo>
                  <a:pt x="64007" y="423018"/>
                </a:lnTo>
                <a:lnTo>
                  <a:pt x="64687" y="425098"/>
                </a:lnTo>
                <a:lnTo>
                  <a:pt x="64007" y="425195"/>
                </a:lnTo>
                <a:close/>
              </a:path>
              <a:path w="226059" h="737870">
                <a:moveTo>
                  <a:pt x="74675" y="455675"/>
                </a:moveTo>
                <a:lnTo>
                  <a:pt x="64687" y="425098"/>
                </a:lnTo>
                <a:lnTo>
                  <a:pt x="74675" y="423671"/>
                </a:lnTo>
                <a:lnTo>
                  <a:pt x="74675" y="455675"/>
                </a:lnTo>
                <a:close/>
              </a:path>
              <a:path w="226059" h="737870">
                <a:moveTo>
                  <a:pt x="160019" y="733043"/>
                </a:moveTo>
                <a:lnTo>
                  <a:pt x="155447" y="728471"/>
                </a:lnTo>
                <a:lnTo>
                  <a:pt x="160019" y="728471"/>
                </a:lnTo>
                <a:lnTo>
                  <a:pt x="160019" y="733043"/>
                </a:lnTo>
                <a:close/>
              </a:path>
              <a:path w="226059" h="737870">
                <a:moveTo>
                  <a:pt x="216407" y="733043"/>
                </a:moveTo>
                <a:lnTo>
                  <a:pt x="160019" y="733043"/>
                </a:lnTo>
                <a:lnTo>
                  <a:pt x="160019" y="728471"/>
                </a:lnTo>
                <a:lnTo>
                  <a:pt x="216407" y="728471"/>
                </a:lnTo>
                <a:lnTo>
                  <a:pt x="216407" y="733043"/>
                </a:lnTo>
                <a:close/>
              </a:path>
              <a:path w="226059" h="737870">
                <a:moveTo>
                  <a:pt x="225551" y="733043"/>
                </a:moveTo>
                <a:lnTo>
                  <a:pt x="216407" y="733043"/>
                </a:lnTo>
                <a:lnTo>
                  <a:pt x="220979" y="728471"/>
                </a:lnTo>
                <a:lnTo>
                  <a:pt x="225551" y="728471"/>
                </a:lnTo>
                <a:lnTo>
                  <a:pt x="225551" y="7330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7386828" y="4922520"/>
            <a:ext cx="970915" cy="1836420"/>
          </a:xfrm>
          <a:custGeom>
            <a:avLst/>
            <a:gdLst/>
            <a:ahLst/>
            <a:cxnLst/>
            <a:rect l="l" t="t" r="r" b="b"/>
            <a:pathLst>
              <a:path w="970915" h="1836420">
                <a:moveTo>
                  <a:pt x="0" y="0"/>
                </a:moveTo>
                <a:lnTo>
                  <a:pt x="970787" y="0"/>
                </a:lnTo>
                <a:lnTo>
                  <a:pt x="970787" y="1836419"/>
                </a:lnTo>
                <a:lnTo>
                  <a:pt x="0" y="1836419"/>
                </a:lnTo>
                <a:lnTo>
                  <a:pt x="0" y="0"/>
                </a:lnTo>
                <a:close/>
              </a:path>
            </a:pathLst>
          </a:custGeom>
          <a:solidFill>
            <a:srgbClr val="B6DD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7687055" y="4279391"/>
            <a:ext cx="342900" cy="5562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7676388" y="4274820"/>
            <a:ext cx="480059" cy="5669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7676388" y="4274820"/>
            <a:ext cx="480059" cy="567055"/>
          </a:xfrm>
          <a:custGeom>
            <a:avLst/>
            <a:gdLst/>
            <a:ahLst/>
            <a:cxnLst/>
            <a:rect l="l" t="t" r="r" b="b"/>
            <a:pathLst>
              <a:path w="480059" h="567054">
                <a:moveTo>
                  <a:pt x="120395" y="332232"/>
                </a:moveTo>
                <a:lnTo>
                  <a:pt x="120395" y="0"/>
                </a:lnTo>
                <a:lnTo>
                  <a:pt x="359663" y="0"/>
                </a:lnTo>
                <a:lnTo>
                  <a:pt x="359663" y="4572"/>
                </a:lnTo>
                <a:lnTo>
                  <a:pt x="131063" y="4572"/>
                </a:lnTo>
                <a:lnTo>
                  <a:pt x="124967" y="9144"/>
                </a:lnTo>
                <a:lnTo>
                  <a:pt x="131063" y="9144"/>
                </a:lnTo>
                <a:lnTo>
                  <a:pt x="131063" y="327660"/>
                </a:lnTo>
                <a:lnTo>
                  <a:pt x="124967" y="327660"/>
                </a:lnTo>
                <a:lnTo>
                  <a:pt x="120395" y="332232"/>
                </a:lnTo>
                <a:close/>
              </a:path>
              <a:path w="480059" h="567054">
                <a:moveTo>
                  <a:pt x="131063" y="9144"/>
                </a:moveTo>
                <a:lnTo>
                  <a:pt x="124967" y="9144"/>
                </a:lnTo>
                <a:lnTo>
                  <a:pt x="131063" y="4572"/>
                </a:lnTo>
                <a:lnTo>
                  <a:pt x="131063" y="9144"/>
                </a:lnTo>
                <a:close/>
              </a:path>
              <a:path w="480059" h="567054">
                <a:moveTo>
                  <a:pt x="348995" y="9144"/>
                </a:moveTo>
                <a:lnTo>
                  <a:pt x="131063" y="9144"/>
                </a:lnTo>
                <a:lnTo>
                  <a:pt x="131063" y="4572"/>
                </a:lnTo>
                <a:lnTo>
                  <a:pt x="348995" y="4572"/>
                </a:lnTo>
                <a:lnTo>
                  <a:pt x="348995" y="9144"/>
                </a:lnTo>
                <a:close/>
              </a:path>
              <a:path w="480059" h="567054">
                <a:moveTo>
                  <a:pt x="457199" y="336804"/>
                </a:moveTo>
                <a:lnTo>
                  <a:pt x="348995" y="336804"/>
                </a:lnTo>
                <a:lnTo>
                  <a:pt x="348995" y="4572"/>
                </a:lnTo>
                <a:lnTo>
                  <a:pt x="353567" y="9144"/>
                </a:lnTo>
                <a:lnTo>
                  <a:pt x="359663" y="9144"/>
                </a:lnTo>
                <a:lnTo>
                  <a:pt x="359663" y="327660"/>
                </a:lnTo>
                <a:lnTo>
                  <a:pt x="353567" y="327660"/>
                </a:lnTo>
                <a:lnTo>
                  <a:pt x="359663" y="332232"/>
                </a:lnTo>
                <a:lnTo>
                  <a:pt x="461771" y="332232"/>
                </a:lnTo>
                <a:lnTo>
                  <a:pt x="457199" y="336804"/>
                </a:lnTo>
                <a:close/>
              </a:path>
              <a:path w="480059" h="567054">
                <a:moveTo>
                  <a:pt x="359663" y="9144"/>
                </a:moveTo>
                <a:lnTo>
                  <a:pt x="353567" y="9144"/>
                </a:lnTo>
                <a:lnTo>
                  <a:pt x="348995" y="4572"/>
                </a:lnTo>
                <a:lnTo>
                  <a:pt x="359663" y="4572"/>
                </a:lnTo>
                <a:lnTo>
                  <a:pt x="359663" y="9144"/>
                </a:lnTo>
                <a:close/>
              </a:path>
              <a:path w="480059" h="567054">
                <a:moveTo>
                  <a:pt x="239267" y="566928"/>
                </a:moveTo>
                <a:lnTo>
                  <a:pt x="0" y="327660"/>
                </a:lnTo>
                <a:lnTo>
                  <a:pt x="120395" y="327660"/>
                </a:lnTo>
                <a:lnTo>
                  <a:pt x="120395" y="329184"/>
                </a:lnTo>
                <a:lnTo>
                  <a:pt x="15239" y="329184"/>
                </a:lnTo>
                <a:lnTo>
                  <a:pt x="10667" y="336804"/>
                </a:lnTo>
                <a:lnTo>
                  <a:pt x="22859" y="336804"/>
                </a:lnTo>
                <a:lnTo>
                  <a:pt x="240029" y="553974"/>
                </a:lnTo>
                <a:lnTo>
                  <a:pt x="236219" y="557784"/>
                </a:lnTo>
                <a:lnTo>
                  <a:pt x="248470" y="557784"/>
                </a:lnTo>
                <a:lnTo>
                  <a:pt x="239267" y="566928"/>
                </a:lnTo>
                <a:close/>
              </a:path>
              <a:path w="480059" h="567054">
                <a:moveTo>
                  <a:pt x="131063" y="332232"/>
                </a:moveTo>
                <a:lnTo>
                  <a:pt x="120395" y="332232"/>
                </a:lnTo>
                <a:lnTo>
                  <a:pt x="124967" y="327660"/>
                </a:lnTo>
                <a:lnTo>
                  <a:pt x="131063" y="327660"/>
                </a:lnTo>
                <a:lnTo>
                  <a:pt x="131063" y="332232"/>
                </a:lnTo>
                <a:close/>
              </a:path>
              <a:path w="480059" h="567054">
                <a:moveTo>
                  <a:pt x="359663" y="332232"/>
                </a:moveTo>
                <a:lnTo>
                  <a:pt x="353567" y="327660"/>
                </a:lnTo>
                <a:lnTo>
                  <a:pt x="359663" y="327660"/>
                </a:lnTo>
                <a:lnTo>
                  <a:pt x="359663" y="332232"/>
                </a:lnTo>
                <a:close/>
              </a:path>
              <a:path w="480059" h="567054">
                <a:moveTo>
                  <a:pt x="461771" y="332232"/>
                </a:moveTo>
                <a:lnTo>
                  <a:pt x="359663" y="332232"/>
                </a:lnTo>
                <a:lnTo>
                  <a:pt x="359663" y="327660"/>
                </a:lnTo>
                <a:lnTo>
                  <a:pt x="480059" y="327660"/>
                </a:lnTo>
                <a:lnTo>
                  <a:pt x="478526" y="329184"/>
                </a:lnTo>
                <a:lnTo>
                  <a:pt x="464819" y="329184"/>
                </a:lnTo>
                <a:lnTo>
                  <a:pt x="461771" y="332232"/>
                </a:lnTo>
                <a:close/>
              </a:path>
              <a:path w="480059" h="567054">
                <a:moveTo>
                  <a:pt x="22859" y="336804"/>
                </a:moveTo>
                <a:lnTo>
                  <a:pt x="10667" y="336804"/>
                </a:lnTo>
                <a:lnTo>
                  <a:pt x="15239" y="329184"/>
                </a:lnTo>
                <a:lnTo>
                  <a:pt x="22859" y="336804"/>
                </a:lnTo>
                <a:close/>
              </a:path>
              <a:path w="480059" h="567054">
                <a:moveTo>
                  <a:pt x="131063" y="336804"/>
                </a:moveTo>
                <a:lnTo>
                  <a:pt x="22859" y="336804"/>
                </a:lnTo>
                <a:lnTo>
                  <a:pt x="15239" y="329184"/>
                </a:lnTo>
                <a:lnTo>
                  <a:pt x="120395" y="329184"/>
                </a:lnTo>
                <a:lnTo>
                  <a:pt x="120395" y="332232"/>
                </a:lnTo>
                <a:lnTo>
                  <a:pt x="131063" y="332232"/>
                </a:lnTo>
                <a:lnTo>
                  <a:pt x="131063" y="336804"/>
                </a:lnTo>
                <a:close/>
              </a:path>
              <a:path w="480059" h="567054">
                <a:moveTo>
                  <a:pt x="248470" y="557784"/>
                </a:moveTo>
                <a:lnTo>
                  <a:pt x="243839" y="557784"/>
                </a:lnTo>
                <a:lnTo>
                  <a:pt x="240029" y="553974"/>
                </a:lnTo>
                <a:lnTo>
                  <a:pt x="464819" y="329184"/>
                </a:lnTo>
                <a:lnTo>
                  <a:pt x="467867" y="336804"/>
                </a:lnTo>
                <a:lnTo>
                  <a:pt x="470857" y="336804"/>
                </a:lnTo>
                <a:lnTo>
                  <a:pt x="248470" y="557784"/>
                </a:lnTo>
                <a:close/>
              </a:path>
              <a:path w="480059" h="567054">
                <a:moveTo>
                  <a:pt x="470857" y="336804"/>
                </a:moveTo>
                <a:lnTo>
                  <a:pt x="467867" y="336804"/>
                </a:lnTo>
                <a:lnTo>
                  <a:pt x="464819" y="329184"/>
                </a:lnTo>
                <a:lnTo>
                  <a:pt x="478526" y="329184"/>
                </a:lnTo>
                <a:lnTo>
                  <a:pt x="470857" y="336804"/>
                </a:lnTo>
                <a:close/>
              </a:path>
              <a:path w="480059" h="567054">
                <a:moveTo>
                  <a:pt x="243839" y="557784"/>
                </a:moveTo>
                <a:lnTo>
                  <a:pt x="236219" y="557784"/>
                </a:lnTo>
                <a:lnTo>
                  <a:pt x="240029" y="553974"/>
                </a:lnTo>
                <a:lnTo>
                  <a:pt x="243839" y="557784"/>
                </a:lnTo>
                <a:close/>
              </a:path>
            </a:pathLst>
          </a:custGeom>
          <a:solidFill>
            <a:srgbClr val="BD4B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7955280" y="4928615"/>
            <a:ext cx="1421891" cy="1638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 txBox="1"/>
          <p:nvPr/>
        </p:nvSpPr>
        <p:spPr>
          <a:xfrm>
            <a:off x="9180091" y="5120566"/>
            <a:ext cx="262255" cy="1108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445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  <a:p>
            <a:pPr algn="ctr" marL="127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7909559" y="6578346"/>
            <a:ext cx="268605" cy="0"/>
          </a:xfrm>
          <a:custGeom>
            <a:avLst/>
            <a:gdLst/>
            <a:ahLst/>
            <a:cxnLst/>
            <a:rect l="l" t="t" r="r" b="b"/>
            <a:pathLst>
              <a:path w="268604" h="0">
                <a:moveTo>
                  <a:pt x="0" y="0"/>
                </a:moveTo>
                <a:lnTo>
                  <a:pt x="26822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 txBox="1"/>
          <p:nvPr/>
        </p:nvSpPr>
        <p:spPr>
          <a:xfrm>
            <a:off x="8660386" y="3605603"/>
            <a:ext cx="436245" cy="1413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106680">
              <a:lnSpc>
                <a:spcPct val="1842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o 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1745742" y="5400961"/>
            <a:ext cx="468630" cy="0"/>
          </a:xfrm>
          <a:custGeom>
            <a:avLst/>
            <a:gdLst/>
            <a:ahLst/>
            <a:cxnLst/>
            <a:rect l="l" t="t" r="r" b="b"/>
            <a:pathLst>
              <a:path w="468630" h="0">
                <a:moveTo>
                  <a:pt x="0" y="0"/>
                </a:moveTo>
                <a:lnTo>
                  <a:pt x="468534" y="0"/>
                </a:lnTo>
              </a:path>
            </a:pathLst>
          </a:custGeom>
          <a:ln w="183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2607659" y="5400961"/>
            <a:ext cx="741045" cy="0"/>
          </a:xfrm>
          <a:custGeom>
            <a:avLst/>
            <a:gdLst/>
            <a:ahLst/>
            <a:cxnLst/>
            <a:rect l="l" t="t" r="r" b="b"/>
            <a:pathLst>
              <a:path w="741045" h="0">
                <a:moveTo>
                  <a:pt x="0" y="0"/>
                </a:moveTo>
                <a:lnTo>
                  <a:pt x="740473" y="0"/>
                </a:lnTo>
              </a:path>
            </a:pathLst>
          </a:custGeom>
          <a:ln w="183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417570" y="5400961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534" y="0"/>
                </a:lnTo>
              </a:path>
            </a:pathLst>
          </a:custGeom>
          <a:ln w="183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 txBox="1"/>
          <p:nvPr/>
        </p:nvSpPr>
        <p:spPr>
          <a:xfrm>
            <a:off x="2037079" y="5091938"/>
            <a:ext cx="137160" cy="278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50">
                <a:latin typeface="Times New Roman"/>
                <a:cs typeface="Times New Roman"/>
              </a:rPr>
              <a:t>o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1323848" y="5335778"/>
            <a:ext cx="137160" cy="278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50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1750567" y="4867402"/>
            <a:ext cx="318770" cy="475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50" spc="-60">
                <a:latin typeface="Times New Roman"/>
                <a:cs typeface="Times New Roman"/>
              </a:rPr>
              <a:t>-</a:t>
            </a:r>
            <a:r>
              <a:rPr dirty="0" sz="3050" spc="-150">
                <a:latin typeface="Trebuchet MS"/>
                <a:cs typeface="Trebuchet MS"/>
              </a:rPr>
              <a:t>v</a:t>
            </a:r>
            <a:endParaRPr sz="3050">
              <a:latin typeface="Trebuchet MS"/>
              <a:cs typeface="Trebuchet MS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2870693" y="4867402"/>
            <a:ext cx="975994" cy="5035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64515" algn="l"/>
              </a:tabLst>
            </a:pPr>
            <a:r>
              <a:rPr dirty="0" sz="3050" spc="-5">
                <a:latin typeface="Times New Roman"/>
                <a:cs typeface="Times New Roman"/>
              </a:rPr>
              <a:t>1</a:t>
            </a:r>
            <a:r>
              <a:rPr dirty="0" sz="3050" spc="-5">
                <a:latin typeface="Times New Roman"/>
                <a:cs typeface="Times New Roman"/>
              </a:rPr>
              <a:t>	</a:t>
            </a:r>
            <a:r>
              <a:rPr dirty="0" sz="3050" spc="-60">
                <a:latin typeface="Times New Roman"/>
                <a:cs typeface="Times New Roman"/>
              </a:rPr>
              <a:t>-</a:t>
            </a:r>
            <a:r>
              <a:rPr dirty="0" sz="3050" spc="-204">
                <a:latin typeface="Trebuchet MS"/>
                <a:cs typeface="Trebuchet MS"/>
              </a:rPr>
              <a:t>v</a:t>
            </a:r>
            <a:r>
              <a:rPr dirty="0" baseline="-14285" sz="2625">
                <a:latin typeface="Times New Roman"/>
                <a:cs typeface="Times New Roman"/>
              </a:rPr>
              <a:t>o</a:t>
            </a:r>
            <a:endParaRPr baseline="-14285" sz="2625">
              <a:latin typeface="Times New Roman"/>
              <a:cs typeface="Times New Roman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1124204" y="5109717"/>
            <a:ext cx="579755" cy="475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50" spc="80">
                <a:latin typeface="Trebuchet MS"/>
                <a:cs typeface="Trebuchet MS"/>
              </a:rPr>
              <a:t>R</a:t>
            </a:r>
            <a:r>
              <a:rPr dirty="0" sz="3050" spc="-225">
                <a:latin typeface="Trebuchet MS"/>
                <a:cs typeface="Trebuchet MS"/>
              </a:rPr>
              <a:t> </a:t>
            </a:r>
            <a:r>
              <a:rPr dirty="0" sz="3050" spc="-10">
                <a:latin typeface="Times New Roman"/>
                <a:cs typeface="Times New Roman"/>
              </a:rPr>
              <a:t>=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1848104" y="5411469"/>
            <a:ext cx="1903730" cy="504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742315" algn="l"/>
                <a:tab pos="1677035" algn="l"/>
              </a:tabLst>
            </a:pPr>
            <a:r>
              <a:rPr dirty="0" sz="3050" spc="-85">
                <a:latin typeface="Trebuchet MS"/>
                <a:cs typeface="Trebuchet MS"/>
              </a:rPr>
              <a:t>i</a:t>
            </a:r>
            <a:r>
              <a:rPr dirty="0" baseline="-15873" sz="2625">
                <a:latin typeface="Times New Roman"/>
                <a:cs typeface="Times New Roman"/>
              </a:rPr>
              <a:t>e</a:t>
            </a:r>
            <a:r>
              <a:rPr dirty="0" baseline="-15873" sz="2625">
                <a:latin typeface="Times New Roman"/>
                <a:cs typeface="Times New Roman"/>
              </a:rPr>
              <a:t>	</a:t>
            </a:r>
            <a:r>
              <a:rPr dirty="0" sz="3050" spc="-5">
                <a:latin typeface="Times New Roman"/>
                <a:cs typeface="Times New Roman"/>
              </a:rPr>
              <a:t>1</a:t>
            </a:r>
            <a:r>
              <a:rPr dirty="0" sz="3050">
                <a:latin typeface="Times New Roman"/>
                <a:cs typeface="Times New Roman"/>
              </a:rPr>
              <a:t>	</a:t>
            </a:r>
            <a:r>
              <a:rPr dirty="0" sz="3050" spc="-75">
                <a:latin typeface="Trebuchet MS"/>
                <a:cs typeface="Trebuchet MS"/>
              </a:rPr>
              <a:t>i</a:t>
            </a:r>
            <a:r>
              <a:rPr dirty="0" baseline="-15873" sz="2625">
                <a:latin typeface="Times New Roman"/>
                <a:cs typeface="Times New Roman"/>
              </a:rPr>
              <a:t>b</a:t>
            </a:r>
            <a:endParaRPr baseline="-15873" sz="2625">
              <a:latin typeface="Times New Roman"/>
              <a:cs typeface="Times New Roman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4325397" y="5389721"/>
            <a:ext cx="734060" cy="0"/>
          </a:xfrm>
          <a:custGeom>
            <a:avLst/>
            <a:gdLst/>
            <a:ahLst/>
            <a:cxnLst/>
            <a:rect l="l" t="t" r="r" b="b"/>
            <a:pathLst>
              <a:path w="734060" h="0">
                <a:moveTo>
                  <a:pt x="0" y="0"/>
                </a:moveTo>
                <a:lnTo>
                  <a:pt x="733806" y="0"/>
                </a:lnTo>
              </a:path>
            </a:pathLst>
          </a:custGeom>
          <a:ln w="181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 txBox="1"/>
          <p:nvPr/>
        </p:nvSpPr>
        <p:spPr>
          <a:xfrm>
            <a:off x="4588255" y="4863083"/>
            <a:ext cx="217170" cy="468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0" spc="5"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4295647" y="5402580"/>
            <a:ext cx="217170" cy="468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0" spc="5"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5249671" y="5164835"/>
            <a:ext cx="1023619" cy="436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440"/>
              </a:lnSpc>
              <a:tabLst>
                <a:tab pos="711835" algn="l"/>
              </a:tabLst>
            </a:pPr>
            <a:r>
              <a:rPr dirty="0" baseline="9259" sz="4500" spc="-382">
                <a:latin typeface="Trebuchet MS"/>
                <a:cs typeface="Trebuchet MS"/>
              </a:rPr>
              <a:t>r</a:t>
            </a:r>
            <a:r>
              <a:rPr dirty="0" sz="1750" spc="-40">
                <a:latin typeface="Times New Roman"/>
                <a:cs typeface="Times New Roman"/>
              </a:rPr>
              <a:t>b</a:t>
            </a:r>
            <a:r>
              <a:rPr dirty="0" sz="1750" spc="-10">
                <a:latin typeface="Times New Roman"/>
                <a:cs typeface="Times New Roman"/>
              </a:rPr>
              <a:t>e</a:t>
            </a:r>
            <a:r>
              <a:rPr dirty="0" sz="1750">
                <a:latin typeface="Times New Roman"/>
                <a:cs typeface="Times New Roman"/>
              </a:rPr>
              <a:t>	</a:t>
            </a:r>
            <a:r>
              <a:rPr dirty="0" baseline="9259" sz="4500" spc="-120">
                <a:latin typeface="Trebuchet MS"/>
                <a:cs typeface="Trebuchet MS"/>
              </a:rPr>
              <a:t>R</a:t>
            </a:r>
            <a:r>
              <a:rPr dirty="0" sz="1750" spc="-5">
                <a:latin typeface="Times New Roman"/>
                <a:cs typeface="Times New Roman"/>
              </a:rPr>
              <a:t>s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6065520" y="3907535"/>
            <a:ext cx="1411605" cy="460375"/>
          </a:xfrm>
          <a:custGeom>
            <a:avLst/>
            <a:gdLst/>
            <a:ahLst/>
            <a:cxnLst/>
            <a:rect l="l" t="t" r="r" b="b"/>
            <a:pathLst>
              <a:path w="1411604" h="460375">
                <a:moveTo>
                  <a:pt x="0" y="0"/>
                </a:moveTo>
                <a:lnTo>
                  <a:pt x="1411224" y="0"/>
                </a:lnTo>
                <a:lnTo>
                  <a:pt x="1411224" y="460248"/>
                </a:lnTo>
                <a:lnTo>
                  <a:pt x="0" y="460248"/>
                </a:lnTo>
                <a:lnTo>
                  <a:pt x="0" y="0"/>
                </a:lnTo>
                <a:close/>
              </a:path>
            </a:pathLst>
          </a:custGeom>
          <a:solidFill>
            <a:srgbClr val="B6DD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 txBox="1"/>
          <p:nvPr/>
        </p:nvSpPr>
        <p:spPr>
          <a:xfrm>
            <a:off x="6113779" y="3910584"/>
            <a:ext cx="1329055" cy="4483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00" spc="-30">
                <a:latin typeface="Trebuchet MS"/>
                <a:cs typeface="Trebuchet MS"/>
              </a:rPr>
              <a:t>R</a:t>
            </a:r>
            <a:r>
              <a:rPr dirty="0" baseline="-14336" sz="2325" spc="-44">
                <a:latin typeface="Times New Roman"/>
                <a:cs typeface="Times New Roman"/>
              </a:rPr>
              <a:t>s </a:t>
            </a:r>
            <a:r>
              <a:rPr dirty="0" sz="2700" spc="-35">
                <a:latin typeface="Times New Roman"/>
                <a:cs typeface="Times New Roman"/>
              </a:rPr>
              <a:t>=</a:t>
            </a:r>
            <a:r>
              <a:rPr dirty="0" sz="2700" spc="-35">
                <a:latin typeface="Trebuchet MS"/>
                <a:cs typeface="Trebuchet MS"/>
              </a:rPr>
              <a:t>R</a:t>
            </a:r>
            <a:r>
              <a:rPr dirty="0" baseline="-14336" sz="2325" spc="-52">
                <a:latin typeface="Times New Roman"/>
                <a:cs typeface="Times New Roman"/>
              </a:rPr>
              <a:t>s</a:t>
            </a:r>
            <a:r>
              <a:rPr dirty="0" baseline="-14336" sz="2325" spc="-142">
                <a:latin typeface="Times New Roman"/>
                <a:cs typeface="Times New Roman"/>
              </a:rPr>
              <a:t> </a:t>
            </a:r>
            <a:r>
              <a:rPr dirty="0" sz="2700" spc="-15">
                <a:latin typeface="Times New Roman"/>
                <a:cs typeface="Times New Roman"/>
              </a:rPr>
              <a:t>//</a:t>
            </a:r>
            <a:r>
              <a:rPr dirty="0" sz="2700" spc="-15">
                <a:latin typeface="Trebuchet MS"/>
                <a:cs typeface="Trebuchet MS"/>
              </a:rPr>
              <a:t>R</a:t>
            </a:r>
            <a:r>
              <a:rPr dirty="0" baseline="-14336" sz="2325" spc="-22">
                <a:latin typeface="Times New Roman"/>
                <a:cs typeface="Times New Roman"/>
              </a:rPr>
              <a:t>b</a:t>
            </a:r>
            <a:endParaRPr baseline="-14336" sz="2325">
              <a:latin typeface="Times New Roman"/>
              <a:cs typeface="Times New Roman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2001011" y="5948171"/>
            <a:ext cx="2598420" cy="1051560"/>
          </a:xfrm>
          <a:custGeom>
            <a:avLst/>
            <a:gdLst/>
            <a:ahLst/>
            <a:cxnLst/>
            <a:rect l="l" t="t" r="r" b="b"/>
            <a:pathLst>
              <a:path w="2598420" h="1051559">
                <a:moveTo>
                  <a:pt x="0" y="0"/>
                </a:moveTo>
                <a:lnTo>
                  <a:pt x="2598420" y="0"/>
                </a:lnTo>
                <a:lnTo>
                  <a:pt x="2598420" y="1051560"/>
                </a:lnTo>
                <a:lnTo>
                  <a:pt x="0" y="105156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3455003" y="6458045"/>
            <a:ext cx="1071880" cy="0"/>
          </a:xfrm>
          <a:custGeom>
            <a:avLst/>
            <a:gdLst/>
            <a:ahLst/>
            <a:cxnLst/>
            <a:rect l="l" t="t" r="r" b="b"/>
            <a:pathLst>
              <a:path w="1071879" h="0">
                <a:moveTo>
                  <a:pt x="0" y="0"/>
                </a:moveTo>
                <a:lnTo>
                  <a:pt x="1071848" y="0"/>
                </a:lnTo>
              </a:path>
            </a:pathLst>
          </a:custGeom>
          <a:ln w="181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 txBox="1"/>
          <p:nvPr/>
        </p:nvSpPr>
        <p:spPr>
          <a:xfrm>
            <a:off x="2284475" y="6391910"/>
            <a:ext cx="111125" cy="265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90"/>
              </a:lnSpc>
            </a:pPr>
            <a:r>
              <a:rPr dirty="0" sz="1750" spc="-5">
                <a:latin typeface="Times New Roman"/>
                <a:cs typeface="Times New Roman"/>
              </a:rPr>
              <a:t>o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3031652" y="6391910"/>
            <a:ext cx="98425" cy="265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90"/>
              </a:lnSpc>
            </a:pPr>
            <a:r>
              <a:rPr dirty="0" sz="1750" spc="-10">
                <a:latin typeface="Times New Roman"/>
                <a:cs typeface="Times New Roman"/>
              </a:rPr>
              <a:t>e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3593591" y="6149594"/>
            <a:ext cx="205104" cy="777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750" spc="-40">
                <a:latin typeface="Times New Roman"/>
                <a:cs typeface="Times New Roman"/>
              </a:rPr>
              <a:t>b</a:t>
            </a:r>
            <a:r>
              <a:rPr dirty="0" sz="1750" spc="-10">
                <a:latin typeface="Times New Roman"/>
                <a:cs typeface="Times New Roman"/>
              </a:rPr>
              <a:t>e</a:t>
            </a:r>
            <a:endParaRPr sz="1750">
              <a:latin typeface="Times New Roman"/>
              <a:cs typeface="Times New Roman"/>
            </a:endParaRPr>
          </a:p>
          <a:p>
            <a:pPr marL="13335">
              <a:lnSpc>
                <a:spcPts val="3590"/>
              </a:lnSpc>
              <a:spcBef>
                <a:spcPts val="430"/>
              </a:spcBef>
            </a:pPr>
            <a:r>
              <a:rPr dirty="0" sz="3000" spc="5"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3477767" y="5931407"/>
            <a:ext cx="995680" cy="483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  <a:tabLst>
                <a:tab pos="699135" algn="l"/>
              </a:tabLst>
            </a:pPr>
            <a:r>
              <a:rPr dirty="0" sz="3000" spc="5">
                <a:latin typeface="Trebuchet MS"/>
                <a:cs typeface="Trebuchet MS"/>
              </a:rPr>
              <a:t>r</a:t>
            </a:r>
            <a:r>
              <a:rPr dirty="0" sz="3000" spc="5">
                <a:latin typeface="Trebuchet MS"/>
                <a:cs typeface="Trebuchet MS"/>
              </a:rPr>
              <a:t>	</a:t>
            </a:r>
            <a:r>
              <a:rPr dirty="0" sz="3000" spc="-100">
                <a:latin typeface="Trebuchet MS"/>
                <a:cs typeface="Trebuchet MS"/>
              </a:rPr>
              <a:t>R</a:t>
            </a:r>
            <a:r>
              <a:rPr dirty="0" baseline="-14285" sz="2625" spc="-7">
                <a:latin typeface="Times New Roman"/>
                <a:cs typeface="Times New Roman"/>
              </a:rPr>
              <a:t>s</a:t>
            </a:r>
            <a:endParaRPr baseline="-14285" sz="2625">
              <a:latin typeface="Times New Roman"/>
              <a:cs typeface="Times New Roman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2068067" y="6172200"/>
            <a:ext cx="1322070" cy="455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590"/>
              </a:lnSpc>
              <a:tabLst>
                <a:tab pos="745490" algn="l"/>
              </a:tabLst>
            </a:pPr>
            <a:r>
              <a:rPr dirty="0" sz="3000" spc="90">
                <a:latin typeface="Trebuchet MS"/>
                <a:cs typeface="Trebuchet MS"/>
              </a:rPr>
              <a:t>R	R</a:t>
            </a:r>
            <a:r>
              <a:rPr dirty="0" sz="3000" spc="50">
                <a:latin typeface="Trebuchet MS"/>
                <a:cs typeface="Trebuchet MS"/>
              </a:rPr>
              <a:t> </a:t>
            </a:r>
            <a:r>
              <a:rPr dirty="0" sz="3000" spc="-15">
                <a:latin typeface="Times New Roman"/>
                <a:cs typeface="Times New Roman"/>
              </a:rPr>
              <a:t>//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8402637" y="5423438"/>
            <a:ext cx="440055" cy="1183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 indent="33655">
              <a:lnSpc>
                <a:spcPct val="1072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15">
                <a:latin typeface="Times New Roman"/>
                <a:cs typeface="Times New Roman"/>
              </a:rPr>
              <a:t>e </a:t>
            </a:r>
            <a:r>
              <a:rPr dirty="0" baseline="-20833" sz="2400" spc="-7">
                <a:latin typeface="Times New Roman"/>
                <a:cs typeface="Times New Roman"/>
              </a:rPr>
              <a:t> </a:t>
            </a:r>
            <a:r>
              <a:rPr dirty="0" sz="2400" spc="135">
                <a:solidFill>
                  <a:srgbClr val="0000CC"/>
                </a:solidFill>
                <a:latin typeface="Times New Roman"/>
                <a:cs typeface="Times New Roman"/>
              </a:rPr>
              <a:t>k</a:t>
            </a:r>
            <a:r>
              <a:rPr dirty="0" sz="2400" spc="90">
                <a:solidFill>
                  <a:srgbClr val="0000CC"/>
                </a:solidFill>
                <a:latin typeface="Times New Roman"/>
                <a:cs typeface="Times New Roman"/>
              </a:rPr>
              <a:t>Ω </a:t>
            </a:r>
            <a:r>
              <a:rPr dirty="0" sz="2400" spc="4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7386828" y="4922520"/>
            <a:ext cx="970915" cy="1836420"/>
          </a:xfrm>
          <a:prstGeom prst="rect">
            <a:avLst/>
          </a:prstGeom>
        </p:spPr>
        <p:txBody>
          <a:bodyPr wrap="square" lIns="0" tIns="402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1"/>
              </a:spcBef>
            </a:pPr>
            <a:endParaRPr sz="3750">
              <a:latin typeface="Times New Roman"/>
              <a:cs typeface="Times New Roman"/>
            </a:endParaRPr>
          </a:p>
          <a:p>
            <a:pPr marL="179705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  <a:p>
            <a:pPr marL="106045">
              <a:lnSpc>
                <a:spcPct val="100000"/>
              </a:lnSpc>
            </a:pPr>
            <a:r>
              <a:rPr dirty="0" sz="2400" spc="135">
                <a:solidFill>
                  <a:srgbClr val="0000CC"/>
                </a:solidFill>
                <a:latin typeface="Times New Roman"/>
                <a:cs typeface="Times New Roman"/>
              </a:rPr>
              <a:t>Ω</a:t>
            </a:r>
            <a:endParaRPr sz="2400">
              <a:latin typeface="Times New Roman"/>
              <a:cs typeface="Times New Roman"/>
            </a:endParaRPr>
          </a:p>
          <a:p>
            <a:pPr marL="106680">
              <a:lnSpc>
                <a:spcPct val="100000"/>
              </a:lnSpc>
              <a:spcBef>
                <a:spcPts val="35"/>
              </a:spcBef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4613147" y="5948171"/>
            <a:ext cx="1498600" cy="1051560"/>
          </a:xfrm>
          <a:custGeom>
            <a:avLst/>
            <a:gdLst/>
            <a:ahLst/>
            <a:cxnLst/>
            <a:rect l="l" t="t" r="r" b="b"/>
            <a:pathLst>
              <a:path w="1498600" h="1051559">
                <a:moveTo>
                  <a:pt x="0" y="0"/>
                </a:moveTo>
                <a:lnTo>
                  <a:pt x="1498091" y="0"/>
                </a:lnTo>
                <a:lnTo>
                  <a:pt x="1498091" y="1051560"/>
                </a:lnTo>
                <a:lnTo>
                  <a:pt x="0" y="105156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4960905" y="6458045"/>
            <a:ext cx="1072515" cy="0"/>
          </a:xfrm>
          <a:custGeom>
            <a:avLst/>
            <a:gdLst/>
            <a:ahLst/>
            <a:cxnLst/>
            <a:rect l="l" t="t" r="r" b="b"/>
            <a:pathLst>
              <a:path w="1072514" h="0">
                <a:moveTo>
                  <a:pt x="0" y="0"/>
                </a:moveTo>
                <a:lnTo>
                  <a:pt x="1071943" y="0"/>
                </a:lnTo>
              </a:path>
            </a:pathLst>
          </a:custGeom>
          <a:ln w="181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 txBox="1"/>
          <p:nvPr/>
        </p:nvSpPr>
        <p:spPr>
          <a:xfrm>
            <a:off x="4983479" y="5990844"/>
            <a:ext cx="321310" cy="9359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baseline="8333" sz="4500" spc="-382">
                <a:latin typeface="Trebuchet MS"/>
                <a:cs typeface="Trebuchet MS"/>
              </a:rPr>
              <a:t>r</a:t>
            </a:r>
            <a:r>
              <a:rPr dirty="0" sz="1750" spc="-40">
                <a:latin typeface="Times New Roman"/>
                <a:cs typeface="Times New Roman"/>
              </a:rPr>
              <a:t>b</a:t>
            </a:r>
            <a:r>
              <a:rPr dirty="0" sz="1750" spc="-10">
                <a:latin typeface="Times New Roman"/>
                <a:cs typeface="Times New Roman"/>
              </a:rPr>
              <a:t>e</a:t>
            </a:r>
            <a:endParaRPr sz="1750">
              <a:latin typeface="Times New Roman"/>
              <a:cs typeface="Times New Roman"/>
            </a:endParaRPr>
          </a:p>
          <a:p>
            <a:pPr marL="128905">
              <a:lnSpc>
                <a:spcPts val="3590"/>
              </a:lnSpc>
              <a:spcBef>
                <a:spcPts val="180"/>
              </a:spcBef>
            </a:pPr>
            <a:r>
              <a:rPr dirty="0" sz="3000" spc="5"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683218" y="5931407"/>
            <a:ext cx="298450" cy="483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3000" spc="-80">
                <a:latin typeface="Trebuchet MS"/>
                <a:cs typeface="Trebuchet MS"/>
              </a:rPr>
              <a:t>R</a:t>
            </a:r>
            <a:r>
              <a:rPr dirty="0" baseline="-14285" sz="2625" spc="-7">
                <a:latin typeface="Times New Roman"/>
                <a:cs typeface="Times New Roman"/>
              </a:rPr>
              <a:t>s</a:t>
            </a:r>
            <a:endParaRPr baseline="-14285" sz="2625">
              <a:latin typeface="Times New Roman"/>
              <a:cs typeface="Times New Roman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6274923" y="6294050"/>
            <a:ext cx="735965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很小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junyu</dc:creator>
  <dc:title>Microsoft PowerPoint - ç¬¬ä¸…è®²</dc:title>
  <dcterms:created xsi:type="dcterms:W3CDTF">2018-11-26T08:40:14Z</dcterms:created>
  <dcterms:modified xsi:type="dcterms:W3CDTF">2018-11-26T08:40:14Z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2018-10-06T00:00:00Z</vt:filetime>
  </property>
  <property fmtid="{D5CDD505-2E9C-101B-9397-08002B2CF9AE}" pid="3" name="LastSaved">
    <vt:filetime>2018-11-26T00:00:00Z</vt:filetime>
  </property>
</Properties>
</file>